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51088-99EC-4155-92EA-C2D91D06C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78E168-F2E7-4647-A8BE-D0FD031DC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06ABD-45ED-454A-B6B3-C12469AB7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1B247-D7A5-4294-9FE3-CAA3B796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3B76C-59D9-467D-BF28-C2C9F3516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7672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5D2-AAED-4BB5-9FBF-9B09D91F0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2AC379-9D65-469E-B42C-954783E0A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0B186-AA8C-49EA-8B28-81A81D80C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4D491-3435-4AC2-A604-0F182FB6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3AC27-4055-4FCD-9033-427113CCC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17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9C4630-10A8-4DC8-8A8C-3EC59383A2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9C67D-AA8C-409C-B4ED-247A787B0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2638-389D-4B89-A323-6FEE8F8C9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FED07-0FA8-4AF0-8991-430D473E0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3684F-B579-4D06-8477-8FBC66E8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38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BF1D-4EBE-426E-BA42-D3EF97BE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6085A-73C2-4652-BD19-4BAF263B4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FA3AD-9F3F-4777-BD06-F06C2A20C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DFB9-37BE-4470-8A00-B507353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19BA0-5698-4B9D-9327-67F13F591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7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0933-F6F1-4593-83E1-A1005408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48083-FE47-44EB-AFB7-28905A895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F9B25-6102-4645-93E1-7B70A7E49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17A9-F0D8-4857-B9F4-8FEB71FC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CA85-1787-43F0-A27B-8461846D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570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BC4BD-E16C-40B2-AD5D-F35AE6F37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1B71C-A228-4AB5-95D9-4D66731AA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EFEC7-E43F-4A58-AAD6-9F1EF1637E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1BDFD-9FD8-49F2-A39E-4776A0A28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F35169-61D8-455D-983E-864963DB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7E87E-4F21-40FD-B814-E037ED2E7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94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2D143-3E19-4E3A-94C0-D334AE3AA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91A21C-9A37-41EB-8B20-782157FF9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8B19F-B4F9-4F0C-A28D-B1D26DE51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1FACE9-7879-493C-AD8C-F080150A8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2254ED-9A9D-465B-98CE-3A2386C00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9F9275-A1EC-4704-8AFB-7944F158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D7400F-3B4F-45CF-9DD3-956538794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088B29-AF82-44CA-9190-98FC021D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583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BA938-F6C0-4DD8-9005-FF0E3C89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0509-5FDE-4485-BDFB-BFD0C25E8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B1B1A5-44B8-43D5-89B7-407FDCA69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EF66E-0CF6-4D52-AF1E-F3C85B58D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10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4285AB-CCFE-442C-87E9-C3A557BDA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C806A-56C5-4A0C-BF04-9C82A9FB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FBB53-0C45-48F9-8132-7EB5A058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61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DA0BB-9551-4E67-B0D1-C3BDF748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802E1-5261-406D-B3F1-37F93B54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3D6D07-C641-4C78-B28B-D258DAC68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17D0D4-E490-4B74-8FAD-5F99D444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69E37-95C4-4621-A086-8C07D91C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B8B21-D67A-4C6F-9993-98A158C5B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384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2FF38-29DB-44D1-8F05-192CC874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C1F725-DB9B-4C51-B407-3C8AEF668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4C7A57-5400-4054-9A1F-915E65CE3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D09F2-77BF-4FCC-8B64-498973FFD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E1AFC-79FE-4694-9EA9-677EFB88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26B742-A552-4CA5-8B85-4ACEF7D25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0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E54A2-C872-4E39-BD9C-7278D674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79352-0971-4EEB-BC3C-B1AA03477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4635E-5017-4CDD-9BFF-F96129DB9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0CEA8-3EE7-4CD5-9024-73A539EA6B47}" type="datetimeFigureOut">
              <a:rPr lang="en-GB" smtClean="0"/>
              <a:t>21/06/2021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8C5F4E-F258-4241-8DAD-EB75DB082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4DE12E-D674-4C13-AEF3-918E9A2DE7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8F36C-EAB3-482A-9829-59E751101A7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228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raapp.com/welcom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hyperlink" Target="https://fast.wistia.net/embed/iframe/x1crca6t1n?videoFoam=tr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DB498-66F2-4402-935E-0F24B7F95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/>
              <a:t>CHS -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Summer Reading Challenge </a:t>
            </a:r>
            <a:br>
              <a:rPr lang="en-US" sz="2800" b="1" dirty="0"/>
            </a:br>
            <a:r>
              <a:rPr lang="en-US" sz="2800" b="1" dirty="0"/>
              <a:t>Year 9 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6B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A picture containing person, computer&#10;&#10;Description automatically generated">
            <a:extLst>
              <a:ext uri="{FF2B5EF4-FFF2-40B4-BE49-F238E27FC236}">
                <a16:creationId xmlns:a16="http://schemas.microsoft.com/office/drawing/2014/main" id="{22121670-109C-4FFF-AC10-7AC4A64961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8894F-FC37-4214-AA61-5F9954492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>
              <a:buNone/>
            </a:pPr>
            <a:r>
              <a:rPr lang="en-US" sz="3200" b="1" u="sng" dirty="0"/>
              <a:t>Your theme is ‘Race and Equality’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Log into Sora using the instructions provided.</a:t>
            </a:r>
          </a:p>
          <a:p>
            <a:pPr marL="0"/>
            <a:endParaRPr lang="en-US" sz="2000" dirty="0"/>
          </a:p>
          <a:p>
            <a:r>
              <a:rPr lang="en-US" sz="2000" dirty="0"/>
              <a:t>Choose books that relate to your theme. </a:t>
            </a:r>
          </a:p>
          <a:p>
            <a:pPr marL="0"/>
            <a:endParaRPr lang="en-US" sz="2000" dirty="0"/>
          </a:p>
          <a:p>
            <a:r>
              <a:rPr lang="en-US" sz="2000" dirty="0"/>
              <a:t>Complete the activities whilst reading selected books.</a:t>
            </a:r>
          </a:p>
          <a:p>
            <a:endParaRPr lang="en-US" sz="2000" dirty="0"/>
          </a:p>
          <a:p>
            <a:r>
              <a:rPr lang="en-US" sz="2000" dirty="0"/>
              <a:t>Prizes will be awarded for the best completed challenges and number of books read on Sora.</a:t>
            </a:r>
          </a:p>
          <a:p>
            <a:pPr marL="0"/>
            <a:endParaRPr lang="en-US" sz="2000" dirty="0"/>
          </a:p>
          <a:p>
            <a:r>
              <a:rPr lang="en-US" sz="2000" dirty="0"/>
              <a:t>Enjoy!! Happy holidays!</a:t>
            </a:r>
          </a:p>
          <a:p>
            <a:pPr marL="0"/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15" name="Picture 6" descr="Rochdale Road, Shaw, Oldham, OL2 7HS">
            <a:extLst>
              <a:ext uri="{FF2B5EF4-FFF2-40B4-BE49-F238E27FC236}">
                <a16:creationId xmlns:a16="http://schemas.microsoft.com/office/drawing/2014/main" id="{52A5FF6B-BC25-437B-AC63-775FCFA8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222" y="316679"/>
            <a:ext cx="1593164" cy="155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73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8E8F9-1A25-4660-917D-DC38C4E3F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Log onto Sora 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70C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FA657F-096B-4181-A565-F3326C1BB61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364" y="1872360"/>
            <a:ext cx="3113280" cy="311328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CCE3F-9C76-49E1-9225-9CD52A92A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/>
            <a:endParaRPr lang="en-US" sz="1300" dirty="0"/>
          </a:p>
          <a:p>
            <a:pPr lvl="0"/>
            <a:r>
              <a:rPr lang="en-US" sz="1300" dirty="0"/>
              <a:t>Download the app or Click on </a:t>
            </a:r>
            <a:r>
              <a:rPr lang="en-US" sz="1300" u="sng" dirty="0">
                <a:hlinkClick r:id="rId3"/>
              </a:rPr>
              <a:t>https://soraapp.com/welcome</a:t>
            </a:r>
            <a:r>
              <a:rPr lang="en-US" sz="1300" u="sng" dirty="0"/>
              <a:t> 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Click on My School is Secondary eBooks Now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Select Crompton House Church of England School from the scroll down menu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User name – johnsmith17 (firstnamesurname + year started at CHS)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Password – ddmmyy  students DOB in 6 digit format.</a:t>
            </a:r>
          </a:p>
          <a:p>
            <a:pPr marL="0" lvl="0"/>
            <a:endParaRPr lang="en-US" sz="1300" dirty="0"/>
          </a:p>
          <a:p>
            <a:pPr lvl="0"/>
            <a:r>
              <a:rPr lang="en-US" sz="1300" dirty="0"/>
              <a:t>For a Sora user overview click </a:t>
            </a:r>
            <a:r>
              <a:rPr lang="en-US" sz="1300" dirty="0">
                <a:hlinkClick r:id="rId4"/>
              </a:rPr>
              <a:t>here!</a:t>
            </a:r>
            <a:endParaRPr lang="en-US" sz="1300" dirty="0"/>
          </a:p>
          <a:p>
            <a:pPr lvl="0"/>
            <a:endParaRPr lang="en-US" sz="1300" dirty="0"/>
          </a:p>
          <a:p>
            <a:r>
              <a:rPr lang="en-US" sz="1300" dirty="0"/>
              <a:t>For any system related queries email learning-zone@cromptonhouse.org</a:t>
            </a:r>
          </a:p>
          <a:p>
            <a:pPr lvl="0"/>
            <a:endParaRPr lang="en-US" sz="1300" dirty="0"/>
          </a:p>
          <a:p>
            <a:pPr marL="0"/>
            <a:endParaRPr lang="en-US" sz="1300" dirty="0"/>
          </a:p>
        </p:txBody>
      </p:sp>
      <p:pic>
        <p:nvPicPr>
          <p:cNvPr id="12" name="Picture 6" descr="Rochdale Road, Shaw, Oldham, OL2 7HS">
            <a:extLst>
              <a:ext uri="{FF2B5EF4-FFF2-40B4-BE49-F238E27FC236}">
                <a16:creationId xmlns:a16="http://schemas.microsoft.com/office/drawing/2014/main" id="{6ACBDAEC-8C22-4384-9B09-696E4213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46783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2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855F-C0F7-4935-BBFF-396B2F357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63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F3996004-D6C5-4603-84E1-C79CD3FFD3C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78" r="5" b="8962"/>
          <a:stretch/>
        </p:blipFill>
        <p:spPr bwMode="auto">
          <a:xfrm>
            <a:off x="761364" y="2174908"/>
            <a:ext cx="3113280" cy="25081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C128C-E2A8-496D-90C1-F14967734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Familiarize yourself with Sora and find any books related to your given theme of ‘Race and Equality’.</a:t>
            </a:r>
          </a:p>
          <a:p>
            <a:r>
              <a:rPr lang="en-US" sz="1800" dirty="0"/>
              <a:t>Make your own book collection including an </a:t>
            </a:r>
            <a:r>
              <a:rPr lang="en-US" sz="1800" b="1" dirty="0"/>
              <a:t>audio book </a:t>
            </a:r>
            <a:r>
              <a:rPr lang="en-US" sz="1800" dirty="0"/>
              <a:t>and save the titles on your book shelf within the Sora app.</a:t>
            </a:r>
          </a:p>
          <a:p>
            <a:r>
              <a:rPr lang="en-US" sz="1800" dirty="0"/>
              <a:t>Start to read!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Task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journal account about what you have found. </a:t>
            </a:r>
          </a:p>
        </p:txBody>
      </p:sp>
      <p:pic>
        <p:nvPicPr>
          <p:cNvPr id="25" name="Picture 6" descr="Rochdale Road, Shaw, Oldham, OL2 7HS">
            <a:extLst>
              <a:ext uri="{FF2B5EF4-FFF2-40B4-BE49-F238E27FC236}">
                <a16:creationId xmlns:a16="http://schemas.microsoft.com/office/drawing/2014/main" id="{0EB9D3D2-303D-4C26-9F93-21D9BD53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36" y="30048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336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760D-3128-4C1A-BCF4-506CCEBEC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2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D3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Content Placeholder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50F4BE4-62D6-4CC0-A9EE-5C65FC2E5A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FD1A0-DF2E-4560-B114-57E5DAFDD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u="sng" dirty="0"/>
              <a:t>Core Task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Continue to read books from your book shelf collection created in week 1.</a:t>
            </a:r>
          </a:p>
          <a:p>
            <a:r>
              <a:rPr lang="en-US" sz="1900" dirty="0"/>
              <a:t>Select one book and research the author.</a:t>
            </a:r>
          </a:p>
          <a:p>
            <a:r>
              <a:rPr lang="en-US" sz="1900" dirty="0"/>
              <a:t>Research the social and historical context of your chosen book too.</a:t>
            </a:r>
          </a:p>
          <a:p>
            <a:pPr marL="0"/>
            <a:endParaRPr lang="en-US" sz="1900" dirty="0"/>
          </a:p>
          <a:p>
            <a:pPr marL="0" indent="0">
              <a:buNone/>
            </a:pPr>
            <a:r>
              <a:rPr lang="en-US" sz="1900" b="1" u="sng" dirty="0"/>
              <a:t>Extension</a:t>
            </a:r>
          </a:p>
          <a:p>
            <a:pPr marL="0" indent="0">
              <a:buNone/>
            </a:pPr>
            <a:endParaRPr lang="en-US" sz="1900" b="1" u="sng" dirty="0"/>
          </a:p>
          <a:p>
            <a:r>
              <a:rPr lang="en-US" sz="1900" dirty="0"/>
              <a:t>Create a biography about your author and the context in which the book was set. Your audience should be students in your year group.</a:t>
            </a:r>
          </a:p>
          <a:p>
            <a:endParaRPr lang="en-US" sz="1900" dirty="0"/>
          </a:p>
          <a:p>
            <a:pPr marL="0"/>
            <a:endParaRPr lang="en-US" sz="1900" dirty="0"/>
          </a:p>
        </p:txBody>
      </p:sp>
      <p:pic>
        <p:nvPicPr>
          <p:cNvPr id="31" name="Picture 6" descr="Rochdale Road, Shaw, Oldham, OL2 7HS">
            <a:extLst>
              <a:ext uri="{FF2B5EF4-FFF2-40B4-BE49-F238E27FC236}">
                <a16:creationId xmlns:a16="http://schemas.microsoft.com/office/drawing/2014/main" id="{04D794C4-EE08-4713-B757-8FAE1901A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5594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2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244E6-85DA-443B-99EA-517792484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D3B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E622E9-420A-470C-9AAC-188AEF13B4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993C-C6AC-444E-B0F6-D3DD27382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2000" b="1" u="sng" dirty="0"/>
          </a:p>
          <a:p>
            <a:r>
              <a:rPr lang="en-US" sz="1800" dirty="0"/>
              <a:t>Keep reading!</a:t>
            </a:r>
          </a:p>
          <a:p>
            <a:r>
              <a:rPr lang="en-US" sz="1800" dirty="0"/>
              <a:t>Collect as many Sora achievement badges as you can! Such as ‘Reading Rockstar’ ‘Early Bird’ and ‘Captivated’!</a:t>
            </a:r>
          </a:p>
          <a:p>
            <a:pPr marL="0"/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diary entry from the perspective of one of the characters from a chosen book. You must write in their style, using their own language.</a:t>
            </a:r>
          </a:p>
        </p:txBody>
      </p:sp>
      <p:pic>
        <p:nvPicPr>
          <p:cNvPr id="13" name="Picture 6" descr="Rochdale Road, Shaw, Oldham, OL2 7HS">
            <a:extLst>
              <a:ext uri="{FF2B5EF4-FFF2-40B4-BE49-F238E27FC236}">
                <a16:creationId xmlns:a16="http://schemas.microsoft.com/office/drawing/2014/main" id="{C2F35574-CC23-47FA-B67F-A1C417ED0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661" y="277335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60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A06A2-5396-47D3-B1C0-443C3A82D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04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EFF8978-E0C4-4370-B858-D5131F3885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710A-5962-4174-8C03-0ADE735F08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endParaRPr lang="en-US" sz="1800" dirty="0"/>
          </a:p>
          <a:p>
            <a:r>
              <a:rPr lang="en-US" sz="1800" dirty="0"/>
              <a:t>Keep Reading and finish your book!</a:t>
            </a:r>
          </a:p>
          <a:p>
            <a:r>
              <a:rPr lang="en-US" sz="1800" dirty="0"/>
              <a:t>Keep track of your reading progress in Sora, it’s great to see how much time you have spent reading.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Select another book from your bookshelf and read it!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3FADE89F-B12C-4DD2-A90F-F94CFD8A8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88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03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D17A-459B-4FE7-A7A6-E5B0BD07C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A3E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CA4D28-3B36-428D-A132-15E2C0E9E4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0E933-38DF-40E3-B2CD-AF7A77751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Create a review of one of your chosen books for students in your year group.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Re- read the ending of your book. Can you create an alternative ending?</a:t>
            </a:r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71731615-EBFD-453E-B43B-9D5041087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055" y="381507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01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5892-B552-4561-9EA7-F12A988D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Week 6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93C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45E24FB-58C4-4884-B570-8F486F524E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DBBC-5912-4A8B-AC90-84C2FB553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4581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800" b="1" u="sng" dirty="0"/>
              <a:t>Core Task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Listen to the first few chapters of an audio book from your collection</a:t>
            </a:r>
          </a:p>
          <a:p>
            <a:r>
              <a:rPr lang="en-US" sz="1800" dirty="0"/>
              <a:t>Carry on reading as many books as you can and simply enjoy!!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u="sng" dirty="0"/>
              <a:t>Extension </a:t>
            </a:r>
          </a:p>
          <a:p>
            <a:pPr marL="0" indent="0">
              <a:buNone/>
            </a:pPr>
            <a:endParaRPr lang="en-US" sz="1800" b="1" u="sng" dirty="0"/>
          </a:p>
          <a:p>
            <a:r>
              <a:rPr lang="en-US" sz="1800" dirty="0"/>
              <a:t>Challenge yourself and finish your audio book before you start the new school year! See you soon!!</a:t>
            </a:r>
          </a:p>
          <a:p>
            <a:pPr marL="0"/>
            <a:endParaRPr lang="en-US" sz="2000" b="1" dirty="0"/>
          </a:p>
        </p:txBody>
      </p:sp>
      <p:pic>
        <p:nvPicPr>
          <p:cNvPr id="9" name="Picture 6" descr="Rochdale Road, Shaw, Oldham, OL2 7HS">
            <a:extLst>
              <a:ext uri="{FF2B5EF4-FFF2-40B4-BE49-F238E27FC236}">
                <a16:creationId xmlns:a16="http://schemas.microsoft.com/office/drawing/2014/main" id="{B2DAA6AD-C286-403B-9476-466352C86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877" y="177270"/>
            <a:ext cx="1735932" cy="169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266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455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CHS - Summer Reading Challenge  Year 9    </vt:lpstr>
      <vt:lpstr>Log onto Sora </vt:lpstr>
      <vt:lpstr>Week 1</vt:lpstr>
      <vt:lpstr>Week 2</vt:lpstr>
      <vt:lpstr>Week 3</vt:lpstr>
      <vt:lpstr>Week 4</vt:lpstr>
      <vt:lpstr>Week 5</vt:lpstr>
      <vt:lpstr>Week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CHS - Summer Reading Challenge  Year 8    </dc:title>
  <dc:creator>C.Cullen</dc:creator>
  <cp:lastModifiedBy>C.Cullen</cp:lastModifiedBy>
  <cp:revision>13</cp:revision>
  <dcterms:created xsi:type="dcterms:W3CDTF">2020-07-02T10:50:58Z</dcterms:created>
  <dcterms:modified xsi:type="dcterms:W3CDTF">2021-06-21T13:06:03Z</dcterms:modified>
</cp:coreProperties>
</file>