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 id="2147483853" r:id="rId5"/>
    <p:sldMasterId id="2147483865" r:id="rId6"/>
    <p:sldMasterId id="2147483877" r:id="rId7"/>
  </p:sldMasterIdLst>
  <p:notesMasterIdLst>
    <p:notesMasterId r:id="rId104"/>
  </p:notesMasterIdLst>
  <p:sldIdLst>
    <p:sldId id="583" r:id="rId8"/>
    <p:sldId id="262" r:id="rId9"/>
    <p:sldId id="264" r:id="rId10"/>
    <p:sldId id="584" r:id="rId11"/>
    <p:sldId id="269" r:id="rId12"/>
    <p:sldId id="265" r:id="rId13"/>
    <p:sldId id="570" r:id="rId14"/>
    <p:sldId id="432" r:id="rId15"/>
    <p:sldId id="585" r:id="rId16"/>
    <p:sldId id="421" r:id="rId17"/>
    <p:sldId id="420" r:id="rId18"/>
    <p:sldId id="430" r:id="rId19"/>
    <p:sldId id="431" r:id="rId20"/>
    <p:sldId id="580" r:id="rId21"/>
    <p:sldId id="422" r:id="rId22"/>
    <p:sldId id="318" r:id="rId23"/>
    <p:sldId id="319" r:id="rId24"/>
    <p:sldId id="530" r:id="rId25"/>
    <p:sldId id="531" r:id="rId26"/>
    <p:sldId id="532" r:id="rId27"/>
    <p:sldId id="575" r:id="rId28"/>
    <p:sldId id="533" r:id="rId29"/>
    <p:sldId id="534" r:id="rId30"/>
    <p:sldId id="571" r:id="rId31"/>
    <p:sldId id="572" r:id="rId32"/>
    <p:sldId id="576" r:id="rId33"/>
    <p:sldId id="537" r:id="rId34"/>
    <p:sldId id="448" r:id="rId35"/>
    <p:sldId id="449" r:id="rId36"/>
    <p:sldId id="452" r:id="rId37"/>
    <p:sldId id="529" r:id="rId38"/>
    <p:sldId id="528" r:id="rId39"/>
    <p:sldId id="282" r:id="rId40"/>
    <p:sldId id="451" r:id="rId41"/>
    <p:sldId id="578" r:id="rId42"/>
    <p:sldId id="579" r:id="rId43"/>
    <p:sldId id="455" r:id="rId44"/>
    <p:sldId id="538" r:id="rId45"/>
    <p:sldId id="539" r:id="rId46"/>
    <p:sldId id="540" r:id="rId47"/>
    <p:sldId id="541" r:id="rId48"/>
    <p:sldId id="543" r:id="rId49"/>
    <p:sldId id="544" r:id="rId50"/>
    <p:sldId id="545" r:id="rId51"/>
    <p:sldId id="546" r:id="rId52"/>
    <p:sldId id="547" r:id="rId53"/>
    <p:sldId id="548" r:id="rId54"/>
    <p:sldId id="549" r:id="rId55"/>
    <p:sldId id="550" r:id="rId56"/>
    <p:sldId id="551" r:id="rId57"/>
    <p:sldId id="552" r:id="rId58"/>
    <p:sldId id="553" r:id="rId59"/>
    <p:sldId id="554" r:id="rId60"/>
    <p:sldId id="555" r:id="rId61"/>
    <p:sldId id="559" r:id="rId62"/>
    <p:sldId id="560" r:id="rId63"/>
    <p:sldId id="561" r:id="rId64"/>
    <p:sldId id="562" r:id="rId65"/>
    <p:sldId id="573" r:id="rId66"/>
    <p:sldId id="574" r:id="rId67"/>
    <p:sldId id="458" r:id="rId68"/>
    <p:sldId id="263" r:id="rId69"/>
    <p:sldId id="459" r:id="rId70"/>
    <p:sldId id="497" r:id="rId71"/>
    <p:sldId id="498" r:id="rId72"/>
    <p:sldId id="495" r:id="rId73"/>
    <p:sldId id="460" r:id="rId74"/>
    <p:sldId id="512" r:id="rId75"/>
    <p:sldId id="513" r:id="rId76"/>
    <p:sldId id="514" r:id="rId77"/>
    <p:sldId id="527" r:id="rId78"/>
    <p:sldId id="490" r:id="rId79"/>
    <p:sldId id="491" r:id="rId80"/>
    <p:sldId id="492" r:id="rId81"/>
    <p:sldId id="493" r:id="rId82"/>
    <p:sldId id="494" r:id="rId83"/>
    <p:sldId id="515" r:id="rId84"/>
    <p:sldId id="516" r:id="rId85"/>
    <p:sldId id="517" r:id="rId86"/>
    <p:sldId id="518" r:id="rId87"/>
    <p:sldId id="519" r:id="rId88"/>
    <p:sldId id="270" r:id="rId89"/>
    <p:sldId id="520" r:id="rId90"/>
    <p:sldId id="521" r:id="rId91"/>
    <p:sldId id="522" r:id="rId92"/>
    <p:sldId id="523" r:id="rId93"/>
    <p:sldId id="524" r:id="rId94"/>
    <p:sldId id="525" r:id="rId95"/>
    <p:sldId id="581" r:id="rId96"/>
    <p:sldId id="256" r:id="rId97"/>
    <p:sldId id="257" r:id="rId98"/>
    <p:sldId id="258" r:id="rId99"/>
    <p:sldId id="275" r:id="rId100"/>
    <p:sldId id="582" r:id="rId101"/>
    <p:sldId id="568" r:id="rId102"/>
    <p:sldId id="566" r:id="rId103"/>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DCF5E4-7B65-D320-C390-A3D53310EB5A}" v="8" dt="2022-09-29T16:05:53.833"/>
    <p1510:client id="{10C73EC4-D66F-4F1A-8FB6-D13E3BAEF457}" v="506" dt="2022-09-29T16:37:56.648"/>
    <p1510:client id="{30F2791F-4CC8-4951-8B47-F0CDDA48AD08}" v="107" dt="2022-09-29T15:54:59.482"/>
    <p1510:client id="{986016F9-5C7E-4EFB-A636-88EA9A1F3005}" vWet="2" dt="2022-09-29T11:19:37.511"/>
    <p1510:client id="{D6DFD0D2-E557-E72E-CE56-008E60DA45FE}" v="1" dt="2022-09-29T13:24:12.529"/>
    <p1510:client id="{DA5324D5-6D65-8456-B455-779707DDEB53}" v="4" dt="2022-09-29T07:52:00.2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68" y="1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07" Type="http://schemas.openxmlformats.org/officeDocument/2006/relationships/theme" Target="theme/theme1.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tableStyles" Target="tableStyles.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microsoft.com/office/2015/10/relationships/revisionInfo" Target="revisionInfo.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ata5.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s>
</file>

<file path=ppt/diagrams/colors1.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150BE4-2280-4DF7-8CDC-65EE073CC318}" type="doc">
      <dgm:prSet loTypeId="urn:microsoft.com/office/officeart/2018/5/layout/IconCircle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236801DE-EB2E-47EE-B072-C378894C4825}">
      <dgm:prSet/>
      <dgm:spPr/>
      <dgm:t>
        <a:bodyPr/>
        <a:lstStyle/>
        <a:p>
          <a:pPr>
            <a:defRPr cap="all"/>
          </a:pPr>
          <a:r>
            <a:rPr lang="en-GB" dirty="0"/>
            <a:t>Starts Week commencing 12</a:t>
          </a:r>
          <a:r>
            <a:rPr lang="en-GB" baseline="30000" dirty="0"/>
            <a:t>th</a:t>
          </a:r>
          <a:r>
            <a:rPr lang="en-GB" dirty="0"/>
            <a:t> December.</a:t>
          </a:r>
          <a:endParaRPr lang="en-US" dirty="0"/>
        </a:p>
      </dgm:t>
    </dgm:pt>
    <dgm:pt modelId="{AFE444CA-248D-4BE3-B559-000FECC8A4AC}" type="parTrans" cxnId="{AB4CCFC5-0914-4F68-BD0A-A38D66F68EBD}">
      <dgm:prSet/>
      <dgm:spPr/>
      <dgm:t>
        <a:bodyPr/>
        <a:lstStyle/>
        <a:p>
          <a:endParaRPr lang="en-US"/>
        </a:p>
      </dgm:t>
    </dgm:pt>
    <dgm:pt modelId="{C62F87AF-503E-4584-8177-513F92B9D94B}" type="sibTrans" cxnId="{AB4CCFC5-0914-4F68-BD0A-A38D66F68EBD}">
      <dgm:prSet/>
      <dgm:spPr/>
      <dgm:t>
        <a:bodyPr/>
        <a:lstStyle/>
        <a:p>
          <a:endParaRPr lang="en-US"/>
        </a:p>
      </dgm:t>
    </dgm:pt>
    <dgm:pt modelId="{77A560C4-F92D-461E-B16E-A3FB52FBBFFB}">
      <dgm:prSet/>
      <dgm:spPr/>
      <dgm:t>
        <a:bodyPr/>
        <a:lstStyle/>
        <a:p>
          <a:pPr>
            <a:defRPr cap="all"/>
          </a:pPr>
          <a:r>
            <a:rPr lang="en-GB"/>
            <a:t>Extended deadline for forms – October 14</a:t>
          </a:r>
          <a:r>
            <a:rPr lang="en-GB" baseline="30000"/>
            <a:t>th</a:t>
          </a:r>
          <a:r>
            <a:rPr lang="en-GB"/>
            <a:t> </a:t>
          </a:r>
          <a:endParaRPr lang="en-US"/>
        </a:p>
      </dgm:t>
    </dgm:pt>
    <dgm:pt modelId="{8DDC9B34-BD40-45BE-A72F-C05EA5AD2D0A}" type="parTrans" cxnId="{8E6307C2-5BCD-45D3-A99B-4DA00036275B}">
      <dgm:prSet/>
      <dgm:spPr/>
      <dgm:t>
        <a:bodyPr/>
        <a:lstStyle/>
        <a:p>
          <a:endParaRPr lang="en-US"/>
        </a:p>
      </dgm:t>
    </dgm:pt>
    <dgm:pt modelId="{EC1E8C87-7DF6-432B-B185-FF7BE108F588}" type="sibTrans" cxnId="{8E6307C2-5BCD-45D3-A99B-4DA00036275B}">
      <dgm:prSet/>
      <dgm:spPr/>
      <dgm:t>
        <a:bodyPr/>
        <a:lstStyle/>
        <a:p>
          <a:endParaRPr lang="en-US"/>
        </a:p>
      </dgm:t>
    </dgm:pt>
    <dgm:pt modelId="{40846979-A94E-4D48-ADC2-56DE3325D023}" type="pres">
      <dgm:prSet presAssocID="{5A150BE4-2280-4DF7-8CDC-65EE073CC318}" presName="root" presStyleCnt="0">
        <dgm:presLayoutVars>
          <dgm:dir/>
          <dgm:resizeHandles val="exact"/>
        </dgm:presLayoutVars>
      </dgm:prSet>
      <dgm:spPr/>
    </dgm:pt>
    <dgm:pt modelId="{A82A2CD9-6ABC-4BD3-8877-5071ED5F5F0F}" type="pres">
      <dgm:prSet presAssocID="{236801DE-EB2E-47EE-B072-C378894C4825}" presName="compNode" presStyleCnt="0"/>
      <dgm:spPr/>
    </dgm:pt>
    <dgm:pt modelId="{5C64C3B4-7AB8-439A-BD8A-EF2821876BD2}" type="pres">
      <dgm:prSet presAssocID="{236801DE-EB2E-47EE-B072-C378894C4825}" presName="iconBgRect" presStyleLbl="bgShp" presStyleIdx="0" presStyleCnt="2"/>
      <dgm:spPr/>
    </dgm:pt>
    <dgm:pt modelId="{FDEA3F96-3FEE-478C-BA27-4599C25C93A8}" type="pres">
      <dgm:prSet presAssocID="{236801DE-EB2E-47EE-B072-C378894C482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ip Calendar"/>
        </a:ext>
      </dgm:extLst>
    </dgm:pt>
    <dgm:pt modelId="{937D1A43-6C02-468E-A3EC-6FA81B233E64}" type="pres">
      <dgm:prSet presAssocID="{236801DE-EB2E-47EE-B072-C378894C4825}" presName="spaceRect" presStyleCnt="0"/>
      <dgm:spPr/>
    </dgm:pt>
    <dgm:pt modelId="{8B740ABC-5ED4-4421-AC32-04B4C0E07C90}" type="pres">
      <dgm:prSet presAssocID="{236801DE-EB2E-47EE-B072-C378894C4825}" presName="textRect" presStyleLbl="revTx" presStyleIdx="0" presStyleCnt="2">
        <dgm:presLayoutVars>
          <dgm:chMax val="1"/>
          <dgm:chPref val="1"/>
        </dgm:presLayoutVars>
      </dgm:prSet>
      <dgm:spPr/>
    </dgm:pt>
    <dgm:pt modelId="{3FE2594A-B6BB-42AA-AE15-96C5B5CD21D8}" type="pres">
      <dgm:prSet presAssocID="{C62F87AF-503E-4584-8177-513F92B9D94B}" presName="sibTrans" presStyleCnt="0"/>
      <dgm:spPr/>
    </dgm:pt>
    <dgm:pt modelId="{A3DC58B4-F4FB-472A-BC88-1DC1E5360E86}" type="pres">
      <dgm:prSet presAssocID="{77A560C4-F92D-461E-B16E-A3FB52FBBFFB}" presName="compNode" presStyleCnt="0"/>
      <dgm:spPr/>
    </dgm:pt>
    <dgm:pt modelId="{D7471D7E-D61D-4B68-81F3-456772EDE360}" type="pres">
      <dgm:prSet presAssocID="{77A560C4-F92D-461E-B16E-A3FB52FBBFFB}" presName="iconBgRect" presStyleLbl="bgShp" presStyleIdx="1" presStyleCnt="2"/>
      <dgm:spPr/>
    </dgm:pt>
    <dgm:pt modelId="{347BD339-4AD9-4D57-8DA0-0A25D9BF5CC7}" type="pres">
      <dgm:prSet presAssocID="{77A560C4-F92D-461E-B16E-A3FB52FBBFF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thly calendar"/>
        </a:ext>
      </dgm:extLst>
    </dgm:pt>
    <dgm:pt modelId="{B6F64FD4-F747-4148-BFD0-428B24745ACF}" type="pres">
      <dgm:prSet presAssocID="{77A560C4-F92D-461E-B16E-A3FB52FBBFFB}" presName="spaceRect" presStyleCnt="0"/>
      <dgm:spPr/>
    </dgm:pt>
    <dgm:pt modelId="{F1356C55-0E66-42EF-A2D8-D6F05B899610}" type="pres">
      <dgm:prSet presAssocID="{77A560C4-F92D-461E-B16E-A3FB52FBBFFB}" presName="textRect" presStyleLbl="revTx" presStyleIdx="1" presStyleCnt="2">
        <dgm:presLayoutVars>
          <dgm:chMax val="1"/>
          <dgm:chPref val="1"/>
        </dgm:presLayoutVars>
      </dgm:prSet>
      <dgm:spPr/>
    </dgm:pt>
  </dgm:ptLst>
  <dgm:cxnLst>
    <dgm:cxn modelId="{7F0750AC-8A5B-41C8-975E-7A7AAF882979}" type="presOf" srcId="{77A560C4-F92D-461E-B16E-A3FB52FBBFFB}" destId="{F1356C55-0E66-42EF-A2D8-D6F05B899610}" srcOrd="0" destOrd="0" presId="urn:microsoft.com/office/officeart/2018/5/layout/IconCircleLabelList"/>
    <dgm:cxn modelId="{2D4D87B9-D345-4B15-B559-04A828F4AFB2}" type="presOf" srcId="{236801DE-EB2E-47EE-B072-C378894C4825}" destId="{8B740ABC-5ED4-4421-AC32-04B4C0E07C90}" srcOrd="0" destOrd="0" presId="urn:microsoft.com/office/officeart/2018/5/layout/IconCircleLabelList"/>
    <dgm:cxn modelId="{8E6307C2-5BCD-45D3-A99B-4DA00036275B}" srcId="{5A150BE4-2280-4DF7-8CDC-65EE073CC318}" destId="{77A560C4-F92D-461E-B16E-A3FB52FBBFFB}" srcOrd="1" destOrd="0" parTransId="{8DDC9B34-BD40-45BE-A72F-C05EA5AD2D0A}" sibTransId="{EC1E8C87-7DF6-432B-B185-FF7BE108F588}"/>
    <dgm:cxn modelId="{AB4CCFC5-0914-4F68-BD0A-A38D66F68EBD}" srcId="{5A150BE4-2280-4DF7-8CDC-65EE073CC318}" destId="{236801DE-EB2E-47EE-B072-C378894C4825}" srcOrd="0" destOrd="0" parTransId="{AFE444CA-248D-4BE3-B559-000FECC8A4AC}" sibTransId="{C62F87AF-503E-4584-8177-513F92B9D94B}"/>
    <dgm:cxn modelId="{B57C31D5-C68E-4534-9423-12577684A63C}" type="presOf" srcId="{5A150BE4-2280-4DF7-8CDC-65EE073CC318}" destId="{40846979-A94E-4D48-ADC2-56DE3325D023}" srcOrd="0" destOrd="0" presId="urn:microsoft.com/office/officeart/2018/5/layout/IconCircleLabelList"/>
    <dgm:cxn modelId="{D9B9133C-6F10-475F-AFD4-FC7BD8B5E98C}" type="presParOf" srcId="{40846979-A94E-4D48-ADC2-56DE3325D023}" destId="{A82A2CD9-6ABC-4BD3-8877-5071ED5F5F0F}" srcOrd="0" destOrd="0" presId="urn:microsoft.com/office/officeart/2018/5/layout/IconCircleLabelList"/>
    <dgm:cxn modelId="{BA921CFA-7E1F-4C74-AA45-7B9DE436C5FA}" type="presParOf" srcId="{A82A2CD9-6ABC-4BD3-8877-5071ED5F5F0F}" destId="{5C64C3B4-7AB8-439A-BD8A-EF2821876BD2}" srcOrd="0" destOrd="0" presId="urn:microsoft.com/office/officeart/2018/5/layout/IconCircleLabelList"/>
    <dgm:cxn modelId="{0A898C6C-56E7-431F-8A33-05AE70B2144B}" type="presParOf" srcId="{A82A2CD9-6ABC-4BD3-8877-5071ED5F5F0F}" destId="{FDEA3F96-3FEE-478C-BA27-4599C25C93A8}" srcOrd="1" destOrd="0" presId="urn:microsoft.com/office/officeart/2018/5/layout/IconCircleLabelList"/>
    <dgm:cxn modelId="{96C359EC-21BF-47A9-AC69-185A8C50E756}" type="presParOf" srcId="{A82A2CD9-6ABC-4BD3-8877-5071ED5F5F0F}" destId="{937D1A43-6C02-468E-A3EC-6FA81B233E64}" srcOrd="2" destOrd="0" presId="urn:microsoft.com/office/officeart/2018/5/layout/IconCircleLabelList"/>
    <dgm:cxn modelId="{CAD7AF8E-840C-4B14-94EA-DC7EC44086A8}" type="presParOf" srcId="{A82A2CD9-6ABC-4BD3-8877-5071ED5F5F0F}" destId="{8B740ABC-5ED4-4421-AC32-04B4C0E07C90}" srcOrd="3" destOrd="0" presId="urn:microsoft.com/office/officeart/2018/5/layout/IconCircleLabelList"/>
    <dgm:cxn modelId="{97C18652-CCE3-45EF-9C37-5F7617A46D84}" type="presParOf" srcId="{40846979-A94E-4D48-ADC2-56DE3325D023}" destId="{3FE2594A-B6BB-42AA-AE15-96C5B5CD21D8}" srcOrd="1" destOrd="0" presId="urn:microsoft.com/office/officeart/2018/5/layout/IconCircleLabelList"/>
    <dgm:cxn modelId="{C333B232-ADA4-41CF-981E-46C15F640275}" type="presParOf" srcId="{40846979-A94E-4D48-ADC2-56DE3325D023}" destId="{A3DC58B4-F4FB-472A-BC88-1DC1E5360E86}" srcOrd="2" destOrd="0" presId="urn:microsoft.com/office/officeart/2018/5/layout/IconCircleLabelList"/>
    <dgm:cxn modelId="{27B1F245-2335-4A78-889F-D20874045F60}" type="presParOf" srcId="{A3DC58B4-F4FB-472A-BC88-1DC1E5360E86}" destId="{D7471D7E-D61D-4B68-81F3-456772EDE360}" srcOrd="0" destOrd="0" presId="urn:microsoft.com/office/officeart/2018/5/layout/IconCircleLabelList"/>
    <dgm:cxn modelId="{886C4F23-4174-45A6-9D53-DA18FE3EE7A7}" type="presParOf" srcId="{A3DC58B4-F4FB-472A-BC88-1DC1E5360E86}" destId="{347BD339-4AD9-4D57-8DA0-0A25D9BF5CC7}" srcOrd="1" destOrd="0" presId="urn:microsoft.com/office/officeart/2018/5/layout/IconCircleLabelList"/>
    <dgm:cxn modelId="{477EBE02-6AFC-4E0C-A86B-2ECD14D30D6F}" type="presParOf" srcId="{A3DC58B4-F4FB-472A-BC88-1DC1E5360E86}" destId="{B6F64FD4-F747-4148-BFD0-428B24745ACF}" srcOrd="2" destOrd="0" presId="urn:microsoft.com/office/officeart/2018/5/layout/IconCircleLabelList"/>
    <dgm:cxn modelId="{7259149C-07DD-4641-BBAA-8660F569C375}" type="presParOf" srcId="{A3DC58B4-F4FB-472A-BC88-1DC1E5360E86}" destId="{F1356C55-0E66-42EF-A2D8-D6F05B899610}"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3999FC-E532-4DBF-AFDF-C744730EC52E}"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A0C696AB-1BD1-452D-A630-F9F4F3181529}">
      <dgm:prSet/>
      <dgm:spPr/>
      <dgm:t>
        <a:bodyPr/>
        <a:lstStyle/>
        <a:p>
          <a:r>
            <a:rPr lang="en-GB"/>
            <a:t>Monday 2:40 – 3:40pm</a:t>
          </a:r>
          <a:endParaRPr lang="en-US"/>
        </a:p>
      </dgm:t>
    </dgm:pt>
    <dgm:pt modelId="{FD37B731-CE3C-49FD-8E96-B7AC4DF715EB}" type="parTrans" cxnId="{3BD80DFD-7BED-412C-82DE-AE9100488ECF}">
      <dgm:prSet/>
      <dgm:spPr/>
      <dgm:t>
        <a:bodyPr/>
        <a:lstStyle/>
        <a:p>
          <a:endParaRPr lang="en-US"/>
        </a:p>
      </dgm:t>
    </dgm:pt>
    <dgm:pt modelId="{02891276-E191-4CDA-A709-71CBD18E3FB9}" type="sibTrans" cxnId="{3BD80DFD-7BED-412C-82DE-AE9100488ECF}">
      <dgm:prSet/>
      <dgm:spPr/>
      <dgm:t>
        <a:bodyPr/>
        <a:lstStyle/>
        <a:p>
          <a:endParaRPr lang="en-US"/>
        </a:p>
      </dgm:t>
    </dgm:pt>
    <dgm:pt modelId="{526989CF-D606-4F24-84B0-F16AC6B8AA7D}">
      <dgm:prSet/>
      <dgm:spPr/>
      <dgm:t>
        <a:bodyPr/>
        <a:lstStyle/>
        <a:p>
          <a:r>
            <a:rPr lang="en-GB"/>
            <a:t>Additional Hour for all Year 11</a:t>
          </a:r>
          <a:endParaRPr lang="en-US"/>
        </a:p>
      </dgm:t>
    </dgm:pt>
    <dgm:pt modelId="{130BD1C2-D8EB-48FA-BE53-C97868CD2E2E}" type="parTrans" cxnId="{271E0019-67C2-4CD8-BA19-A4361355EDA7}">
      <dgm:prSet/>
      <dgm:spPr/>
      <dgm:t>
        <a:bodyPr/>
        <a:lstStyle/>
        <a:p>
          <a:endParaRPr lang="en-US"/>
        </a:p>
      </dgm:t>
    </dgm:pt>
    <dgm:pt modelId="{901CA522-1086-42BD-9A2F-0ADB596BDE26}" type="sibTrans" cxnId="{271E0019-67C2-4CD8-BA19-A4361355EDA7}">
      <dgm:prSet/>
      <dgm:spPr/>
      <dgm:t>
        <a:bodyPr/>
        <a:lstStyle/>
        <a:p>
          <a:endParaRPr lang="en-US"/>
        </a:p>
      </dgm:t>
    </dgm:pt>
    <dgm:pt modelId="{AF639B7F-29D8-41DA-942F-A09F1CE7A141}">
      <dgm:prSet/>
      <dgm:spPr/>
      <dgm:t>
        <a:bodyPr/>
        <a:lstStyle/>
        <a:p>
          <a:r>
            <a:rPr lang="en-GB"/>
            <a:t>Targeted intervention</a:t>
          </a:r>
          <a:endParaRPr lang="en-US"/>
        </a:p>
      </dgm:t>
    </dgm:pt>
    <dgm:pt modelId="{5784F7E7-8DC5-4C0A-8F90-CB82AD644C4C}" type="parTrans" cxnId="{B078E17E-C605-4250-B1BC-7EB9CCFF13F9}">
      <dgm:prSet/>
      <dgm:spPr/>
      <dgm:t>
        <a:bodyPr/>
        <a:lstStyle/>
        <a:p>
          <a:endParaRPr lang="en-US"/>
        </a:p>
      </dgm:t>
    </dgm:pt>
    <dgm:pt modelId="{1AC509B2-789F-4223-BE71-99CB09BAC509}" type="sibTrans" cxnId="{B078E17E-C605-4250-B1BC-7EB9CCFF13F9}">
      <dgm:prSet/>
      <dgm:spPr/>
      <dgm:t>
        <a:bodyPr/>
        <a:lstStyle/>
        <a:p>
          <a:endParaRPr lang="en-US"/>
        </a:p>
      </dgm:t>
    </dgm:pt>
    <dgm:pt modelId="{DEDA4C63-69C0-4484-876C-503A40434CC2}">
      <dgm:prSet/>
      <dgm:spPr/>
      <dgm:t>
        <a:bodyPr/>
        <a:lstStyle/>
        <a:p>
          <a:r>
            <a:rPr lang="en-GB"/>
            <a:t>Compulsory for Y11</a:t>
          </a:r>
          <a:endParaRPr lang="en-US"/>
        </a:p>
      </dgm:t>
    </dgm:pt>
    <dgm:pt modelId="{4734B4C5-922A-4448-89E4-D781E4039E83}" type="parTrans" cxnId="{EF734949-0C00-496D-B9BC-CDD9E5499A63}">
      <dgm:prSet/>
      <dgm:spPr/>
      <dgm:t>
        <a:bodyPr/>
        <a:lstStyle/>
        <a:p>
          <a:endParaRPr lang="en-US"/>
        </a:p>
      </dgm:t>
    </dgm:pt>
    <dgm:pt modelId="{E598FF2C-9B6D-490F-B9D5-A59EBC90E2A0}" type="sibTrans" cxnId="{EF734949-0C00-496D-B9BC-CDD9E5499A63}">
      <dgm:prSet/>
      <dgm:spPr/>
      <dgm:t>
        <a:bodyPr/>
        <a:lstStyle/>
        <a:p>
          <a:endParaRPr lang="en-US"/>
        </a:p>
      </dgm:t>
    </dgm:pt>
    <dgm:pt modelId="{60CCE2C6-5B85-4424-8D50-C6874E2FA5B2}" type="pres">
      <dgm:prSet presAssocID="{313999FC-E532-4DBF-AFDF-C744730EC52E}" presName="linear" presStyleCnt="0">
        <dgm:presLayoutVars>
          <dgm:animLvl val="lvl"/>
          <dgm:resizeHandles val="exact"/>
        </dgm:presLayoutVars>
      </dgm:prSet>
      <dgm:spPr/>
    </dgm:pt>
    <dgm:pt modelId="{3FFFCBFA-C23B-4532-A39D-B44FD70CCB38}" type="pres">
      <dgm:prSet presAssocID="{A0C696AB-1BD1-452D-A630-F9F4F3181529}" presName="parentText" presStyleLbl="node1" presStyleIdx="0" presStyleCnt="4">
        <dgm:presLayoutVars>
          <dgm:chMax val="0"/>
          <dgm:bulletEnabled val="1"/>
        </dgm:presLayoutVars>
      </dgm:prSet>
      <dgm:spPr/>
    </dgm:pt>
    <dgm:pt modelId="{11F025F7-7EE4-423E-B74D-0E8347B5FDDD}" type="pres">
      <dgm:prSet presAssocID="{02891276-E191-4CDA-A709-71CBD18E3FB9}" presName="spacer" presStyleCnt="0"/>
      <dgm:spPr/>
    </dgm:pt>
    <dgm:pt modelId="{7F9E90B7-8858-4854-97CB-E451EC7A122F}" type="pres">
      <dgm:prSet presAssocID="{526989CF-D606-4F24-84B0-F16AC6B8AA7D}" presName="parentText" presStyleLbl="node1" presStyleIdx="1" presStyleCnt="4">
        <dgm:presLayoutVars>
          <dgm:chMax val="0"/>
          <dgm:bulletEnabled val="1"/>
        </dgm:presLayoutVars>
      </dgm:prSet>
      <dgm:spPr/>
    </dgm:pt>
    <dgm:pt modelId="{82FB289D-3D69-4777-9FE1-FE1C114B7687}" type="pres">
      <dgm:prSet presAssocID="{901CA522-1086-42BD-9A2F-0ADB596BDE26}" presName="spacer" presStyleCnt="0"/>
      <dgm:spPr/>
    </dgm:pt>
    <dgm:pt modelId="{6C298436-E002-4CA5-992F-D2092C61A223}" type="pres">
      <dgm:prSet presAssocID="{AF639B7F-29D8-41DA-942F-A09F1CE7A141}" presName="parentText" presStyleLbl="node1" presStyleIdx="2" presStyleCnt="4">
        <dgm:presLayoutVars>
          <dgm:chMax val="0"/>
          <dgm:bulletEnabled val="1"/>
        </dgm:presLayoutVars>
      </dgm:prSet>
      <dgm:spPr/>
    </dgm:pt>
    <dgm:pt modelId="{AB662FEC-A242-4D7E-A65F-DB7F7BE977D6}" type="pres">
      <dgm:prSet presAssocID="{1AC509B2-789F-4223-BE71-99CB09BAC509}" presName="spacer" presStyleCnt="0"/>
      <dgm:spPr/>
    </dgm:pt>
    <dgm:pt modelId="{5FE7BF66-9F67-44FC-92E0-F0924E27A49D}" type="pres">
      <dgm:prSet presAssocID="{DEDA4C63-69C0-4484-876C-503A40434CC2}" presName="parentText" presStyleLbl="node1" presStyleIdx="3" presStyleCnt="4">
        <dgm:presLayoutVars>
          <dgm:chMax val="0"/>
          <dgm:bulletEnabled val="1"/>
        </dgm:presLayoutVars>
      </dgm:prSet>
      <dgm:spPr/>
    </dgm:pt>
  </dgm:ptLst>
  <dgm:cxnLst>
    <dgm:cxn modelId="{E3630604-47DC-4B80-B5C9-AECEA0E91121}" type="presOf" srcId="{AF639B7F-29D8-41DA-942F-A09F1CE7A141}" destId="{6C298436-E002-4CA5-992F-D2092C61A223}" srcOrd="0" destOrd="0" presId="urn:microsoft.com/office/officeart/2005/8/layout/vList2"/>
    <dgm:cxn modelId="{271E0019-67C2-4CD8-BA19-A4361355EDA7}" srcId="{313999FC-E532-4DBF-AFDF-C744730EC52E}" destId="{526989CF-D606-4F24-84B0-F16AC6B8AA7D}" srcOrd="1" destOrd="0" parTransId="{130BD1C2-D8EB-48FA-BE53-C97868CD2E2E}" sibTransId="{901CA522-1086-42BD-9A2F-0ADB596BDE26}"/>
    <dgm:cxn modelId="{F1E25C26-BBD3-467D-B7D8-008054DAB3A0}" type="presOf" srcId="{313999FC-E532-4DBF-AFDF-C744730EC52E}" destId="{60CCE2C6-5B85-4424-8D50-C6874E2FA5B2}" srcOrd="0" destOrd="0" presId="urn:microsoft.com/office/officeart/2005/8/layout/vList2"/>
    <dgm:cxn modelId="{EF734949-0C00-496D-B9BC-CDD9E5499A63}" srcId="{313999FC-E532-4DBF-AFDF-C744730EC52E}" destId="{DEDA4C63-69C0-4484-876C-503A40434CC2}" srcOrd="3" destOrd="0" parTransId="{4734B4C5-922A-4448-89E4-D781E4039E83}" sibTransId="{E598FF2C-9B6D-490F-B9D5-A59EBC90E2A0}"/>
    <dgm:cxn modelId="{97EA7669-76D1-44BC-A941-2B36616AF12A}" type="presOf" srcId="{A0C696AB-1BD1-452D-A630-F9F4F3181529}" destId="{3FFFCBFA-C23B-4532-A39D-B44FD70CCB38}" srcOrd="0" destOrd="0" presId="urn:microsoft.com/office/officeart/2005/8/layout/vList2"/>
    <dgm:cxn modelId="{B078E17E-C605-4250-B1BC-7EB9CCFF13F9}" srcId="{313999FC-E532-4DBF-AFDF-C744730EC52E}" destId="{AF639B7F-29D8-41DA-942F-A09F1CE7A141}" srcOrd="2" destOrd="0" parTransId="{5784F7E7-8DC5-4C0A-8F90-CB82AD644C4C}" sibTransId="{1AC509B2-789F-4223-BE71-99CB09BAC509}"/>
    <dgm:cxn modelId="{C47DC3E4-F64D-45DB-B4BF-D13B9C3E5F9C}" type="presOf" srcId="{526989CF-D606-4F24-84B0-F16AC6B8AA7D}" destId="{7F9E90B7-8858-4854-97CB-E451EC7A122F}" srcOrd="0" destOrd="0" presId="urn:microsoft.com/office/officeart/2005/8/layout/vList2"/>
    <dgm:cxn modelId="{1D5DF0E4-981A-463D-B2D7-A0FE895FE867}" type="presOf" srcId="{DEDA4C63-69C0-4484-876C-503A40434CC2}" destId="{5FE7BF66-9F67-44FC-92E0-F0924E27A49D}" srcOrd="0" destOrd="0" presId="urn:microsoft.com/office/officeart/2005/8/layout/vList2"/>
    <dgm:cxn modelId="{3BD80DFD-7BED-412C-82DE-AE9100488ECF}" srcId="{313999FC-E532-4DBF-AFDF-C744730EC52E}" destId="{A0C696AB-1BD1-452D-A630-F9F4F3181529}" srcOrd="0" destOrd="0" parTransId="{FD37B731-CE3C-49FD-8E96-B7AC4DF715EB}" sibTransId="{02891276-E191-4CDA-A709-71CBD18E3FB9}"/>
    <dgm:cxn modelId="{CB0A88DD-FD72-4FE8-9567-3C497F113084}" type="presParOf" srcId="{60CCE2C6-5B85-4424-8D50-C6874E2FA5B2}" destId="{3FFFCBFA-C23B-4532-A39D-B44FD70CCB38}" srcOrd="0" destOrd="0" presId="urn:microsoft.com/office/officeart/2005/8/layout/vList2"/>
    <dgm:cxn modelId="{FE631D63-A6F0-4251-AAF5-B8A1B4A85C35}" type="presParOf" srcId="{60CCE2C6-5B85-4424-8D50-C6874E2FA5B2}" destId="{11F025F7-7EE4-423E-B74D-0E8347B5FDDD}" srcOrd="1" destOrd="0" presId="urn:microsoft.com/office/officeart/2005/8/layout/vList2"/>
    <dgm:cxn modelId="{7069DA10-9DA9-48D9-8A46-F2124B951633}" type="presParOf" srcId="{60CCE2C6-5B85-4424-8D50-C6874E2FA5B2}" destId="{7F9E90B7-8858-4854-97CB-E451EC7A122F}" srcOrd="2" destOrd="0" presId="urn:microsoft.com/office/officeart/2005/8/layout/vList2"/>
    <dgm:cxn modelId="{82B8CFD5-B214-43FC-9738-89713BDA4513}" type="presParOf" srcId="{60CCE2C6-5B85-4424-8D50-C6874E2FA5B2}" destId="{82FB289D-3D69-4777-9FE1-FE1C114B7687}" srcOrd="3" destOrd="0" presId="urn:microsoft.com/office/officeart/2005/8/layout/vList2"/>
    <dgm:cxn modelId="{4EE487F6-94FE-4008-91D2-0825611D16D0}" type="presParOf" srcId="{60CCE2C6-5B85-4424-8D50-C6874E2FA5B2}" destId="{6C298436-E002-4CA5-992F-D2092C61A223}" srcOrd="4" destOrd="0" presId="urn:microsoft.com/office/officeart/2005/8/layout/vList2"/>
    <dgm:cxn modelId="{2A07CD61-59BB-4FE9-A20E-9AB60985B603}" type="presParOf" srcId="{60CCE2C6-5B85-4424-8D50-C6874E2FA5B2}" destId="{AB662FEC-A242-4D7E-A65F-DB7F7BE977D6}" srcOrd="5" destOrd="0" presId="urn:microsoft.com/office/officeart/2005/8/layout/vList2"/>
    <dgm:cxn modelId="{CD20D11B-EA5D-4EBF-8DDE-A561E9311664}" type="presParOf" srcId="{60CCE2C6-5B85-4424-8D50-C6874E2FA5B2}" destId="{5FE7BF66-9F67-44FC-92E0-F0924E27A49D}"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F19678-6ABE-4808-95AE-BBEA8B962FD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A2DDB20-2C60-41B2-A7BC-03743056D643}">
      <dgm:prSet/>
      <dgm:spPr/>
      <dgm:t>
        <a:bodyPr/>
        <a:lstStyle/>
        <a:p>
          <a:r>
            <a:rPr lang="en-GB"/>
            <a:t>Support Sessions During the exam period – Super Learning Sessions </a:t>
          </a:r>
          <a:endParaRPr lang="en-US"/>
        </a:p>
      </dgm:t>
    </dgm:pt>
    <dgm:pt modelId="{FA925402-B115-4137-ABB2-F2788EA01396}" type="parTrans" cxnId="{A11874B2-671A-4E6F-B169-7F3AFC793163}">
      <dgm:prSet/>
      <dgm:spPr/>
      <dgm:t>
        <a:bodyPr/>
        <a:lstStyle/>
        <a:p>
          <a:endParaRPr lang="en-US"/>
        </a:p>
      </dgm:t>
    </dgm:pt>
    <dgm:pt modelId="{E8B7C867-3B72-4DFD-BC57-5AAC5FA352D5}" type="sibTrans" cxnId="{A11874B2-671A-4E6F-B169-7F3AFC793163}">
      <dgm:prSet/>
      <dgm:spPr/>
      <dgm:t>
        <a:bodyPr/>
        <a:lstStyle/>
        <a:p>
          <a:endParaRPr lang="en-US"/>
        </a:p>
      </dgm:t>
    </dgm:pt>
    <dgm:pt modelId="{D83E8412-7E91-4431-856D-1272ECDAB13A}">
      <dgm:prSet/>
      <dgm:spPr/>
      <dgm:t>
        <a:bodyPr/>
        <a:lstStyle/>
        <a:p>
          <a:r>
            <a:rPr lang="en-GB" b="1"/>
            <a:t>Students will officially leave school after their final exam. This is to ensure they are best prepared! There will be some study days as well as the super learning sessions. </a:t>
          </a:r>
          <a:endParaRPr lang="en-US"/>
        </a:p>
      </dgm:t>
    </dgm:pt>
    <dgm:pt modelId="{2B6E4FAA-F7D7-4CC8-B8BE-FC3E466B0684}" type="parTrans" cxnId="{AF3CEE0C-EF6F-479E-8A32-DC851333A9A1}">
      <dgm:prSet/>
      <dgm:spPr/>
      <dgm:t>
        <a:bodyPr/>
        <a:lstStyle/>
        <a:p>
          <a:endParaRPr lang="en-US"/>
        </a:p>
      </dgm:t>
    </dgm:pt>
    <dgm:pt modelId="{0E60748E-FA3E-4E93-AB3B-949F3722580A}" type="sibTrans" cxnId="{AF3CEE0C-EF6F-479E-8A32-DC851333A9A1}">
      <dgm:prSet/>
      <dgm:spPr/>
      <dgm:t>
        <a:bodyPr/>
        <a:lstStyle/>
        <a:p>
          <a:endParaRPr lang="en-US"/>
        </a:p>
      </dgm:t>
    </dgm:pt>
    <dgm:pt modelId="{85A6C156-B594-4649-9DFF-46FC6FCFF7C0}" type="pres">
      <dgm:prSet presAssocID="{6EF19678-6ABE-4808-95AE-BBEA8B962FD6}" presName="hierChild1" presStyleCnt="0">
        <dgm:presLayoutVars>
          <dgm:chPref val="1"/>
          <dgm:dir/>
          <dgm:animOne val="branch"/>
          <dgm:animLvl val="lvl"/>
          <dgm:resizeHandles/>
        </dgm:presLayoutVars>
      </dgm:prSet>
      <dgm:spPr/>
    </dgm:pt>
    <dgm:pt modelId="{BBBF2636-969C-4912-BE4C-FB33C1C4B6EC}" type="pres">
      <dgm:prSet presAssocID="{5A2DDB20-2C60-41B2-A7BC-03743056D643}" presName="hierRoot1" presStyleCnt="0"/>
      <dgm:spPr/>
    </dgm:pt>
    <dgm:pt modelId="{D01ABC7F-9A5D-4601-839A-6135C1F46B2E}" type="pres">
      <dgm:prSet presAssocID="{5A2DDB20-2C60-41B2-A7BC-03743056D643}" presName="composite" presStyleCnt="0"/>
      <dgm:spPr/>
    </dgm:pt>
    <dgm:pt modelId="{64A0CE0F-C5AA-40EB-ADCF-F63FAF6593AB}" type="pres">
      <dgm:prSet presAssocID="{5A2DDB20-2C60-41B2-A7BC-03743056D643}" presName="background" presStyleLbl="node0" presStyleIdx="0" presStyleCnt="2"/>
      <dgm:spPr/>
    </dgm:pt>
    <dgm:pt modelId="{DF695BEE-7961-4C42-B7A3-7D2428BFC8A6}" type="pres">
      <dgm:prSet presAssocID="{5A2DDB20-2C60-41B2-A7BC-03743056D643}" presName="text" presStyleLbl="fgAcc0" presStyleIdx="0" presStyleCnt="2">
        <dgm:presLayoutVars>
          <dgm:chPref val="3"/>
        </dgm:presLayoutVars>
      </dgm:prSet>
      <dgm:spPr/>
    </dgm:pt>
    <dgm:pt modelId="{6521A9C6-2F62-4B78-8ADD-5C9CC6A717B9}" type="pres">
      <dgm:prSet presAssocID="{5A2DDB20-2C60-41B2-A7BC-03743056D643}" presName="hierChild2" presStyleCnt="0"/>
      <dgm:spPr/>
    </dgm:pt>
    <dgm:pt modelId="{374FC884-8D7F-4CF6-94BA-93A8A32D2FAE}" type="pres">
      <dgm:prSet presAssocID="{D83E8412-7E91-4431-856D-1272ECDAB13A}" presName="hierRoot1" presStyleCnt="0"/>
      <dgm:spPr/>
    </dgm:pt>
    <dgm:pt modelId="{474EA720-A43E-482F-BA09-CE1E76AED48E}" type="pres">
      <dgm:prSet presAssocID="{D83E8412-7E91-4431-856D-1272ECDAB13A}" presName="composite" presStyleCnt="0"/>
      <dgm:spPr/>
    </dgm:pt>
    <dgm:pt modelId="{EBABF86D-673A-41B8-BFED-301DE0C17A78}" type="pres">
      <dgm:prSet presAssocID="{D83E8412-7E91-4431-856D-1272ECDAB13A}" presName="background" presStyleLbl="node0" presStyleIdx="1" presStyleCnt="2"/>
      <dgm:spPr/>
    </dgm:pt>
    <dgm:pt modelId="{78550545-91B2-4EBA-932C-FE2E022AA88C}" type="pres">
      <dgm:prSet presAssocID="{D83E8412-7E91-4431-856D-1272ECDAB13A}" presName="text" presStyleLbl="fgAcc0" presStyleIdx="1" presStyleCnt="2">
        <dgm:presLayoutVars>
          <dgm:chPref val="3"/>
        </dgm:presLayoutVars>
      </dgm:prSet>
      <dgm:spPr/>
    </dgm:pt>
    <dgm:pt modelId="{593C42E8-E313-41B5-914F-54D1D35B88F8}" type="pres">
      <dgm:prSet presAssocID="{D83E8412-7E91-4431-856D-1272ECDAB13A}" presName="hierChild2" presStyleCnt="0"/>
      <dgm:spPr/>
    </dgm:pt>
  </dgm:ptLst>
  <dgm:cxnLst>
    <dgm:cxn modelId="{9D469101-291A-4C9E-BA0D-F61CCC5682EF}" type="presOf" srcId="{D83E8412-7E91-4431-856D-1272ECDAB13A}" destId="{78550545-91B2-4EBA-932C-FE2E022AA88C}" srcOrd="0" destOrd="0" presId="urn:microsoft.com/office/officeart/2005/8/layout/hierarchy1"/>
    <dgm:cxn modelId="{AF3CEE0C-EF6F-479E-8A32-DC851333A9A1}" srcId="{6EF19678-6ABE-4808-95AE-BBEA8B962FD6}" destId="{D83E8412-7E91-4431-856D-1272ECDAB13A}" srcOrd="1" destOrd="0" parTransId="{2B6E4FAA-F7D7-4CC8-B8BE-FC3E466B0684}" sibTransId="{0E60748E-FA3E-4E93-AB3B-949F3722580A}"/>
    <dgm:cxn modelId="{22E04C71-5EFC-4415-ADD1-AE6A037EB610}" type="presOf" srcId="{5A2DDB20-2C60-41B2-A7BC-03743056D643}" destId="{DF695BEE-7961-4C42-B7A3-7D2428BFC8A6}" srcOrd="0" destOrd="0" presId="urn:microsoft.com/office/officeart/2005/8/layout/hierarchy1"/>
    <dgm:cxn modelId="{A11874B2-671A-4E6F-B169-7F3AFC793163}" srcId="{6EF19678-6ABE-4808-95AE-BBEA8B962FD6}" destId="{5A2DDB20-2C60-41B2-A7BC-03743056D643}" srcOrd="0" destOrd="0" parTransId="{FA925402-B115-4137-ABB2-F2788EA01396}" sibTransId="{E8B7C867-3B72-4DFD-BC57-5AAC5FA352D5}"/>
    <dgm:cxn modelId="{6DFCA9C6-80F8-4686-B387-35E56CA28D6D}" type="presOf" srcId="{6EF19678-6ABE-4808-95AE-BBEA8B962FD6}" destId="{85A6C156-B594-4649-9DFF-46FC6FCFF7C0}" srcOrd="0" destOrd="0" presId="urn:microsoft.com/office/officeart/2005/8/layout/hierarchy1"/>
    <dgm:cxn modelId="{7EF6DF3F-7DB2-465E-8CF6-DB835747E9C9}" type="presParOf" srcId="{85A6C156-B594-4649-9DFF-46FC6FCFF7C0}" destId="{BBBF2636-969C-4912-BE4C-FB33C1C4B6EC}" srcOrd="0" destOrd="0" presId="urn:microsoft.com/office/officeart/2005/8/layout/hierarchy1"/>
    <dgm:cxn modelId="{8410D906-FC91-41EC-AFF9-FB903CD399A3}" type="presParOf" srcId="{BBBF2636-969C-4912-BE4C-FB33C1C4B6EC}" destId="{D01ABC7F-9A5D-4601-839A-6135C1F46B2E}" srcOrd="0" destOrd="0" presId="urn:microsoft.com/office/officeart/2005/8/layout/hierarchy1"/>
    <dgm:cxn modelId="{2D97BE72-F570-4DAD-808E-0931ACDAE69B}" type="presParOf" srcId="{D01ABC7F-9A5D-4601-839A-6135C1F46B2E}" destId="{64A0CE0F-C5AA-40EB-ADCF-F63FAF6593AB}" srcOrd="0" destOrd="0" presId="urn:microsoft.com/office/officeart/2005/8/layout/hierarchy1"/>
    <dgm:cxn modelId="{37791630-6670-42FC-AB8A-945B513414A6}" type="presParOf" srcId="{D01ABC7F-9A5D-4601-839A-6135C1F46B2E}" destId="{DF695BEE-7961-4C42-B7A3-7D2428BFC8A6}" srcOrd="1" destOrd="0" presId="urn:microsoft.com/office/officeart/2005/8/layout/hierarchy1"/>
    <dgm:cxn modelId="{835BA3F5-B75E-4AFE-862F-581C971F4CA3}" type="presParOf" srcId="{BBBF2636-969C-4912-BE4C-FB33C1C4B6EC}" destId="{6521A9C6-2F62-4B78-8ADD-5C9CC6A717B9}" srcOrd="1" destOrd="0" presId="urn:microsoft.com/office/officeart/2005/8/layout/hierarchy1"/>
    <dgm:cxn modelId="{62E78A5B-7CBC-4785-BBDA-66E80C713C25}" type="presParOf" srcId="{85A6C156-B594-4649-9DFF-46FC6FCFF7C0}" destId="{374FC884-8D7F-4CF6-94BA-93A8A32D2FAE}" srcOrd="1" destOrd="0" presId="urn:microsoft.com/office/officeart/2005/8/layout/hierarchy1"/>
    <dgm:cxn modelId="{4575462B-1855-4D69-AD3A-E8DF1192AF12}" type="presParOf" srcId="{374FC884-8D7F-4CF6-94BA-93A8A32D2FAE}" destId="{474EA720-A43E-482F-BA09-CE1E76AED48E}" srcOrd="0" destOrd="0" presId="urn:microsoft.com/office/officeart/2005/8/layout/hierarchy1"/>
    <dgm:cxn modelId="{C815F5F8-06E0-4A7B-BE46-79D6AB2BC54A}" type="presParOf" srcId="{474EA720-A43E-482F-BA09-CE1E76AED48E}" destId="{EBABF86D-673A-41B8-BFED-301DE0C17A78}" srcOrd="0" destOrd="0" presId="urn:microsoft.com/office/officeart/2005/8/layout/hierarchy1"/>
    <dgm:cxn modelId="{B1AF3309-35FB-4AE0-8492-2E4AB8D4CD79}" type="presParOf" srcId="{474EA720-A43E-482F-BA09-CE1E76AED48E}" destId="{78550545-91B2-4EBA-932C-FE2E022AA88C}" srcOrd="1" destOrd="0" presId="urn:microsoft.com/office/officeart/2005/8/layout/hierarchy1"/>
    <dgm:cxn modelId="{69055993-B083-45E6-BDA8-F16D68CC4F31}" type="presParOf" srcId="{374FC884-8D7F-4CF6-94BA-93A8A32D2FAE}" destId="{593C42E8-E313-41B5-914F-54D1D35B88F8}"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E4DF84-332C-46BD-9CAC-056461A4F97A}" type="doc">
      <dgm:prSet loTypeId="urn:microsoft.com/office/officeart/2005/8/layout/matrix3" loCatId="matrix" qsTypeId="urn:microsoft.com/office/officeart/2005/8/quickstyle/simple1" qsCatId="simple" csTypeId="urn:microsoft.com/office/officeart/2005/8/colors/colorful2" csCatId="colorful" phldr="1"/>
      <dgm:spPr/>
      <dgm:t>
        <a:bodyPr/>
        <a:lstStyle/>
        <a:p>
          <a:endParaRPr lang="en-US"/>
        </a:p>
      </dgm:t>
    </dgm:pt>
    <dgm:pt modelId="{34AE9EE4-1CC1-4208-8DCF-6071223ED2C5}">
      <dgm:prSet/>
      <dgm:spPr/>
      <dgm:t>
        <a:bodyPr/>
        <a:lstStyle/>
        <a:p>
          <a:r>
            <a:rPr lang="en-GB"/>
            <a:t>The best revision for English Language is to practice past papers. All past papers have been allocated to all students on Doddle.</a:t>
          </a:r>
          <a:endParaRPr lang="en-US"/>
        </a:p>
      </dgm:t>
    </dgm:pt>
    <dgm:pt modelId="{5EF3685C-EAE4-4778-A1AD-E4F404B12A1C}" type="parTrans" cxnId="{B418C317-E291-48C4-9523-63364BA60A58}">
      <dgm:prSet/>
      <dgm:spPr/>
      <dgm:t>
        <a:bodyPr/>
        <a:lstStyle/>
        <a:p>
          <a:endParaRPr lang="en-US"/>
        </a:p>
      </dgm:t>
    </dgm:pt>
    <dgm:pt modelId="{D5E7ACCE-E595-438D-A1CF-8F78AC73822F}" type="sibTrans" cxnId="{B418C317-E291-48C4-9523-63364BA60A58}">
      <dgm:prSet/>
      <dgm:spPr/>
      <dgm:t>
        <a:bodyPr/>
        <a:lstStyle/>
        <a:p>
          <a:endParaRPr lang="en-US"/>
        </a:p>
      </dgm:t>
    </dgm:pt>
    <dgm:pt modelId="{4B7C576E-CA00-4666-B9F2-0BB67F57C9B1}">
      <dgm:prSet/>
      <dgm:spPr/>
      <dgm:t>
        <a:bodyPr/>
        <a:lstStyle/>
        <a:p>
          <a:r>
            <a:rPr lang="en-US"/>
            <a:t>Read</a:t>
          </a:r>
          <a:r>
            <a:rPr lang="en-US" baseline="0"/>
            <a:t> high quality fiction and non-fiction</a:t>
          </a:r>
          <a:r>
            <a:rPr lang="en-US">
              <a:latin typeface="Rockwell Condensed" panose="02060603050405020104"/>
            </a:rPr>
            <a:t>.</a:t>
          </a:r>
          <a:endParaRPr lang="en-US"/>
        </a:p>
      </dgm:t>
    </dgm:pt>
    <dgm:pt modelId="{9EEB2776-F306-45DD-B4C6-016AB8CFEF91}" type="parTrans" cxnId="{ADB2106F-F842-48A6-836A-5372A05FC219}">
      <dgm:prSet/>
      <dgm:spPr/>
      <dgm:t>
        <a:bodyPr/>
        <a:lstStyle/>
        <a:p>
          <a:endParaRPr lang="en-US"/>
        </a:p>
      </dgm:t>
    </dgm:pt>
    <dgm:pt modelId="{5E0E94A4-318A-4A19-9A4B-E4BFF053D0C3}" type="sibTrans" cxnId="{ADB2106F-F842-48A6-836A-5372A05FC219}">
      <dgm:prSet/>
      <dgm:spPr/>
      <dgm:t>
        <a:bodyPr/>
        <a:lstStyle/>
        <a:p>
          <a:endParaRPr lang="en-US"/>
        </a:p>
      </dgm:t>
    </dgm:pt>
    <dgm:pt modelId="{D0F92734-919E-4C43-845E-9635265B2510}">
      <dgm:prSet/>
      <dgm:spPr/>
      <dgm:t>
        <a:bodyPr/>
        <a:lstStyle/>
        <a:p>
          <a:r>
            <a:rPr lang="en-GB"/>
            <a:t>Pupils should use their PLCs to identify questions to work on.</a:t>
          </a:r>
          <a:endParaRPr lang="en-US"/>
        </a:p>
      </dgm:t>
    </dgm:pt>
    <dgm:pt modelId="{B2C48A47-3CCF-4E6C-8B6F-380B5EA1C11C}" type="parTrans" cxnId="{D516FF72-7E68-47B5-81BA-2C34E2D29F35}">
      <dgm:prSet/>
      <dgm:spPr/>
      <dgm:t>
        <a:bodyPr/>
        <a:lstStyle/>
        <a:p>
          <a:endParaRPr lang="en-US"/>
        </a:p>
      </dgm:t>
    </dgm:pt>
    <dgm:pt modelId="{8C63A586-6488-4649-83F4-F170AED29F6C}" type="sibTrans" cxnId="{D516FF72-7E68-47B5-81BA-2C34E2D29F35}">
      <dgm:prSet/>
      <dgm:spPr/>
      <dgm:t>
        <a:bodyPr/>
        <a:lstStyle/>
        <a:p>
          <a:endParaRPr lang="en-US"/>
        </a:p>
      </dgm:t>
    </dgm:pt>
    <dgm:pt modelId="{73F2044E-48BC-46C4-B6DB-697925D5FB47}" type="pres">
      <dgm:prSet presAssocID="{D9E4DF84-332C-46BD-9CAC-056461A4F97A}" presName="matrix" presStyleCnt="0">
        <dgm:presLayoutVars>
          <dgm:chMax val="1"/>
          <dgm:dir/>
          <dgm:resizeHandles val="exact"/>
        </dgm:presLayoutVars>
      </dgm:prSet>
      <dgm:spPr/>
    </dgm:pt>
    <dgm:pt modelId="{A42E6E4B-55FF-40CD-B6DC-F824EB0AD21F}" type="pres">
      <dgm:prSet presAssocID="{D9E4DF84-332C-46BD-9CAC-056461A4F97A}" presName="diamond" presStyleLbl="bgShp" presStyleIdx="0" presStyleCnt="1"/>
      <dgm:spPr/>
    </dgm:pt>
    <dgm:pt modelId="{9EF8CA70-B278-44B5-8ACE-1B890B96FFE7}" type="pres">
      <dgm:prSet presAssocID="{D9E4DF84-332C-46BD-9CAC-056461A4F97A}" presName="quad1" presStyleLbl="node1" presStyleIdx="0" presStyleCnt="4">
        <dgm:presLayoutVars>
          <dgm:chMax val="0"/>
          <dgm:chPref val="0"/>
          <dgm:bulletEnabled val="1"/>
        </dgm:presLayoutVars>
      </dgm:prSet>
      <dgm:spPr/>
    </dgm:pt>
    <dgm:pt modelId="{F89DBB24-8ACA-422F-83B8-E1D3E7154E99}" type="pres">
      <dgm:prSet presAssocID="{D9E4DF84-332C-46BD-9CAC-056461A4F97A}" presName="quad2" presStyleLbl="node1" presStyleIdx="1" presStyleCnt="4">
        <dgm:presLayoutVars>
          <dgm:chMax val="0"/>
          <dgm:chPref val="0"/>
          <dgm:bulletEnabled val="1"/>
        </dgm:presLayoutVars>
      </dgm:prSet>
      <dgm:spPr/>
    </dgm:pt>
    <dgm:pt modelId="{F89F63F3-E186-4CFD-9B66-D6E16A53BD32}" type="pres">
      <dgm:prSet presAssocID="{D9E4DF84-332C-46BD-9CAC-056461A4F97A}" presName="quad3" presStyleLbl="node1" presStyleIdx="2" presStyleCnt="4">
        <dgm:presLayoutVars>
          <dgm:chMax val="0"/>
          <dgm:chPref val="0"/>
          <dgm:bulletEnabled val="1"/>
        </dgm:presLayoutVars>
      </dgm:prSet>
      <dgm:spPr/>
    </dgm:pt>
    <dgm:pt modelId="{268AF98C-0919-4804-8561-DDF38C6F1FC9}" type="pres">
      <dgm:prSet presAssocID="{D9E4DF84-332C-46BD-9CAC-056461A4F97A}" presName="quad4" presStyleLbl="node1" presStyleIdx="3" presStyleCnt="4">
        <dgm:presLayoutVars>
          <dgm:chMax val="0"/>
          <dgm:chPref val="0"/>
          <dgm:bulletEnabled val="1"/>
        </dgm:presLayoutVars>
      </dgm:prSet>
      <dgm:spPr/>
    </dgm:pt>
  </dgm:ptLst>
  <dgm:cxnLst>
    <dgm:cxn modelId="{B418C317-E291-48C4-9523-63364BA60A58}" srcId="{D9E4DF84-332C-46BD-9CAC-056461A4F97A}" destId="{34AE9EE4-1CC1-4208-8DCF-6071223ED2C5}" srcOrd="0" destOrd="0" parTransId="{5EF3685C-EAE4-4778-A1AD-E4F404B12A1C}" sibTransId="{D5E7ACCE-E595-438D-A1CF-8F78AC73822F}"/>
    <dgm:cxn modelId="{ADB2106F-F842-48A6-836A-5372A05FC219}" srcId="{D9E4DF84-332C-46BD-9CAC-056461A4F97A}" destId="{4B7C576E-CA00-4666-B9F2-0BB67F57C9B1}" srcOrd="1" destOrd="0" parTransId="{9EEB2776-F306-45DD-B4C6-016AB8CFEF91}" sibTransId="{5E0E94A4-318A-4A19-9A4B-E4BFF053D0C3}"/>
    <dgm:cxn modelId="{D516FF72-7E68-47B5-81BA-2C34E2D29F35}" srcId="{D9E4DF84-332C-46BD-9CAC-056461A4F97A}" destId="{D0F92734-919E-4C43-845E-9635265B2510}" srcOrd="2" destOrd="0" parTransId="{B2C48A47-3CCF-4E6C-8B6F-380B5EA1C11C}" sibTransId="{8C63A586-6488-4649-83F4-F170AED29F6C}"/>
    <dgm:cxn modelId="{1F37AF97-D412-4E15-87C1-F2BDF0C3DC51}" type="presOf" srcId="{34AE9EE4-1CC1-4208-8DCF-6071223ED2C5}" destId="{9EF8CA70-B278-44B5-8ACE-1B890B96FFE7}" srcOrd="0" destOrd="0" presId="urn:microsoft.com/office/officeart/2005/8/layout/matrix3"/>
    <dgm:cxn modelId="{38F272D7-F08B-44D9-8B17-2CBE7F5B5881}" type="presOf" srcId="{4B7C576E-CA00-4666-B9F2-0BB67F57C9B1}" destId="{F89DBB24-8ACA-422F-83B8-E1D3E7154E99}" srcOrd="0" destOrd="0" presId="urn:microsoft.com/office/officeart/2005/8/layout/matrix3"/>
    <dgm:cxn modelId="{C5C413EB-EE64-4318-9F2E-9797912BD95D}" type="presOf" srcId="{D9E4DF84-332C-46BD-9CAC-056461A4F97A}" destId="{73F2044E-48BC-46C4-B6DB-697925D5FB47}" srcOrd="0" destOrd="0" presId="urn:microsoft.com/office/officeart/2005/8/layout/matrix3"/>
    <dgm:cxn modelId="{A06B39FE-5359-4B59-A985-B80563D998AF}" type="presOf" srcId="{D0F92734-919E-4C43-845E-9635265B2510}" destId="{F89F63F3-E186-4CFD-9B66-D6E16A53BD32}" srcOrd="0" destOrd="0" presId="urn:microsoft.com/office/officeart/2005/8/layout/matrix3"/>
    <dgm:cxn modelId="{E954DC32-F4E3-4089-AC4B-57DCFD3CE42E}" type="presParOf" srcId="{73F2044E-48BC-46C4-B6DB-697925D5FB47}" destId="{A42E6E4B-55FF-40CD-B6DC-F824EB0AD21F}" srcOrd="0" destOrd="0" presId="urn:microsoft.com/office/officeart/2005/8/layout/matrix3"/>
    <dgm:cxn modelId="{87FE049D-5F56-4FE2-BB5E-8A0F48C5FDED}" type="presParOf" srcId="{73F2044E-48BC-46C4-B6DB-697925D5FB47}" destId="{9EF8CA70-B278-44B5-8ACE-1B890B96FFE7}" srcOrd="1" destOrd="0" presId="urn:microsoft.com/office/officeart/2005/8/layout/matrix3"/>
    <dgm:cxn modelId="{5E0DCF1A-5F36-4992-85BE-36FF61DDC5A4}" type="presParOf" srcId="{73F2044E-48BC-46C4-B6DB-697925D5FB47}" destId="{F89DBB24-8ACA-422F-83B8-E1D3E7154E99}" srcOrd="2" destOrd="0" presId="urn:microsoft.com/office/officeart/2005/8/layout/matrix3"/>
    <dgm:cxn modelId="{16B144D6-F9E1-4D17-83CE-41BB395198C8}" type="presParOf" srcId="{73F2044E-48BC-46C4-B6DB-697925D5FB47}" destId="{F89F63F3-E186-4CFD-9B66-D6E16A53BD32}" srcOrd="3" destOrd="0" presId="urn:microsoft.com/office/officeart/2005/8/layout/matrix3"/>
    <dgm:cxn modelId="{E086E188-8910-46D0-8EAD-74DCEB99EE25}" type="presParOf" srcId="{73F2044E-48BC-46C4-B6DB-697925D5FB47}" destId="{268AF98C-0919-4804-8561-DDF38C6F1FC9}"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C2DC2E-6CA0-4C21-AD67-58854BF67E4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4C86F82-7338-45EF-B70A-69FF211E7450}">
      <dgm:prSet/>
      <dgm:spPr/>
      <dgm:t>
        <a:bodyPr/>
        <a:lstStyle/>
        <a:p>
          <a:pPr>
            <a:lnSpc>
              <a:spcPct val="100000"/>
            </a:lnSpc>
          </a:pPr>
          <a:r>
            <a:rPr lang="en-US" b="1"/>
            <a:t>Organisation e.g. having a file for each subject ready for revision notes and past questions?</a:t>
          </a:r>
          <a:endParaRPr lang="en-US"/>
        </a:p>
      </dgm:t>
    </dgm:pt>
    <dgm:pt modelId="{CC060867-886E-4122-8A0A-967123190098}" type="parTrans" cxnId="{62E20DD5-9EDE-4A30-AB84-7D8F1B478B28}">
      <dgm:prSet/>
      <dgm:spPr/>
      <dgm:t>
        <a:bodyPr/>
        <a:lstStyle/>
        <a:p>
          <a:endParaRPr lang="en-US"/>
        </a:p>
      </dgm:t>
    </dgm:pt>
    <dgm:pt modelId="{3446A575-7296-4106-8CA0-58F0EEFBFD79}" type="sibTrans" cxnId="{62E20DD5-9EDE-4A30-AB84-7D8F1B478B28}">
      <dgm:prSet/>
      <dgm:spPr/>
      <dgm:t>
        <a:bodyPr/>
        <a:lstStyle/>
        <a:p>
          <a:endParaRPr lang="en-US"/>
        </a:p>
      </dgm:t>
    </dgm:pt>
    <dgm:pt modelId="{D724BCBA-C56F-415E-9AD6-DBD916A354C8}">
      <dgm:prSet/>
      <dgm:spPr/>
      <dgm:t>
        <a:bodyPr/>
        <a:lstStyle/>
        <a:p>
          <a:pPr>
            <a:lnSpc>
              <a:spcPct val="100000"/>
            </a:lnSpc>
          </a:pPr>
          <a:r>
            <a:rPr lang="en-US" b="1"/>
            <a:t>What exam boards and specifications your daughter / son is following for different subjects?</a:t>
          </a:r>
          <a:endParaRPr lang="en-US"/>
        </a:p>
      </dgm:t>
    </dgm:pt>
    <dgm:pt modelId="{9B61C491-5305-48FC-BD6D-D79E36F9162A}" type="parTrans" cxnId="{65264664-39F5-4A5F-91A2-24522A6B75B5}">
      <dgm:prSet/>
      <dgm:spPr/>
      <dgm:t>
        <a:bodyPr/>
        <a:lstStyle/>
        <a:p>
          <a:endParaRPr lang="en-US"/>
        </a:p>
      </dgm:t>
    </dgm:pt>
    <dgm:pt modelId="{0D5A3C14-8D43-4299-9B04-6F6246717F62}" type="sibTrans" cxnId="{65264664-39F5-4A5F-91A2-24522A6B75B5}">
      <dgm:prSet/>
      <dgm:spPr/>
      <dgm:t>
        <a:bodyPr/>
        <a:lstStyle/>
        <a:p>
          <a:endParaRPr lang="en-US"/>
        </a:p>
      </dgm:t>
    </dgm:pt>
    <dgm:pt modelId="{B2A903DD-8E86-4AFD-BF97-14710B4E7F39}">
      <dgm:prSet/>
      <dgm:spPr/>
      <dgm:t>
        <a:bodyPr/>
        <a:lstStyle/>
        <a:p>
          <a:pPr>
            <a:lnSpc>
              <a:spcPct val="100000"/>
            </a:lnSpc>
          </a:pPr>
          <a:r>
            <a:rPr lang="en-US" b="1"/>
            <a:t>What is their minimum expected target grade and what is their working at grade?</a:t>
          </a:r>
          <a:endParaRPr lang="en-US"/>
        </a:p>
      </dgm:t>
    </dgm:pt>
    <dgm:pt modelId="{0C98177A-178F-43AA-B099-DD9FF9D62A24}" type="parTrans" cxnId="{57100126-A4E3-4A11-AE14-0C2DC40407EA}">
      <dgm:prSet/>
      <dgm:spPr/>
      <dgm:t>
        <a:bodyPr/>
        <a:lstStyle/>
        <a:p>
          <a:endParaRPr lang="en-US"/>
        </a:p>
      </dgm:t>
    </dgm:pt>
    <dgm:pt modelId="{F90C085A-843B-4F57-BAE2-E0F53F145136}" type="sibTrans" cxnId="{57100126-A4E3-4A11-AE14-0C2DC40407EA}">
      <dgm:prSet/>
      <dgm:spPr/>
      <dgm:t>
        <a:bodyPr/>
        <a:lstStyle/>
        <a:p>
          <a:endParaRPr lang="en-US"/>
        </a:p>
      </dgm:t>
    </dgm:pt>
    <dgm:pt modelId="{8E30ECEB-7282-458E-B844-8C380C73EF57}">
      <dgm:prSet/>
      <dgm:spPr/>
      <dgm:t>
        <a:bodyPr/>
        <a:lstStyle/>
        <a:p>
          <a:pPr>
            <a:lnSpc>
              <a:spcPct val="100000"/>
            </a:lnSpc>
          </a:pPr>
          <a:r>
            <a:rPr lang="en-US" b="1"/>
            <a:t>What needs to be done in particular subjects in order to close the gap between their working at grade and target grade?</a:t>
          </a:r>
          <a:endParaRPr lang="en-US"/>
        </a:p>
      </dgm:t>
    </dgm:pt>
    <dgm:pt modelId="{D3C5B8F3-6EEF-4F0D-971A-04256559823D}" type="parTrans" cxnId="{5EE00273-BEBB-46E1-86DE-68A32C4622E8}">
      <dgm:prSet/>
      <dgm:spPr/>
      <dgm:t>
        <a:bodyPr/>
        <a:lstStyle/>
        <a:p>
          <a:endParaRPr lang="en-US"/>
        </a:p>
      </dgm:t>
    </dgm:pt>
    <dgm:pt modelId="{0B5FCF2F-3AF9-43FE-A1FE-AF9D3AFD0F3A}" type="sibTrans" cxnId="{5EE00273-BEBB-46E1-86DE-68A32C4622E8}">
      <dgm:prSet/>
      <dgm:spPr/>
      <dgm:t>
        <a:bodyPr/>
        <a:lstStyle/>
        <a:p>
          <a:endParaRPr lang="en-US"/>
        </a:p>
      </dgm:t>
    </dgm:pt>
    <dgm:pt modelId="{90B90F32-DC69-4A07-8A64-89F8D6819BBB}">
      <dgm:prSet/>
      <dgm:spPr/>
      <dgm:t>
        <a:bodyPr/>
        <a:lstStyle/>
        <a:p>
          <a:pPr>
            <a:lnSpc>
              <a:spcPct val="100000"/>
            </a:lnSpc>
          </a:pPr>
          <a:r>
            <a:rPr lang="en-US" b="1"/>
            <a:t>Are weekends and evenings balanced between school work and other activities? </a:t>
          </a:r>
          <a:endParaRPr lang="en-US"/>
        </a:p>
      </dgm:t>
    </dgm:pt>
    <dgm:pt modelId="{1941BB71-518E-418B-A95C-EAD2DAAC12B6}" type="parTrans" cxnId="{2AD197F6-391F-4AAB-8197-8F7B079CF167}">
      <dgm:prSet/>
      <dgm:spPr/>
      <dgm:t>
        <a:bodyPr/>
        <a:lstStyle/>
        <a:p>
          <a:endParaRPr lang="en-US"/>
        </a:p>
      </dgm:t>
    </dgm:pt>
    <dgm:pt modelId="{5C60CF04-0F6C-4C06-B192-DC1B1661F7A3}" type="sibTrans" cxnId="{2AD197F6-391F-4AAB-8197-8F7B079CF167}">
      <dgm:prSet/>
      <dgm:spPr/>
      <dgm:t>
        <a:bodyPr/>
        <a:lstStyle/>
        <a:p>
          <a:endParaRPr lang="en-US"/>
        </a:p>
      </dgm:t>
    </dgm:pt>
    <dgm:pt modelId="{1AAB16CB-8EC9-49D9-9543-F85D782AC4FA}" type="pres">
      <dgm:prSet presAssocID="{99C2DC2E-6CA0-4C21-AD67-58854BF67E45}" presName="root" presStyleCnt="0">
        <dgm:presLayoutVars>
          <dgm:dir/>
          <dgm:resizeHandles val="exact"/>
        </dgm:presLayoutVars>
      </dgm:prSet>
      <dgm:spPr/>
    </dgm:pt>
    <dgm:pt modelId="{0E98716D-057A-47C3-A9FA-050D681E583B}" type="pres">
      <dgm:prSet presAssocID="{F4C86F82-7338-45EF-B70A-69FF211E7450}" presName="compNode" presStyleCnt="0"/>
      <dgm:spPr/>
    </dgm:pt>
    <dgm:pt modelId="{8B4D6DBE-AAE0-421F-8808-7099508FC968}" type="pres">
      <dgm:prSet presAssocID="{F4C86F82-7338-45EF-B70A-69FF211E7450}" presName="bgRect" presStyleLbl="bgShp" presStyleIdx="0" presStyleCnt="5"/>
      <dgm:spPr/>
    </dgm:pt>
    <dgm:pt modelId="{A05BCAFF-0ADE-4F23-BA68-C717FBA543F2}" type="pres">
      <dgm:prSet presAssocID="{F4C86F82-7338-45EF-B70A-69FF211E745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Folder"/>
        </a:ext>
      </dgm:extLst>
    </dgm:pt>
    <dgm:pt modelId="{D8C78435-2302-4482-A24C-51F26A53CF30}" type="pres">
      <dgm:prSet presAssocID="{F4C86F82-7338-45EF-B70A-69FF211E7450}" presName="spaceRect" presStyleCnt="0"/>
      <dgm:spPr/>
    </dgm:pt>
    <dgm:pt modelId="{B8947989-2E05-4184-80E5-165B0E136C45}" type="pres">
      <dgm:prSet presAssocID="{F4C86F82-7338-45EF-B70A-69FF211E7450}" presName="parTx" presStyleLbl="revTx" presStyleIdx="0" presStyleCnt="5">
        <dgm:presLayoutVars>
          <dgm:chMax val="0"/>
          <dgm:chPref val="0"/>
        </dgm:presLayoutVars>
      </dgm:prSet>
      <dgm:spPr/>
    </dgm:pt>
    <dgm:pt modelId="{974D1FF5-C3D2-4570-A2CB-27ADCAB246D5}" type="pres">
      <dgm:prSet presAssocID="{3446A575-7296-4106-8CA0-58F0EEFBFD79}" presName="sibTrans" presStyleCnt="0"/>
      <dgm:spPr/>
    </dgm:pt>
    <dgm:pt modelId="{FA13A2AE-4572-40E4-B474-CCF250A61501}" type="pres">
      <dgm:prSet presAssocID="{D724BCBA-C56F-415E-9AD6-DBD916A354C8}" presName="compNode" presStyleCnt="0"/>
      <dgm:spPr/>
    </dgm:pt>
    <dgm:pt modelId="{03BB4388-B5F3-4F63-975F-112BF1F31E34}" type="pres">
      <dgm:prSet presAssocID="{D724BCBA-C56F-415E-9AD6-DBD916A354C8}" presName="bgRect" presStyleLbl="bgShp" presStyleIdx="1" presStyleCnt="5"/>
      <dgm:spPr/>
    </dgm:pt>
    <dgm:pt modelId="{8D31426B-5DB3-40BF-9D2A-E337B7EA1A35}" type="pres">
      <dgm:prSet presAssocID="{D724BCBA-C56F-415E-9AD6-DBD916A354C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30773D05-2044-4056-803B-940B0849BEB6}" type="pres">
      <dgm:prSet presAssocID="{D724BCBA-C56F-415E-9AD6-DBD916A354C8}" presName="spaceRect" presStyleCnt="0"/>
      <dgm:spPr/>
    </dgm:pt>
    <dgm:pt modelId="{82C632E0-F5A9-4E5B-BE1E-3DEEF5F32DFF}" type="pres">
      <dgm:prSet presAssocID="{D724BCBA-C56F-415E-9AD6-DBD916A354C8}" presName="parTx" presStyleLbl="revTx" presStyleIdx="1" presStyleCnt="5">
        <dgm:presLayoutVars>
          <dgm:chMax val="0"/>
          <dgm:chPref val="0"/>
        </dgm:presLayoutVars>
      </dgm:prSet>
      <dgm:spPr/>
    </dgm:pt>
    <dgm:pt modelId="{E04AE18F-C167-49DE-93E6-9FFED26D9EE3}" type="pres">
      <dgm:prSet presAssocID="{0D5A3C14-8D43-4299-9B04-6F6246717F62}" presName="sibTrans" presStyleCnt="0"/>
      <dgm:spPr/>
    </dgm:pt>
    <dgm:pt modelId="{29F0C8C3-E08F-4649-B6E8-68939B7494C7}" type="pres">
      <dgm:prSet presAssocID="{B2A903DD-8E86-4AFD-BF97-14710B4E7F39}" presName="compNode" presStyleCnt="0"/>
      <dgm:spPr/>
    </dgm:pt>
    <dgm:pt modelId="{4B218F9D-11E1-4B4F-B448-0B18CC4AEA46}" type="pres">
      <dgm:prSet presAssocID="{B2A903DD-8E86-4AFD-BF97-14710B4E7F39}" presName="bgRect" presStyleLbl="bgShp" presStyleIdx="2" presStyleCnt="5"/>
      <dgm:spPr/>
    </dgm:pt>
    <dgm:pt modelId="{389B4E40-E5EC-4D8A-AC08-C6D56644DA2C}" type="pres">
      <dgm:prSet presAssocID="{B2A903DD-8E86-4AFD-BF97-14710B4E7F3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0BF1BCB8-A15E-43C3-82E5-C4E871CACC35}" type="pres">
      <dgm:prSet presAssocID="{B2A903DD-8E86-4AFD-BF97-14710B4E7F39}" presName="spaceRect" presStyleCnt="0"/>
      <dgm:spPr/>
    </dgm:pt>
    <dgm:pt modelId="{96DB232C-F2CB-404F-BE3F-973F2567B9B5}" type="pres">
      <dgm:prSet presAssocID="{B2A903DD-8E86-4AFD-BF97-14710B4E7F39}" presName="parTx" presStyleLbl="revTx" presStyleIdx="2" presStyleCnt="5">
        <dgm:presLayoutVars>
          <dgm:chMax val="0"/>
          <dgm:chPref val="0"/>
        </dgm:presLayoutVars>
      </dgm:prSet>
      <dgm:spPr/>
    </dgm:pt>
    <dgm:pt modelId="{FF933F9C-7219-432C-87E9-5F2921D2118D}" type="pres">
      <dgm:prSet presAssocID="{F90C085A-843B-4F57-BAE2-E0F53F145136}" presName="sibTrans" presStyleCnt="0"/>
      <dgm:spPr/>
    </dgm:pt>
    <dgm:pt modelId="{6B3EB1AD-7D9A-4566-BC56-1561ACABBF13}" type="pres">
      <dgm:prSet presAssocID="{8E30ECEB-7282-458E-B844-8C380C73EF57}" presName="compNode" presStyleCnt="0"/>
      <dgm:spPr/>
    </dgm:pt>
    <dgm:pt modelId="{AE867B30-4345-4F86-9608-0F75DFF4269F}" type="pres">
      <dgm:prSet presAssocID="{8E30ECEB-7282-458E-B844-8C380C73EF57}" presName="bgRect" presStyleLbl="bgShp" presStyleIdx="3" presStyleCnt="5"/>
      <dgm:spPr/>
    </dgm:pt>
    <dgm:pt modelId="{C31B2A14-4A10-40C9-8C49-D92E15B05E41}" type="pres">
      <dgm:prSet presAssocID="{8E30ECEB-7282-458E-B844-8C380C73EF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1701B5CA-381D-49A7-8AC5-FED1B7A57FD9}" type="pres">
      <dgm:prSet presAssocID="{8E30ECEB-7282-458E-B844-8C380C73EF57}" presName="spaceRect" presStyleCnt="0"/>
      <dgm:spPr/>
    </dgm:pt>
    <dgm:pt modelId="{D88A54BB-F8F9-4FD3-8383-7845D660A5C7}" type="pres">
      <dgm:prSet presAssocID="{8E30ECEB-7282-458E-B844-8C380C73EF57}" presName="parTx" presStyleLbl="revTx" presStyleIdx="3" presStyleCnt="5">
        <dgm:presLayoutVars>
          <dgm:chMax val="0"/>
          <dgm:chPref val="0"/>
        </dgm:presLayoutVars>
      </dgm:prSet>
      <dgm:spPr/>
    </dgm:pt>
    <dgm:pt modelId="{AD7BD30D-E9AA-4E58-87A1-83C640D9A5A1}" type="pres">
      <dgm:prSet presAssocID="{0B5FCF2F-3AF9-43FE-A1FE-AF9D3AFD0F3A}" presName="sibTrans" presStyleCnt="0"/>
      <dgm:spPr/>
    </dgm:pt>
    <dgm:pt modelId="{A6819FC7-7595-4E03-B596-4A06563F1935}" type="pres">
      <dgm:prSet presAssocID="{90B90F32-DC69-4A07-8A64-89F8D6819BBB}" presName="compNode" presStyleCnt="0"/>
      <dgm:spPr/>
    </dgm:pt>
    <dgm:pt modelId="{D06D95F6-4977-4D85-8C90-F97DFDF1A247}" type="pres">
      <dgm:prSet presAssocID="{90B90F32-DC69-4A07-8A64-89F8D6819BBB}" presName="bgRect" presStyleLbl="bgShp" presStyleIdx="4" presStyleCnt="5"/>
      <dgm:spPr/>
    </dgm:pt>
    <dgm:pt modelId="{445F6E31-9E45-42B6-B5C6-68F9BA84645B}" type="pres">
      <dgm:prSet presAssocID="{90B90F32-DC69-4A07-8A64-89F8D6819BB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lock"/>
        </a:ext>
      </dgm:extLst>
    </dgm:pt>
    <dgm:pt modelId="{ADC6D16B-1F8A-47B1-AD95-CA0809452C76}" type="pres">
      <dgm:prSet presAssocID="{90B90F32-DC69-4A07-8A64-89F8D6819BBB}" presName="spaceRect" presStyleCnt="0"/>
      <dgm:spPr/>
    </dgm:pt>
    <dgm:pt modelId="{D7EF6121-C712-45B1-BC00-7C75B28BBFF1}" type="pres">
      <dgm:prSet presAssocID="{90B90F32-DC69-4A07-8A64-89F8D6819BBB}" presName="parTx" presStyleLbl="revTx" presStyleIdx="4" presStyleCnt="5">
        <dgm:presLayoutVars>
          <dgm:chMax val="0"/>
          <dgm:chPref val="0"/>
        </dgm:presLayoutVars>
      </dgm:prSet>
      <dgm:spPr/>
    </dgm:pt>
  </dgm:ptLst>
  <dgm:cxnLst>
    <dgm:cxn modelId="{A2179622-B12D-4E01-991B-7823CD948EC1}" type="presOf" srcId="{99C2DC2E-6CA0-4C21-AD67-58854BF67E45}" destId="{1AAB16CB-8EC9-49D9-9543-F85D782AC4FA}" srcOrd="0" destOrd="0" presId="urn:microsoft.com/office/officeart/2018/2/layout/IconVerticalSolidList"/>
    <dgm:cxn modelId="{57100126-A4E3-4A11-AE14-0C2DC40407EA}" srcId="{99C2DC2E-6CA0-4C21-AD67-58854BF67E45}" destId="{B2A903DD-8E86-4AFD-BF97-14710B4E7F39}" srcOrd="2" destOrd="0" parTransId="{0C98177A-178F-43AA-B099-DD9FF9D62A24}" sibTransId="{F90C085A-843B-4F57-BAE2-E0F53F145136}"/>
    <dgm:cxn modelId="{67E51134-ED17-4A3F-9FA8-5B5DB5DBEFFE}" type="presOf" srcId="{D724BCBA-C56F-415E-9AD6-DBD916A354C8}" destId="{82C632E0-F5A9-4E5B-BE1E-3DEEF5F32DFF}" srcOrd="0" destOrd="0" presId="urn:microsoft.com/office/officeart/2018/2/layout/IconVerticalSolidList"/>
    <dgm:cxn modelId="{F6F02860-06B4-4C93-A603-8BF65E756499}" type="presOf" srcId="{90B90F32-DC69-4A07-8A64-89F8D6819BBB}" destId="{D7EF6121-C712-45B1-BC00-7C75B28BBFF1}" srcOrd="0" destOrd="0" presId="urn:microsoft.com/office/officeart/2018/2/layout/IconVerticalSolidList"/>
    <dgm:cxn modelId="{65264664-39F5-4A5F-91A2-24522A6B75B5}" srcId="{99C2DC2E-6CA0-4C21-AD67-58854BF67E45}" destId="{D724BCBA-C56F-415E-9AD6-DBD916A354C8}" srcOrd="1" destOrd="0" parTransId="{9B61C491-5305-48FC-BD6D-D79E36F9162A}" sibTransId="{0D5A3C14-8D43-4299-9B04-6F6246717F62}"/>
    <dgm:cxn modelId="{67BC0C51-3EDF-4B5E-8534-615A1305CC8D}" type="presOf" srcId="{F4C86F82-7338-45EF-B70A-69FF211E7450}" destId="{B8947989-2E05-4184-80E5-165B0E136C45}" srcOrd="0" destOrd="0" presId="urn:microsoft.com/office/officeart/2018/2/layout/IconVerticalSolidList"/>
    <dgm:cxn modelId="{5EE00273-BEBB-46E1-86DE-68A32C4622E8}" srcId="{99C2DC2E-6CA0-4C21-AD67-58854BF67E45}" destId="{8E30ECEB-7282-458E-B844-8C380C73EF57}" srcOrd="3" destOrd="0" parTransId="{D3C5B8F3-6EEF-4F0D-971A-04256559823D}" sibTransId="{0B5FCF2F-3AF9-43FE-A1FE-AF9D3AFD0F3A}"/>
    <dgm:cxn modelId="{BEE88C92-94F0-459F-B425-F7C8B843604A}" type="presOf" srcId="{B2A903DD-8E86-4AFD-BF97-14710B4E7F39}" destId="{96DB232C-F2CB-404F-BE3F-973F2567B9B5}" srcOrd="0" destOrd="0" presId="urn:microsoft.com/office/officeart/2018/2/layout/IconVerticalSolidList"/>
    <dgm:cxn modelId="{692C19CA-108C-4B24-8A84-F67CAD173C59}" type="presOf" srcId="{8E30ECEB-7282-458E-B844-8C380C73EF57}" destId="{D88A54BB-F8F9-4FD3-8383-7845D660A5C7}" srcOrd="0" destOrd="0" presId="urn:microsoft.com/office/officeart/2018/2/layout/IconVerticalSolidList"/>
    <dgm:cxn modelId="{62E20DD5-9EDE-4A30-AB84-7D8F1B478B28}" srcId="{99C2DC2E-6CA0-4C21-AD67-58854BF67E45}" destId="{F4C86F82-7338-45EF-B70A-69FF211E7450}" srcOrd="0" destOrd="0" parTransId="{CC060867-886E-4122-8A0A-967123190098}" sibTransId="{3446A575-7296-4106-8CA0-58F0EEFBFD79}"/>
    <dgm:cxn modelId="{2AD197F6-391F-4AAB-8197-8F7B079CF167}" srcId="{99C2DC2E-6CA0-4C21-AD67-58854BF67E45}" destId="{90B90F32-DC69-4A07-8A64-89F8D6819BBB}" srcOrd="4" destOrd="0" parTransId="{1941BB71-518E-418B-A95C-EAD2DAAC12B6}" sibTransId="{5C60CF04-0F6C-4C06-B192-DC1B1661F7A3}"/>
    <dgm:cxn modelId="{BAB5DB50-D7B8-4F9A-B83D-8611BBAF4A5F}" type="presParOf" srcId="{1AAB16CB-8EC9-49D9-9543-F85D782AC4FA}" destId="{0E98716D-057A-47C3-A9FA-050D681E583B}" srcOrd="0" destOrd="0" presId="urn:microsoft.com/office/officeart/2018/2/layout/IconVerticalSolidList"/>
    <dgm:cxn modelId="{2E8801C4-5DED-4DC2-91C8-B5A197072262}" type="presParOf" srcId="{0E98716D-057A-47C3-A9FA-050D681E583B}" destId="{8B4D6DBE-AAE0-421F-8808-7099508FC968}" srcOrd="0" destOrd="0" presId="urn:microsoft.com/office/officeart/2018/2/layout/IconVerticalSolidList"/>
    <dgm:cxn modelId="{AAFC4D1A-6B19-4F39-B38F-E5CAB9F4CB5D}" type="presParOf" srcId="{0E98716D-057A-47C3-A9FA-050D681E583B}" destId="{A05BCAFF-0ADE-4F23-BA68-C717FBA543F2}" srcOrd="1" destOrd="0" presId="urn:microsoft.com/office/officeart/2018/2/layout/IconVerticalSolidList"/>
    <dgm:cxn modelId="{EB9F0CA1-DFFB-47D9-8692-1BABFA574EB5}" type="presParOf" srcId="{0E98716D-057A-47C3-A9FA-050D681E583B}" destId="{D8C78435-2302-4482-A24C-51F26A53CF30}" srcOrd="2" destOrd="0" presId="urn:microsoft.com/office/officeart/2018/2/layout/IconVerticalSolidList"/>
    <dgm:cxn modelId="{BB6E8D7D-DE67-4BCC-8434-FF110D5509C1}" type="presParOf" srcId="{0E98716D-057A-47C3-A9FA-050D681E583B}" destId="{B8947989-2E05-4184-80E5-165B0E136C45}" srcOrd="3" destOrd="0" presId="urn:microsoft.com/office/officeart/2018/2/layout/IconVerticalSolidList"/>
    <dgm:cxn modelId="{74A68D81-7442-4400-A6F4-DBA9031492D5}" type="presParOf" srcId="{1AAB16CB-8EC9-49D9-9543-F85D782AC4FA}" destId="{974D1FF5-C3D2-4570-A2CB-27ADCAB246D5}" srcOrd="1" destOrd="0" presId="urn:microsoft.com/office/officeart/2018/2/layout/IconVerticalSolidList"/>
    <dgm:cxn modelId="{2E13EEBF-2A1F-4AF5-978D-B9CE23109A7C}" type="presParOf" srcId="{1AAB16CB-8EC9-49D9-9543-F85D782AC4FA}" destId="{FA13A2AE-4572-40E4-B474-CCF250A61501}" srcOrd="2" destOrd="0" presId="urn:microsoft.com/office/officeart/2018/2/layout/IconVerticalSolidList"/>
    <dgm:cxn modelId="{BBF67DDE-B65F-4194-9E9B-E5FCBEEDAE96}" type="presParOf" srcId="{FA13A2AE-4572-40E4-B474-CCF250A61501}" destId="{03BB4388-B5F3-4F63-975F-112BF1F31E34}" srcOrd="0" destOrd="0" presId="urn:microsoft.com/office/officeart/2018/2/layout/IconVerticalSolidList"/>
    <dgm:cxn modelId="{EAA95A0C-556E-4CB1-B860-01752273396C}" type="presParOf" srcId="{FA13A2AE-4572-40E4-B474-CCF250A61501}" destId="{8D31426B-5DB3-40BF-9D2A-E337B7EA1A35}" srcOrd="1" destOrd="0" presId="urn:microsoft.com/office/officeart/2018/2/layout/IconVerticalSolidList"/>
    <dgm:cxn modelId="{9DE00D73-C58C-437F-A5DE-9CA20CBFFCEA}" type="presParOf" srcId="{FA13A2AE-4572-40E4-B474-CCF250A61501}" destId="{30773D05-2044-4056-803B-940B0849BEB6}" srcOrd="2" destOrd="0" presId="urn:microsoft.com/office/officeart/2018/2/layout/IconVerticalSolidList"/>
    <dgm:cxn modelId="{0AE73C5F-17C9-47AC-A3AD-0E4F97B30593}" type="presParOf" srcId="{FA13A2AE-4572-40E4-B474-CCF250A61501}" destId="{82C632E0-F5A9-4E5B-BE1E-3DEEF5F32DFF}" srcOrd="3" destOrd="0" presId="urn:microsoft.com/office/officeart/2018/2/layout/IconVerticalSolidList"/>
    <dgm:cxn modelId="{9226A17C-2537-43B1-B886-4F5CFD7A7E71}" type="presParOf" srcId="{1AAB16CB-8EC9-49D9-9543-F85D782AC4FA}" destId="{E04AE18F-C167-49DE-93E6-9FFED26D9EE3}" srcOrd="3" destOrd="0" presId="urn:microsoft.com/office/officeart/2018/2/layout/IconVerticalSolidList"/>
    <dgm:cxn modelId="{EFB5C51B-163B-478C-8968-DAB4F21D59EC}" type="presParOf" srcId="{1AAB16CB-8EC9-49D9-9543-F85D782AC4FA}" destId="{29F0C8C3-E08F-4649-B6E8-68939B7494C7}" srcOrd="4" destOrd="0" presId="urn:microsoft.com/office/officeart/2018/2/layout/IconVerticalSolidList"/>
    <dgm:cxn modelId="{84B7B196-AFB0-4282-AED8-03FE1338C70A}" type="presParOf" srcId="{29F0C8C3-E08F-4649-B6E8-68939B7494C7}" destId="{4B218F9D-11E1-4B4F-B448-0B18CC4AEA46}" srcOrd="0" destOrd="0" presId="urn:microsoft.com/office/officeart/2018/2/layout/IconVerticalSolidList"/>
    <dgm:cxn modelId="{0E9F0158-E1CF-4E71-8EE0-5A805B981345}" type="presParOf" srcId="{29F0C8C3-E08F-4649-B6E8-68939B7494C7}" destId="{389B4E40-E5EC-4D8A-AC08-C6D56644DA2C}" srcOrd="1" destOrd="0" presId="urn:microsoft.com/office/officeart/2018/2/layout/IconVerticalSolidList"/>
    <dgm:cxn modelId="{1159605F-475A-440A-AFF5-86FE5D7518CA}" type="presParOf" srcId="{29F0C8C3-E08F-4649-B6E8-68939B7494C7}" destId="{0BF1BCB8-A15E-43C3-82E5-C4E871CACC35}" srcOrd="2" destOrd="0" presId="urn:microsoft.com/office/officeart/2018/2/layout/IconVerticalSolidList"/>
    <dgm:cxn modelId="{B4B84BA9-72C0-4AC5-B48B-772A73E350E7}" type="presParOf" srcId="{29F0C8C3-E08F-4649-B6E8-68939B7494C7}" destId="{96DB232C-F2CB-404F-BE3F-973F2567B9B5}" srcOrd="3" destOrd="0" presId="urn:microsoft.com/office/officeart/2018/2/layout/IconVerticalSolidList"/>
    <dgm:cxn modelId="{7A9820B0-DD3E-4720-BE25-DB9DB3A6FFF1}" type="presParOf" srcId="{1AAB16CB-8EC9-49D9-9543-F85D782AC4FA}" destId="{FF933F9C-7219-432C-87E9-5F2921D2118D}" srcOrd="5" destOrd="0" presId="urn:microsoft.com/office/officeart/2018/2/layout/IconVerticalSolidList"/>
    <dgm:cxn modelId="{62E63B78-BAC0-42EE-A039-A293CE29D949}" type="presParOf" srcId="{1AAB16CB-8EC9-49D9-9543-F85D782AC4FA}" destId="{6B3EB1AD-7D9A-4566-BC56-1561ACABBF13}" srcOrd="6" destOrd="0" presId="urn:microsoft.com/office/officeart/2018/2/layout/IconVerticalSolidList"/>
    <dgm:cxn modelId="{56D03236-D1B9-4F72-92D3-336B461D1CF3}" type="presParOf" srcId="{6B3EB1AD-7D9A-4566-BC56-1561ACABBF13}" destId="{AE867B30-4345-4F86-9608-0F75DFF4269F}" srcOrd="0" destOrd="0" presId="urn:microsoft.com/office/officeart/2018/2/layout/IconVerticalSolidList"/>
    <dgm:cxn modelId="{666657E6-FD57-4793-B3C7-370C1465F8C8}" type="presParOf" srcId="{6B3EB1AD-7D9A-4566-BC56-1561ACABBF13}" destId="{C31B2A14-4A10-40C9-8C49-D92E15B05E41}" srcOrd="1" destOrd="0" presId="urn:microsoft.com/office/officeart/2018/2/layout/IconVerticalSolidList"/>
    <dgm:cxn modelId="{17D5D763-8AC9-4446-9282-0515D8F45B63}" type="presParOf" srcId="{6B3EB1AD-7D9A-4566-BC56-1561ACABBF13}" destId="{1701B5CA-381D-49A7-8AC5-FED1B7A57FD9}" srcOrd="2" destOrd="0" presId="urn:microsoft.com/office/officeart/2018/2/layout/IconVerticalSolidList"/>
    <dgm:cxn modelId="{B413D8E1-201D-4A9C-871E-03EA25A067C2}" type="presParOf" srcId="{6B3EB1AD-7D9A-4566-BC56-1561ACABBF13}" destId="{D88A54BB-F8F9-4FD3-8383-7845D660A5C7}" srcOrd="3" destOrd="0" presId="urn:microsoft.com/office/officeart/2018/2/layout/IconVerticalSolidList"/>
    <dgm:cxn modelId="{6E92C013-543E-43A8-AEB7-D829F61F2B77}" type="presParOf" srcId="{1AAB16CB-8EC9-49D9-9543-F85D782AC4FA}" destId="{AD7BD30D-E9AA-4E58-87A1-83C640D9A5A1}" srcOrd="7" destOrd="0" presId="urn:microsoft.com/office/officeart/2018/2/layout/IconVerticalSolidList"/>
    <dgm:cxn modelId="{14EB374E-43C4-4E94-BE0F-BDCC990DA01A}" type="presParOf" srcId="{1AAB16CB-8EC9-49D9-9543-F85D782AC4FA}" destId="{A6819FC7-7595-4E03-B596-4A06563F1935}" srcOrd="8" destOrd="0" presId="urn:microsoft.com/office/officeart/2018/2/layout/IconVerticalSolidList"/>
    <dgm:cxn modelId="{5BAB5630-E5AB-4FB0-9145-AF77925C0780}" type="presParOf" srcId="{A6819FC7-7595-4E03-B596-4A06563F1935}" destId="{D06D95F6-4977-4D85-8C90-F97DFDF1A247}" srcOrd="0" destOrd="0" presId="urn:microsoft.com/office/officeart/2018/2/layout/IconVerticalSolidList"/>
    <dgm:cxn modelId="{9CEBAB8D-C5C9-4033-9F0F-ACDD6E7FB90D}" type="presParOf" srcId="{A6819FC7-7595-4E03-B596-4A06563F1935}" destId="{445F6E31-9E45-42B6-B5C6-68F9BA84645B}" srcOrd="1" destOrd="0" presId="urn:microsoft.com/office/officeart/2018/2/layout/IconVerticalSolidList"/>
    <dgm:cxn modelId="{5C96D558-8B80-4313-B326-BD7FF9D8DC5C}" type="presParOf" srcId="{A6819FC7-7595-4E03-B596-4A06563F1935}" destId="{ADC6D16B-1F8A-47B1-AD95-CA0809452C76}" srcOrd="2" destOrd="0" presId="urn:microsoft.com/office/officeart/2018/2/layout/IconVerticalSolidList"/>
    <dgm:cxn modelId="{A9803264-7CCB-44B0-9242-17FED1C8D823}" type="presParOf" srcId="{A6819FC7-7595-4E03-B596-4A06563F1935}" destId="{D7EF6121-C712-45B1-BC00-7C75B28BBFF1}"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A5C2FD5-431A-48C5-984F-62883B8733D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D6FF84D-A771-4302-8D54-658190F631F9}">
      <dgm:prSet/>
      <dgm:spPr/>
      <dgm:t>
        <a:bodyPr/>
        <a:lstStyle/>
        <a:p>
          <a:r>
            <a:rPr lang="en-GB"/>
            <a:t>Mentoring by form tutors.</a:t>
          </a:r>
          <a:endParaRPr lang="en-US"/>
        </a:p>
      </dgm:t>
    </dgm:pt>
    <dgm:pt modelId="{9D66927B-C9EA-43D5-A23F-78FED996230D}" type="parTrans" cxnId="{25E0C870-5755-4C88-AA20-1C330DB5CD7E}">
      <dgm:prSet/>
      <dgm:spPr/>
      <dgm:t>
        <a:bodyPr/>
        <a:lstStyle/>
        <a:p>
          <a:endParaRPr lang="en-US"/>
        </a:p>
      </dgm:t>
    </dgm:pt>
    <dgm:pt modelId="{98ECE55C-1B87-46E4-9724-BD85FC651FFB}" type="sibTrans" cxnId="{25E0C870-5755-4C88-AA20-1C330DB5CD7E}">
      <dgm:prSet/>
      <dgm:spPr/>
      <dgm:t>
        <a:bodyPr/>
        <a:lstStyle/>
        <a:p>
          <a:endParaRPr lang="en-US"/>
        </a:p>
      </dgm:t>
    </dgm:pt>
    <dgm:pt modelId="{7E26243B-4DCC-43FB-B310-C023251E22AC}">
      <dgm:prSet/>
      <dgm:spPr/>
      <dgm:t>
        <a:bodyPr/>
        <a:lstStyle/>
        <a:p>
          <a:r>
            <a:rPr lang="en-GB"/>
            <a:t>Personal Learning Checklists </a:t>
          </a:r>
          <a:endParaRPr lang="en-US"/>
        </a:p>
      </dgm:t>
    </dgm:pt>
    <dgm:pt modelId="{C3583B77-9E51-4042-8C48-23FA9CFE53E4}" type="parTrans" cxnId="{5DD3FB42-7708-46E3-B98C-57303A7AF1A1}">
      <dgm:prSet/>
      <dgm:spPr/>
      <dgm:t>
        <a:bodyPr/>
        <a:lstStyle/>
        <a:p>
          <a:endParaRPr lang="en-US"/>
        </a:p>
      </dgm:t>
    </dgm:pt>
    <dgm:pt modelId="{D56FF70F-F465-4CF1-AD22-41A141BF3D26}" type="sibTrans" cxnId="{5DD3FB42-7708-46E3-B98C-57303A7AF1A1}">
      <dgm:prSet/>
      <dgm:spPr/>
      <dgm:t>
        <a:bodyPr/>
        <a:lstStyle/>
        <a:p>
          <a:endParaRPr lang="en-US"/>
        </a:p>
      </dgm:t>
    </dgm:pt>
    <dgm:pt modelId="{2B74F820-DABA-4F44-8CFD-F6EC7258DBCF}">
      <dgm:prSet/>
      <dgm:spPr/>
      <dgm:t>
        <a:bodyPr/>
        <a:lstStyle/>
        <a:p>
          <a:r>
            <a:rPr lang="en-GB"/>
            <a:t>- to identify areas for improvement leading to  small group </a:t>
          </a:r>
          <a:endParaRPr lang="en-US"/>
        </a:p>
      </dgm:t>
    </dgm:pt>
    <dgm:pt modelId="{965CF4B6-2C08-435F-B23C-367935BCF7B2}" type="parTrans" cxnId="{F4D2D72E-7385-4E79-8938-A2E463783783}">
      <dgm:prSet/>
      <dgm:spPr/>
      <dgm:t>
        <a:bodyPr/>
        <a:lstStyle/>
        <a:p>
          <a:endParaRPr lang="en-US"/>
        </a:p>
      </dgm:t>
    </dgm:pt>
    <dgm:pt modelId="{1B6284BB-2531-4DCC-A095-9DD6A85F0818}" type="sibTrans" cxnId="{F4D2D72E-7385-4E79-8938-A2E463783783}">
      <dgm:prSet/>
      <dgm:spPr/>
      <dgm:t>
        <a:bodyPr/>
        <a:lstStyle/>
        <a:p>
          <a:endParaRPr lang="en-US"/>
        </a:p>
      </dgm:t>
    </dgm:pt>
    <dgm:pt modelId="{7867A143-7BD8-4951-BB83-72492971FF3F}">
      <dgm:prSet/>
      <dgm:spPr/>
      <dgm:t>
        <a:bodyPr/>
        <a:lstStyle/>
        <a:p>
          <a:r>
            <a:rPr lang="en-GB"/>
            <a:t>or even 1 to 1 support from staff  (where necessary).</a:t>
          </a:r>
          <a:endParaRPr lang="en-US"/>
        </a:p>
      </dgm:t>
    </dgm:pt>
    <dgm:pt modelId="{F1755BBC-637C-4081-A910-853452F0C144}" type="parTrans" cxnId="{4999E18F-C673-4C06-A2CE-D0A43DB04511}">
      <dgm:prSet/>
      <dgm:spPr/>
      <dgm:t>
        <a:bodyPr/>
        <a:lstStyle/>
        <a:p>
          <a:endParaRPr lang="en-US"/>
        </a:p>
      </dgm:t>
    </dgm:pt>
    <dgm:pt modelId="{09E0664A-8AEE-485B-BB1C-65E159E0FA62}" type="sibTrans" cxnId="{4999E18F-C673-4C06-A2CE-D0A43DB04511}">
      <dgm:prSet/>
      <dgm:spPr/>
      <dgm:t>
        <a:bodyPr/>
        <a:lstStyle/>
        <a:p>
          <a:endParaRPr lang="en-US"/>
        </a:p>
      </dgm:t>
    </dgm:pt>
    <dgm:pt modelId="{8B83B11E-0E3E-4FF7-AE12-A50EDB6FB98A}">
      <dgm:prSet/>
      <dgm:spPr/>
      <dgm:t>
        <a:bodyPr/>
        <a:lstStyle/>
        <a:p>
          <a:r>
            <a:rPr lang="en-GB"/>
            <a:t>After school / lunch time revision.</a:t>
          </a:r>
          <a:endParaRPr lang="en-US"/>
        </a:p>
      </dgm:t>
    </dgm:pt>
    <dgm:pt modelId="{06700659-6D60-4D11-943C-2E2172CC35DC}" type="parTrans" cxnId="{9EF688E7-824D-4E2E-8FD2-C0F01476BDE8}">
      <dgm:prSet/>
      <dgm:spPr/>
      <dgm:t>
        <a:bodyPr/>
        <a:lstStyle/>
        <a:p>
          <a:endParaRPr lang="en-US"/>
        </a:p>
      </dgm:t>
    </dgm:pt>
    <dgm:pt modelId="{EC8D4916-B701-4735-9FCE-A4EED4FFDE2E}" type="sibTrans" cxnId="{9EF688E7-824D-4E2E-8FD2-C0F01476BDE8}">
      <dgm:prSet/>
      <dgm:spPr/>
      <dgm:t>
        <a:bodyPr/>
        <a:lstStyle/>
        <a:p>
          <a:endParaRPr lang="en-US"/>
        </a:p>
      </dgm:t>
    </dgm:pt>
    <dgm:pt modelId="{69D3EAAA-75F7-4F13-B745-AED7FDC120B2}">
      <dgm:prSet/>
      <dgm:spPr/>
      <dgm:t>
        <a:bodyPr/>
        <a:lstStyle/>
        <a:p>
          <a:r>
            <a:rPr lang="en-GB"/>
            <a:t>Catch up clubs.</a:t>
          </a:r>
          <a:endParaRPr lang="en-US"/>
        </a:p>
      </dgm:t>
    </dgm:pt>
    <dgm:pt modelId="{A42A7AE7-0B64-4D55-8AE1-1E765CD3C9DE}" type="parTrans" cxnId="{C0E1FAC4-47FB-440D-9DD0-310A7B7D1643}">
      <dgm:prSet/>
      <dgm:spPr/>
      <dgm:t>
        <a:bodyPr/>
        <a:lstStyle/>
        <a:p>
          <a:endParaRPr lang="en-US"/>
        </a:p>
      </dgm:t>
    </dgm:pt>
    <dgm:pt modelId="{BA96ECA7-F783-4829-8210-965AA2DE6512}" type="sibTrans" cxnId="{C0E1FAC4-47FB-440D-9DD0-310A7B7D1643}">
      <dgm:prSet/>
      <dgm:spPr/>
      <dgm:t>
        <a:bodyPr/>
        <a:lstStyle/>
        <a:p>
          <a:endParaRPr lang="en-US"/>
        </a:p>
      </dgm:t>
    </dgm:pt>
    <dgm:pt modelId="{C0F7D131-A643-4865-825D-E93A90362189}">
      <dgm:prSet/>
      <dgm:spPr/>
      <dgm:t>
        <a:bodyPr/>
        <a:lstStyle/>
        <a:p>
          <a:r>
            <a:rPr lang="en-GB"/>
            <a:t>Easter Revision</a:t>
          </a:r>
          <a:endParaRPr lang="en-US"/>
        </a:p>
      </dgm:t>
    </dgm:pt>
    <dgm:pt modelId="{099818E7-028E-4F9A-96C0-20556C5ECF3C}" type="parTrans" cxnId="{6ED80D58-844B-40B4-86B0-1BACAA7F872F}">
      <dgm:prSet/>
      <dgm:spPr/>
      <dgm:t>
        <a:bodyPr/>
        <a:lstStyle/>
        <a:p>
          <a:endParaRPr lang="en-US"/>
        </a:p>
      </dgm:t>
    </dgm:pt>
    <dgm:pt modelId="{BCC6120B-E4B4-437E-911F-178C30E3C02E}" type="sibTrans" cxnId="{6ED80D58-844B-40B4-86B0-1BACAA7F872F}">
      <dgm:prSet/>
      <dgm:spPr/>
      <dgm:t>
        <a:bodyPr/>
        <a:lstStyle/>
        <a:p>
          <a:endParaRPr lang="en-US"/>
        </a:p>
      </dgm:t>
    </dgm:pt>
    <dgm:pt modelId="{D185CF16-47AA-4F0C-AFF2-F15BBBBD5206}">
      <dgm:prSet/>
      <dgm:spPr/>
      <dgm:t>
        <a:bodyPr/>
        <a:lstStyle/>
        <a:p>
          <a:r>
            <a:rPr lang="en-GB"/>
            <a:t>Small Group Mentoring</a:t>
          </a:r>
          <a:endParaRPr lang="en-US"/>
        </a:p>
      </dgm:t>
    </dgm:pt>
    <dgm:pt modelId="{D6C2552B-C594-4D7D-8659-189DFE2440BE}" type="parTrans" cxnId="{0626032B-A4EB-4B22-880F-430A72E13F70}">
      <dgm:prSet/>
      <dgm:spPr/>
      <dgm:t>
        <a:bodyPr/>
        <a:lstStyle/>
        <a:p>
          <a:endParaRPr lang="en-US"/>
        </a:p>
      </dgm:t>
    </dgm:pt>
    <dgm:pt modelId="{E3835647-CB5B-46A2-8552-93B0F28979BB}" type="sibTrans" cxnId="{0626032B-A4EB-4B22-880F-430A72E13F70}">
      <dgm:prSet/>
      <dgm:spPr/>
      <dgm:t>
        <a:bodyPr/>
        <a:lstStyle/>
        <a:p>
          <a:endParaRPr lang="en-US"/>
        </a:p>
      </dgm:t>
    </dgm:pt>
    <dgm:pt modelId="{1E5E3ED7-C0D4-436F-B461-60A13C841D3D}">
      <dgm:prSet/>
      <dgm:spPr/>
      <dgm:t>
        <a:bodyPr/>
        <a:lstStyle/>
        <a:p>
          <a:r>
            <a:rPr lang="en-GB"/>
            <a:t>Maths and English extra support</a:t>
          </a:r>
          <a:endParaRPr lang="en-US"/>
        </a:p>
      </dgm:t>
    </dgm:pt>
    <dgm:pt modelId="{EFACE969-6A42-490D-9AB0-C4F45BAC8584}" type="parTrans" cxnId="{C58F85E8-B948-46D9-AD09-289CC5481E57}">
      <dgm:prSet/>
      <dgm:spPr/>
      <dgm:t>
        <a:bodyPr/>
        <a:lstStyle/>
        <a:p>
          <a:endParaRPr lang="en-US"/>
        </a:p>
      </dgm:t>
    </dgm:pt>
    <dgm:pt modelId="{0C10A8D5-95F0-4152-A68B-3B8AA3FCB3C4}" type="sibTrans" cxnId="{C58F85E8-B948-46D9-AD09-289CC5481E57}">
      <dgm:prSet/>
      <dgm:spPr/>
      <dgm:t>
        <a:bodyPr/>
        <a:lstStyle/>
        <a:p>
          <a:endParaRPr lang="en-US"/>
        </a:p>
      </dgm:t>
    </dgm:pt>
    <dgm:pt modelId="{1832D20D-88FA-4125-8475-C7243C67D792}">
      <dgm:prSet/>
      <dgm:spPr/>
      <dgm:t>
        <a:bodyPr/>
        <a:lstStyle/>
        <a:p>
          <a:r>
            <a:rPr lang="en-GB"/>
            <a:t>Study Skills assemblies</a:t>
          </a:r>
          <a:endParaRPr lang="en-US"/>
        </a:p>
      </dgm:t>
    </dgm:pt>
    <dgm:pt modelId="{25145C70-D858-4247-9DD6-7A94C5CC5A7B}" type="parTrans" cxnId="{0B20B74F-D04E-4137-A652-1173CBC83894}">
      <dgm:prSet/>
      <dgm:spPr/>
      <dgm:t>
        <a:bodyPr/>
        <a:lstStyle/>
        <a:p>
          <a:endParaRPr lang="en-US"/>
        </a:p>
      </dgm:t>
    </dgm:pt>
    <dgm:pt modelId="{384D73CE-A488-4D85-8AC0-174877C87486}" type="sibTrans" cxnId="{0B20B74F-D04E-4137-A652-1173CBC83894}">
      <dgm:prSet/>
      <dgm:spPr/>
      <dgm:t>
        <a:bodyPr/>
        <a:lstStyle/>
        <a:p>
          <a:endParaRPr lang="en-US"/>
        </a:p>
      </dgm:t>
    </dgm:pt>
    <dgm:pt modelId="{A279EFF1-953C-42DC-A9C0-2190B45D5158}">
      <dgm:prSet/>
      <dgm:spPr/>
      <dgm:t>
        <a:bodyPr/>
        <a:lstStyle/>
        <a:p>
          <a:r>
            <a:rPr lang="en-GB"/>
            <a:t>Home Learning Area (Study zone)</a:t>
          </a:r>
          <a:endParaRPr lang="en-US"/>
        </a:p>
      </dgm:t>
    </dgm:pt>
    <dgm:pt modelId="{E6831EB9-2AF6-4676-B373-BC87F5CA0FB3}" type="parTrans" cxnId="{0EEF8CAE-C7A3-46BB-A92F-EF5199D9579A}">
      <dgm:prSet/>
      <dgm:spPr/>
      <dgm:t>
        <a:bodyPr/>
        <a:lstStyle/>
        <a:p>
          <a:endParaRPr lang="en-US"/>
        </a:p>
      </dgm:t>
    </dgm:pt>
    <dgm:pt modelId="{12CA45E4-E156-4625-B304-0CF1D62FCDED}" type="sibTrans" cxnId="{0EEF8CAE-C7A3-46BB-A92F-EF5199D9579A}">
      <dgm:prSet/>
      <dgm:spPr/>
      <dgm:t>
        <a:bodyPr/>
        <a:lstStyle/>
        <a:p>
          <a:endParaRPr lang="en-US"/>
        </a:p>
      </dgm:t>
    </dgm:pt>
    <dgm:pt modelId="{830A366C-DFFE-4D6A-BD07-6609E7C087DA}">
      <dgm:prSet/>
      <dgm:spPr/>
      <dgm:t>
        <a:bodyPr/>
        <a:lstStyle/>
        <a:p>
          <a:r>
            <a:rPr lang="en-GB"/>
            <a:t>Study skills day </a:t>
          </a:r>
          <a:endParaRPr lang="en-US"/>
        </a:p>
      </dgm:t>
    </dgm:pt>
    <dgm:pt modelId="{0586B588-A6F1-44FF-9256-83D75D011489}" type="parTrans" cxnId="{2E351AEE-BFD3-4CB4-B83C-849EC863FAAC}">
      <dgm:prSet/>
      <dgm:spPr/>
      <dgm:t>
        <a:bodyPr/>
        <a:lstStyle/>
        <a:p>
          <a:endParaRPr lang="en-US"/>
        </a:p>
      </dgm:t>
    </dgm:pt>
    <dgm:pt modelId="{0888B42F-4273-45F0-B961-DED829C133B7}" type="sibTrans" cxnId="{2E351AEE-BFD3-4CB4-B83C-849EC863FAAC}">
      <dgm:prSet/>
      <dgm:spPr/>
      <dgm:t>
        <a:bodyPr/>
        <a:lstStyle/>
        <a:p>
          <a:endParaRPr lang="en-US"/>
        </a:p>
      </dgm:t>
    </dgm:pt>
    <dgm:pt modelId="{AF05FCAB-CBE2-472D-875F-EE6A5767AEB5}">
      <dgm:prSet/>
      <dgm:spPr/>
      <dgm:t>
        <a:bodyPr/>
        <a:lstStyle/>
        <a:p>
          <a:r>
            <a:rPr lang="en-GB"/>
            <a:t>Careers advice</a:t>
          </a:r>
          <a:endParaRPr lang="en-US"/>
        </a:p>
      </dgm:t>
    </dgm:pt>
    <dgm:pt modelId="{BEAD37E4-655C-4F1F-84E2-E434D30ED387}" type="parTrans" cxnId="{36CFE132-E3D1-4771-890E-FE899537DF0C}">
      <dgm:prSet/>
      <dgm:spPr/>
      <dgm:t>
        <a:bodyPr/>
        <a:lstStyle/>
        <a:p>
          <a:endParaRPr lang="en-US"/>
        </a:p>
      </dgm:t>
    </dgm:pt>
    <dgm:pt modelId="{57EBBFAA-8D2C-4430-B77A-B048E714558C}" type="sibTrans" cxnId="{36CFE132-E3D1-4771-890E-FE899537DF0C}">
      <dgm:prSet/>
      <dgm:spPr/>
      <dgm:t>
        <a:bodyPr/>
        <a:lstStyle/>
        <a:p>
          <a:endParaRPr lang="en-US"/>
        </a:p>
      </dgm:t>
    </dgm:pt>
    <dgm:pt modelId="{A5E5C3FA-CE48-4B9A-ABF7-056EC9EBDF1F}">
      <dgm:prSet/>
      <dgm:spPr/>
      <dgm:t>
        <a:bodyPr/>
        <a:lstStyle/>
        <a:p>
          <a:r>
            <a:rPr lang="en-GB"/>
            <a:t>Grade Boosters</a:t>
          </a:r>
          <a:endParaRPr lang="en-US"/>
        </a:p>
      </dgm:t>
    </dgm:pt>
    <dgm:pt modelId="{BD52B4F3-861B-4B6F-8FF2-1DD7D214967E}" type="parTrans" cxnId="{AFACE146-C16A-4D25-84FB-CB58FA7403D6}">
      <dgm:prSet/>
      <dgm:spPr/>
      <dgm:t>
        <a:bodyPr/>
        <a:lstStyle/>
        <a:p>
          <a:endParaRPr lang="en-US"/>
        </a:p>
      </dgm:t>
    </dgm:pt>
    <dgm:pt modelId="{048E7659-E9FD-4EB9-9CC5-D95F0A7AB7FC}" type="sibTrans" cxnId="{AFACE146-C16A-4D25-84FB-CB58FA7403D6}">
      <dgm:prSet/>
      <dgm:spPr/>
      <dgm:t>
        <a:bodyPr/>
        <a:lstStyle/>
        <a:p>
          <a:endParaRPr lang="en-US"/>
        </a:p>
      </dgm:t>
    </dgm:pt>
    <dgm:pt modelId="{CB31440B-DB38-4928-87E3-1CF6CF6AF3CF}" type="pres">
      <dgm:prSet presAssocID="{EA5C2FD5-431A-48C5-984F-62883B8733DE}" presName="vert0" presStyleCnt="0">
        <dgm:presLayoutVars>
          <dgm:dir/>
          <dgm:animOne val="branch"/>
          <dgm:animLvl val="lvl"/>
        </dgm:presLayoutVars>
      </dgm:prSet>
      <dgm:spPr/>
    </dgm:pt>
    <dgm:pt modelId="{F3450A40-F2D9-46A1-8864-5E6878C8205D}" type="pres">
      <dgm:prSet presAssocID="{3D6FF84D-A771-4302-8D54-658190F631F9}" presName="thickLine" presStyleLbl="alignNode1" presStyleIdx="0" presStyleCnt="14"/>
      <dgm:spPr/>
    </dgm:pt>
    <dgm:pt modelId="{49D5E0A7-7D46-4EFF-A0F1-199CFF087BEC}" type="pres">
      <dgm:prSet presAssocID="{3D6FF84D-A771-4302-8D54-658190F631F9}" presName="horz1" presStyleCnt="0"/>
      <dgm:spPr/>
    </dgm:pt>
    <dgm:pt modelId="{8528153A-CFF9-43AA-9861-B8141E10553C}" type="pres">
      <dgm:prSet presAssocID="{3D6FF84D-A771-4302-8D54-658190F631F9}" presName="tx1" presStyleLbl="revTx" presStyleIdx="0" presStyleCnt="14"/>
      <dgm:spPr/>
    </dgm:pt>
    <dgm:pt modelId="{0D865D2E-1A97-40AE-8793-3F1F752A3EFF}" type="pres">
      <dgm:prSet presAssocID="{3D6FF84D-A771-4302-8D54-658190F631F9}" presName="vert1" presStyleCnt="0"/>
      <dgm:spPr/>
    </dgm:pt>
    <dgm:pt modelId="{B208D5A7-1611-4C89-9CDB-1930E2DD0138}" type="pres">
      <dgm:prSet presAssocID="{7E26243B-4DCC-43FB-B310-C023251E22AC}" presName="thickLine" presStyleLbl="alignNode1" presStyleIdx="1" presStyleCnt="14"/>
      <dgm:spPr/>
    </dgm:pt>
    <dgm:pt modelId="{2E8A729B-1576-4E96-BF36-DCA5939C8261}" type="pres">
      <dgm:prSet presAssocID="{7E26243B-4DCC-43FB-B310-C023251E22AC}" presName="horz1" presStyleCnt="0"/>
      <dgm:spPr/>
    </dgm:pt>
    <dgm:pt modelId="{572EC5ED-A71F-404E-8B0B-3DCB8097E231}" type="pres">
      <dgm:prSet presAssocID="{7E26243B-4DCC-43FB-B310-C023251E22AC}" presName="tx1" presStyleLbl="revTx" presStyleIdx="1" presStyleCnt="14"/>
      <dgm:spPr/>
    </dgm:pt>
    <dgm:pt modelId="{5DE7D929-D8D8-48F8-9600-B6654EB12C0F}" type="pres">
      <dgm:prSet presAssocID="{7E26243B-4DCC-43FB-B310-C023251E22AC}" presName="vert1" presStyleCnt="0"/>
      <dgm:spPr/>
    </dgm:pt>
    <dgm:pt modelId="{62A5C32A-1997-4B60-A538-1E0A9D892A75}" type="pres">
      <dgm:prSet presAssocID="{2B74F820-DABA-4F44-8CFD-F6EC7258DBCF}" presName="thickLine" presStyleLbl="alignNode1" presStyleIdx="2" presStyleCnt="14"/>
      <dgm:spPr/>
    </dgm:pt>
    <dgm:pt modelId="{C3693BA3-302B-4B1F-8933-939F786D5EA9}" type="pres">
      <dgm:prSet presAssocID="{2B74F820-DABA-4F44-8CFD-F6EC7258DBCF}" presName="horz1" presStyleCnt="0"/>
      <dgm:spPr/>
    </dgm:pt>
    <dgm:pt modelId="{E537AEC0-9AF4-4433-A303-1F9349057D2C}" type="pres">
      <dgm:prSet presAssocID="{2B74F820-DABA-4F44-8CFD-F6EC7258DBCF}" presName="tx1" presStyleLbl="revTx" presStyleIdx="2" presStyleCnt="14"/>
      <dgm:spPr/>
    </dgm:pt>
    <dgm:pt modelId="{35EBD024-3335-4506-9DD0-C37E87388938}" type="pres">
      <dgm:prSet presAssocID="{2B74F820-DABA-4F44-8CFD-F6EC7258DBCF}" presName="vert1" presStyleCnt="0"/>
      <dgm:spPr/>
    </dgm:pt>
    <dgm:pt modelId="{2EE298A3-2048-4213-A9FA-A64695B2A744}" type="pres">
      <dgm:prSet presAssocID="{7867A143-7BD8-4951-BB83-72492971FF3F}" presName="thickLine" presStyleLbl="alignNode1" presStyleIdx="3" presStyleCnt="14"/>
      <dgm:spPr/>
    </dgm:pt>
    <dgm:pt modelId="{08F14FFC-E184-4C7E-9AC9-DC63CEB94D61}" type="pres">
      <dgm:prSet presAssocID="{7867A143-7BD8-4951-BB83-72492971FF3F}" presName="horz1" presStyleCnt="0"/>
      <dgm:spPr/>
    </dgm:pt>
    <dgm:pt modelId="{E0C00344-7BAF-461C-AC96-1D3917991503}" type="pres">
      <dgm:prSet presAssocID="{7867A143-7BD8-4951-BB83-72492971FF3F}" presName="tx1" presStyleLbl="revTx" presStyleIdx="3" presStyleCnt="14"/>
      <dgm:spPr/>
    </dgm:pt>
    <dgm:pt modelId="{B283867B-A04A-48F8-9856-A942CA933833}" type="pres">
      <dgm:prSet presAssocID="{7867A143-7BD8-4951-BB83-72492971FF3F}" presName="vert1" presStyleCnt="0"/>
      <dgm:spPr/>
    </dgm:pt>
    <dgm:pt modelId="{ECA3033B-6E62-4358-BBD1-64C890A8EEC0}" type="pres">
      <dgm:prSet presAssocID="{8B83B11E-0E3E-4FF7-AE12-A50EDB6FB98A}" presName="thickLine" presStyleLbl="alignNode1" presStyleIdx="4" presStyleCnt="14"/>
      <dgm:spPr/>
    </dgm:pt>
    <dgm:pt modelId="{7CF73477-B9F6-4D55-A5A8-445C34CE5E28}" type="pres">
      <dgm:prSet presAssocID="{8B83B11E-0E3E-4FF7-AE12-A50EDB6FB98A}" presName="horz1" presStyleCnt="0"/>
      <dgm:spPr/>
    </dgm:pt>
    <dgm:pt modelId="{99F7434A-E9D5-4CC4-AA1F-ECD4DBD143F5}" type="pres">
      <dgm:prSet presAssocID="{8B83B11E-0E3E-4FF7-AE12-A50EDB6FB98A}" presName="tx1" presStyleLbl="revTx" presStyleIdx="4" presStyleCnt="14"/>
      <dgm:spPr/>
    </dgm:pt>
    <dgm:pt modelId="{2FB31F93-A82B-47EF-874D-1741537091BC}" type="pres">
      <dgm:prSet presAssocID="{8B83B11E-0E3E-4FF7-AE12-A50EDB6FB98A}" presName="vert1" presStyleCnt="0"/>
      <dgm:spPr/>
    </dgm:pt>
    <dgm:pt modelId="{FF905416-6DC0-48F7-BB72-E7206AC37588}" type="pres">
      <dgm:prSet presAssocID="{69D3EAAA-75F7-4F13-B745-AED7FDC120B2}" presName="thickLine" presStyleLbl="alignNode1" presStyleIdx="5" presStyleCnt="14"/>
      <dgm:spPr/>
    </dgm:pt>
    <dgm:pt modelId="{BC55D690-3560-48ED-9B07-29226765638D}" type="pres">
      <dgm:prSet presAssocID="{69D3EAAA-75F7-4F13-B745-AED7FDC120B2}" presName="horz1" presStyleCnt="0"/>
      <dgm:spPr/>
    </dgm:pt>
    <dgm:pt modelId="{A67334E8-9626-4048-942A-2F3D9A829E22}" type="pres">
      <dgm:prSet presAssocID="{69D3EAAA-75F7-4F13-B745-AED7FDC120B2}" presName="tx1" presStyleLbl="revTx" presStyleIdx="5" presStyleCnt="14"/>
      <dgm:spPr/>
    </dgm:pt>
    <dgm:pt modelId="{ED723C48-CFC8-4090-AB3C-9FBD54C0F06C}" type="pres">
      <dgm:prSet presAssocID="{69D3EAAA-75F7-4F13-B745-AED7FDC120B2}" presName="vert1" presStyleCnt="0"/>
      <dgm:spPr/>
    </dgm:pt>
    <dgm:pt modelId="{6AB10EB7-31EF-46CA-8A9A-FA47B4A04DD1}" type="pres">
      <dgm:prSet presAssocID="{C0F7D131-A643-4865-825D-E93A90362189}" presName="thickLine" presStyleLbl="alignNode1" presStyleIdx="6" presStyleCnt="14"/>
      <dgm:spPr/>
    </dgm:pt>
    <dgm:pt modelId="{F7D90B66-83DE-45B4-94E4-D46DF06CBE18}" type="pres">
      <dgm:prSet presAssocID="{C0F7D131-A643-4865-825D-E93A90362189}" presName="horz1" presStyleCnt="0"/>
      <dgm:spPr/>
    </dgm:pt>
    <dgm:pt modelId="{50631AF3-EF55-4E82-9851-CAD8C1DD6672}" type="pres">
      <dgm:prSet presAssocID="{C0F7D131-A643-4865-825D-E93A90362189}" presName="tx1" presStyleLbl="revTx" presStyleIdx="6" presStyleCnt="14"/>
      <dgm:spPr/>
    </dgm:pt>
    <dgm:pt modelId="{6BCABE1A-B03E-4221-BA38-CD0E74444E37}" type="pres">
      <dgm:prSet presAssocID="{C0F7D131-A643-4865-825D-E93A90362189}" presName="vert1" presStyleCnt="0"/>
      <dgm:spPr/>
    </dgm:pt>
    <dgm:pt modelId="{F5D4B6F8-0E34-4BD4-97BD-4BD5DFFD65D3}" type="pres">
      <dgm:prSet presAssocID="{D185CF16-47AA-4F0C-AFF2-F15BBBBD5206}" presName="thickLine" presStyleLbl="alignNode1" presStyleIdx="7" presStyleCnt="14"/>
      <dgm:spPr/>
    </dgm:pt>
    <dgm:pt modelId="{AD9A3095-A975-469C-9A46-83241F217206}" type="pres">
      <dgm:prSet presAssocID="{D185CF16-47AA-4F0C-AFF2-F15BBBBD5206}" presName="horz1" presStyleCnt="0"/>
      <dgm:spPr/>
    </dgm:pt>
    <dgm:pt modelId="{21EEAE17-C3AE-4795-8986-F561A790FC9B}" type="pres">
      <dgm:prSet presAssocID="{D185CF16-47AA-4F0C-AFF2-F15BBBBD5206}" presName="tx1" presStyleLbl="revTx" presStyleIdx="7" presStyleCnt="14"/>
      <dgm:spPr/>
    </dgm:pt>
    <dgm:pt modelId="{7FB4CE4A-FA7F-4364-93D5-3ECC2BA3171F}" type="pres">
      <dgm:prSet presAssocID="{D185CF16-47AA-4F0C-AFF2-F15BBBBD5206}" presName="vert1" presStyleCnt="0"/>
      <dgm:spPr/>
    </dgm:pt>
    <dgm:pt modelId="{E76AB665-EFAD-40D7-A41B-DDDAD630798E}" type="pres">
      <dgm:prSet presAssocID="{1E5E3ED7-C0D4-436F-B461-60A13C841D3D}" presName="thickLine" presStyleLbl="alignNode1" presStyleIdx="8" presStyleCnt="14"/>
      <dgm:spPr/>
    </dgm:pt>
    <dgm:pt modelId="{F125DD10-1937-4C0D-A412-72563BED2983}" type="pres">
      <dgm:prSet presAssocID="{1E5E3ED7-C0D4-436F-B461-60A13C841D3D}" presName="horz1" presStyleCnt="0"/>
      <dgm:spPr/>
    </dgm:pt>
    <dgm:pt modelId="{8E795B76-BAC1-4850-BDF2-E2BA9EAF60E0}" type="pres">
      <dgm:prSet presAssocID="{1E5E3ED7-C0D4-436F-B461-60A13C841D3D}" presName="tx1" presStyleLbl="revTx" presStyleIdx="8" presStyleCnt="14"/>
      <dgm:spPr/>
    </dgm:pt>
    <dgm:pt modelId="{5703FF2B-6E31-495C-AE1F-118E62EBB1D4}" type="pres">
      <dgm:prSet presAssocID="{1E5E3ED7-C0D4-436F-B461-60A13C841D3D}" presName="vert1" presStyleCnt="0"/>
      <dgm:spPr/>
    </dgm:pt>
    <dgm:pt modelId="{C2ED1BDD-7017-433D-B139-2BFB3AD2A8D0}" type="pres">
      <dgm:prSet presAssocID="{1832D20D-88FA-4125-8475-C7243C67D792}" presName="thickLine" presStyleLbl="alignNode1" presStyleIdx="9" presStyleCnt="14"/>
      <dgm:spPr/>
    </dgm:pt>
    <dgm:pt modelId="{D13B9E1B-6FA0-478F-ABD4-F596BB1CA80D}" type="pres">
      <dgm:prSet presAssocID="{1832D20D-88FA-4125-8475-C7243C67D792}" presName="horz1" presStyleCnt="0"/>
      <dgm:spPr/>
    </dgm:pt>
    <dgm:pt modelId="{EA3F5AA6-B624-48C4-A3BE-D7F9F68B97A2}" type="pres">
      <dgm:prSet presAssocID="{1832D20D-88FA-4125-8475-C7243C67D792}" presName="tx1" presStyleLbl="revTx" presStyleIdx="9" presStyleCnt="14"/>
      <dgm:spPr/>
    </dgm:pt>
    <dgm:pt modelId="{DACEBD39-9FFA-4A30-977F-FD5ACC0A4A00}" type="pres">
      <dgm:prSet presAssocID="{1832D20D-88FA-4125-8475-C7243C67D792}" presName="vert1" presStyleCnt="0"/>
      <dgm:spPr/>
    </dgm:pt>
    <dgm:pt modelId="{4C1C204B-FA0A-40CE-88FC-57B05DA78B2C}" type="pres">
      <dgm:prSet presAssocID="{A279EFF1-953C-42DC-A9C0-2190B45D5158}" presName="thickLine" presStyleLbl="alignNode1" presStyleIdx="10" presStyleCnt="14"/>
      <dgm:spPr/>
    </dgm:pt>
    <dgm:pt modelId="{5841EDAF-5560-4D93-90B5-2D30E3108619}" type="pres">
      <dgm:prSet presAssocID="{A279EFF1-953C-42DC-A9C0-2190B45D5158}" presName="horz1" presStyleCnt="0"/>
      <dgm:spPr/>
    </dgm:pt>
    <dgm:pt modelId="{AD2D6566-AD81-427B-9B1C-316F8EAD7B65}" type="pres">
      <dgm:prSet presAssocID="{A279EFF1-953C-42DC-A9C0-2190B45D5158}" presName="tx1" presStyleLbl="revTx" presStyleIdx="10" presStyleCnt="14"/>
      <dgm:spPr/>
    </dgm:pt>
    <dgm:pt modelId="{2C5AFD61-51CB-4D10-B69F-727DBEA35BCD}" type="pres">
      <dgm:prSet presAssocID="{A279EFF1-953C-42DC-A9C0-2190B45D5158}" presName="vert1" presStyleCnt="0"/>
      <dgm:spPr/>
    </dgm:pt>
    <dgm:pt modelId="{16436BB4-2EBB-4F19-ACE6-771546BFD7F8}" type="pres">
      <dgm:prSet presAssocID="{830A366C-DFFE-4D6A-BD07-6609E7C087DA}" presName="thickLine" presStyleLbl="alignNode1" presStyleIdx="11" presStyleCnt="14"/>
      <dgm:spPr/>
    </dgm:pt>
    <dgm:pt modelId="{DC26EEE4-F2CC-455F-87C4-6C6BE4604E20}" type="pres">
      <dgm:prSet presAssocID="{830A366C-DFFE-4D6A-BD07-6609E7C087DA}" presName="horz1" presStyleCnt="0"/>
      <dgm:spPr/>
    </dgm:pt>
    <dgm:pt modelId="{9326CAAB-1596-4004-8C22-23BAE6EC0F21}" type="pres">
      <dgm:prSet presAssocID="{830A366C-DFFE-4D6A-BD07-6609E7C087DA}" presName="tx1" presStyleLbl="revTx" presStyleIdx="11" presStyleCnt="14"/>
      <dgm:spPr/>
    </dgm:pt>
    <dgm:pt modelId="{C4BC9707-7C41-447A-A535-C9FB0E922AFF}" type="pres">
      <dgm:prSet presAssocID="{830A366C-DFFE-4D6A-BD07-6609E7C087DA}" presName="vert1" presStyleCnt="0"/>
      <dgm:spPr/>
    </dgm:pt>
    <dgm:pt modelId="{F268CA34-21A7-4559-8AB2-E790C6E1374E}" type="pres">
      <dgm:prSet presAssocID="{AF05FCAB-CBE2-472D-875F-EE6A5767AEB5}" presName="thickLine" presStyleLbl="alignNode1" presStyleIdx="12" presStyleCnt="14"/>
      <dgm:spPr/>
    </dgm:pt>
    <dgm:pt modelId="{D88201EC-47C1-4B75-AB92-03F97A46F675}" type="pres">
      <dgm:prSet presAssocID="{AF05FCAB-CBE2-472D-875F-EE6A5767AEB5}" presName="horz1" presStyleCnt="0"/>
      <dgm:spPr/>
    </dgm:pt>
    <dgm:pt modelId="{54FD5CF7-CC99-4869-B5EF-1849376E8886}" type="pres">
      <dgm:prSet presAssocID="{AF05FCAB-CBE2-472D-875F-EE6A5767AEB5}" presName="tx1" presStyleLbl="revTx" presStyleIdx="12" presStyleCnt="14"/>
      <dgm:spPr/>
    </dgm:pt>
    <dgm:pt modelId="{708706E8-B6CB-4E2A-AB09-D96C9C360C30}" type="pres">
      <dgm:prSet presAssocID="{AF05FCAB-CBE2-472D-875F-EE6A5767AEB5}" presName="vert1" presStyleCnt="0"/>
      <dgm:spPr/>
    </dgm:pt>
    <dgm:pt modelId="{19D13E6F-F028-49D2-956D-7C4C37ED073D}" type="pres">
      <dgm:prSet presAssocID="{A5E5C3FA-CE48-4B9A-ABF7-056EC9EBDF1F}" presName="thickLine" presStyleLbl="alignNode1" presStyleIdx="13" presStyleCnt="14"/>
      <dgm:spPr/>
    </dgm:pt>
    <dgm:pt modelId="{C29D73B0-17CD-4E11-8C2E-F787A6EA6742}" type="pres">
      <dgm:prSet presAssocID="{A5E5C3FA-CE48-4B9A-ABF7-056EC9EBDF1F}" presName="horz1" presStyleCnt="0"/>
      <dgm:spPr/>
    </dgm:pt>
    <dgm:pt modelId="{E512FA5B-806C-4200-8170-C84C161C8E3C}" type="pres">
      <dgm:prSet presAssocID="{A5E5C3FA-CE48-4B9A-ABF7-056EC9EBDF1F}" presName="tx1" presStyleLbl="revTx" presStyleIdx="13" presStyleCnt="14"/>
      <dgm:spPr/>
    </dgm:pt>
    <dgm:pt modelId="{8B7914B3-4257-45B8-B028-A556CDB56A08}" type="pres">
      <dgm:prSet presAssocID="{A5E5C3FA-CE48-4B9A-ABF7-056EC9EBDF1F}" presName="vert1" presStyleCnt="0"/>
      <dgm:spPr/>
    </dgm:pt>
  </dgm:ptLst>
  <dgm:cxnLst>
    <dgm:cxn modelId="{268EA406-8883-458F-A115-25020F8E4168}" type="presOf" srcId="{1E5E3ED7-C0D4-436F-B461-60A13C841D3D}" destId="{8E795B76-BAC1-4850-BDF2-E2BA9EAF60E0}" srcOrd="0" destOrd="0" presId="urn:microsoft.com/office/officeart/2008/layout/LinedList"/>
    <dgm:cxn modelId="{0626032B-A4EB-4B22-880F-430A72E13F70}" srcId="{EA5C2FD5-431A-48C5-984F-62883B8733DE}" destId="{D185CF16-47AA-4F0C-AFF2-F15BBBBD5206}" srcOrd="7" destOrd="0" parTransId="{D6C2552B-C594-4D7D-8659-189DFE2440BE}" sibTransId="{E3835647-CB5B-46A2-8552-93B0F28979BB}"/>
    <dgm:cxn modelId="{F4D2D72E-7385-4E79-8938-A2E463783783}" srcId="{EA5C2FD5-431A-48C5-984F-62883B8733DE}" destId="{2B74F820-DABA-4F44-8CFD-F6EC7258DBCF}" srcOrd="2" destOrd="0" parTransId="{965CF4B6-2C08-435F-B23C-367935BCF7B2}" sibTransId="{1B6284BB-2531-4DCC-A095-9DD6A85F0818}"/>
    <dgm:cxn modelId="{36CFE132-E3D1-4771-890E-FE899537DF0C}" srcId="{EA5C2FD5-431A-48C5-984F-62883B8733DE}" destId="{AF05FCAB-CBE2-472D-875F-EE6A5767AEB5}" srcOrd="12" destOrd="0" parTransId="{BEAD37E4-655C-4F1F-84E2-E434D30ED387}" sibTransId="{57EBBFAA-8D2C-4430-B77A-B048E714558C}"/>
    <dgm:cxn modelId="{5DD3FB42-7708-46E3-B98C-57303A7AF1A1}" srcId="{EA5C2FD5-431A-48C5-984F-62883B8733DE}" destId="{7E26243B-4DCC-43FB-B310-C023251E22AC}" srcOrd="1" destOrd="0" parTransId="{C3583B77-9E51-4042-8C48-23FA9CFE53E4}" sibTransId="{D56FF70F-F465-4CF1-AD22-41A141BF3D26}"/>
    <dgm:cxn modelId="{A55F7865-362E-43AE-A287-6408792B723B}" type="presOf" srcId="{8B83B11E-0E3E-4FF7-AE12-A50EDB6FB98A}" destId="{99F7434A-E9D5-4CC4-AA1F-ECD4DBD143F5}" srcOrd="0" destOrd="0" presId="urn:microsoft.com/office/officeart/2008/layout/LinedList"/>
    <dgm:cxn modelId="{AFACE146-C16A-4D25-84FB-CB58FA7403D6}" srcId="{EA5C2FD5-431A-48C5-984F-62883B8733DE}" destId="{A5E5C3FA-CE48-4B9A-ABF7-056EC9EBDF1F}" srcOrd="13" destOrd="0" parTransId="{BD52B4F3-861B-4B6F-8FF2-1DD7D214967E}" sibTransId="{048E7659-E9FD-4EB9-9CC5-D95F0A7AB7FC}"/>
    <dgm:cxn modelId="{0B20B74F-D04E-4137-A652-1173CBC83894}" srcId="{EA5C2FD5-431A-48C5-984F-62883B8733DE}" destId="{1832D20D-88FA-4125-8475-C7243C67D792}" srcOrd="9" destOrd="0" parTransId="{25145C70-D858-4247-9DD6-7A94C5CC5A7B}" sibTransId="{384D73CE-A488-4D85-8AC0-174877C87486}"/>
    <dgm:cxn modelId="{25E0C870-5755-4C88-AA20-1C330DB5CD7E}" srcId="{EA5C2FD5-431A-48C5-984F-62883B8733DE}" destId="{3D6FF84D-A771-4302-8D54-658190F631F9}" srcOrd="0" destOrd="0" parTransId="{9D66927B-C9EA-43D5-A23F-78FED996230D}" sibTransId="{98ECE55C-1B87-46E4-9724-BD85FC651FFB}"/>
    <dgm:cxn modelId="{9A0CC655-DB86-45BE-80DB-06FCB206B849}" type="presOf" srcId="{C0F7D131-A643-4865-825D-E93A90362189}" destId="{50631AF3-EF55-4E82-9851-CAD8C1DD6672}" srcOrd="0" destOrd="0" presId="urn:microsoft.com/office/officeart/2008/layout/LinedList"/>
    <dgm:cxn modelId="{3FD5E755-B9DC-453C-BF96-0A3625C76AF6}" type="presOf" srcId="{1832D20D-88FA-4125-8475-C7243C67D792}" destId="{EA3F5AA6-B624-48C4-A3BE-D7F9F68B97A2}" srcOrd="0" destOrd="0" presId="urn:microsoft.com/office/officeart/2008/layout/LinedList"/>
    <dgm:cxn modelId="{6ED80D58-844B-40B4-86B0-1BACAA7F872F}" srcId="{EA5C2FD5-431A-48C5-984F-62883B8733DE}" destId="{C0F7D131-A643-4865-825D-E93A90362189}" srcOrd="6" destOrd="0" parTransId="{099818E7-028E-4F9A-96C0-20556C5ECF3C}" sibTransId="{BCC6120B-E4B4-437E-911F-178C30E3C02E}"/>
    <dgm:cxn modelId="{57AF2D59-86F7-4F87-B028-DAE9A7C63D9A}" type="presOf" srcId="{830A366C-DFFE-4D6A-BD07-6609E7C087DA}" destId="{9326CAAB-1596-4004-8C22-23BAE6EC0F21}" srcOrd="0" destOrd="0" presId="urn:microsoft.com/office/officeart/2008/layout/LinedList"/>
    <dgm:cxn modelId="{4999E18F-C673-4C06-A2CE-D0A43DB04511}" srcId="{EA5C2FD5-431A-48C5-984F-62883B8733DE}" destId="{7867A143-7BD8-4951-BB83-72492971FF3F}" srcOrd="3" destOrd="0" parTransId="{F1755BBC-637C-4081-A910-853452F0C144}" sibTransId="{09E0664A-8AEE-485B-BB1C-65E159E0FA62}"/>
    <dgm:cxn modelId="{A2C83495-167F-4037-991E-9018FCCCEA8F}" type="presOf" srcId="{A5E5C3FA-CE48-4B9A-ABF7-056EC9EBDF1F}" destId="{E512FA5B-806C-4200-8170-C84C161C8E3C}" srcOrd="0" destOrd="0" presId="urn:microsoft.com/office/officeart/2008/layout/LinedList"/>
    <dgm:cxn modelId="{CF660A97-18AA-4031-A02F-2E374C5F93DF}" type="presOf" srcId="{A279EFF1-953C-42DC-A9C0-2190B45D5158}" destId="{AD2D6566-AD81-427B-9B1C-316F8EAD7B65}" srcOrd="0" destOrd="0" presId="urn:microsoft.com/office/officeart/2008/layout/LinedList"/>
    <dgm:cxn modelId="{A27F6497-8F3D-4368-AC28-9783DBDF4033}" type="presOf" srcId="{3D6FF84D-A771-4302-8D54-658190F631F9}" destId="{8528153A-CFF9-43AA-9861-B8141E10553C}" srcOrd="0" destOrd="0" presId="urn:microsoft.com/office/officeart/2008/layout/LinedList"/>
    <dgm:cxn modelId="{26EB40A3-AF85-4FA0-8969-C649D530EF1C}" type="presOf" srcId="{AF05FCAB-CBE2-472D-875F-EE6A5767AEB5}" destId="{54FD5CF7-CC99-4869-B5EF-1849376E8886}" srcOrd="0" destOrd="0" presId="urn:microsoft.com/office/officeart/2008/layout/LinedList"/>
    <dgm:cxn modelId="{943195A4-66D8-4F14-AC56-9124F5A307FB}" type="presOf" srcId="{D185CF16-47AA-4F0C-AFF2-F15BBBBD5206}" destId="{21EEAE17-C3AE-4795-8986-F561A790FC9B}" srcOrd="0" destOrd="0" presId="urn:microsoft.com/office/officeart/2008/layout/LinedList"/>
    <dgm:cxn modelId="{0EEF8CAE-C7A3-46BB-A92F-EF5199D9579A}" srcId="{EA5C2FD5-431A-48C5-984F-62883B8733DE}" destId="{A279EFF1-953C-42DC-A9C0-2190B45D5158}" srcOrd="10" destOrd="0" parTransId="{E6831EB9-2AF6-4676-B373-BC87F5CA0FB3}" sibTransId="{12CA45E4-E156-4625-B304-0CF1D62FCDED}"/>
    <dgm:cxn modelId="{4BA55EB3-D23E-4A9E-B25F-58996ABE3292}" type="presOf" srcId="{7867A143-7BD8-4951-BB83-72492971FF3F}" destId="{E0C00344-7BAF-461C-AC96-1D3917991503}" srcOrd="0" destOrd="0" presId="urn:microsoft.com/office/officeart/2008/layout/LinedList"/>
    <dgm:cxn modelId="{C0E1FAC4-47FB-440D-9DD0-310A7B7D1643}" srcId="{EA5C2FD5-431A-48C5-984F-62883B8733DE}" destId="{69D3EAAA-75F7-4F13-B745-AED7FDC120B2}" srcOrd="5" destOrd="0" parTransId="{A42A7AE7-0B64-4D55-8AE1-1E765CD3C9DE}" sibTransId="{BA96ECA7-F783-4829-8210-965AA2DE6512}"/>
    <dgm:cxn modelId="{50E48DC7-02D6-4644-ABD6-87224C24A29C}" type="presOf" srcId="{2B74F820-DABA-4F44-8CFD-F6EC7258DBCF}" destId="{E537AEC0-9AF4-4433-A303-1F9349057D2C}" srcOrd="0" destOrd="0" presId="urn:microsoft.com/office/officeart/2008/layout/LinedList"/>
    <dgm:cxn modelId="{8E1923CE-FC10-40CF-B94D-CF34C9261577}" type="presOf" srcId="{EA5C2FD5-431A-48C5-984F-62883B8733DE}" destId="{CB31440B-DB38-4928-87E3-1CF6CF6AF3CF}" srcOrd="0" destOrd="0" presId="urn:microsoft.com/office/officeart/2008/layout/LinedList"/>
    <dgm:cxn modelId="{F78DD2D9-E646-417B-AD9E-CCED9390F6F0}" type="presOf" srcId="{7E26243B-4DCC-43FB-B310-C023251E22AC}" destId="{572EC5ED-A71F-404E-8B0B-3DCB8097E231}" srcOrd="0" destOrd="0" presId="urn:microsoft.com/office/officeart/2008/layout/LinedList"/>
    <dgm:cxn modelId="{9EF688E7-824D-4E2E-8FD2-C0F01476BDE8}" srcId="{EA5C2FD5-431A-48C5-984F-62883B8733DE}" destId="{8B83B11E-0E3E-4FF7-AE12-A50EDB6FB98A}" srcOrd="4" destOrd="0" parTransId="{06700659-6D60-4D11-943C-2E2172CC35DC}" sibTransId="{EC8D4916-B701-4735-9FCE-A4EED4FFDE2E}"/>
    <dgm:cxn modelId="{C58F85E8-B948-46D9-AD09-289CC5481E57}" srcId="{EA5C2FD5-431A-48C5-984F-62883B8733DE}" destId="{1E5E3ED7-C0D4-436F-B461-60A13C841D3D}" srcOrd="8" destOrd="0" parTransId="{EFACE969-6A42-490D-9AB0-C4F45BAC8584}" sibTransId="{0C10A8D5-95F0-4152-A68B-3B8AA3FCB3C4}"/>
    <dgm:cxn modelId="{2E351AEE-BFD3-4CB4-B83C-849EC863FAAC}" srcId="{EA5C2FD5-431A-48C5-984F-62883B8733DE}" destId="{830A366C-DFFE-4D6A-BD07-6609E7C087DA}" srcOrd="11" destOrd="0" parTransId="{0586B588-A6F1-44FF-9256-83D75D011489}" sibTransId="{0888B42F-4273-45F0-B961-DED829C133B7}"/>
    <dgm:cxn modelId="{2200FEF6-03D2-456F-8888-A4B515A9E9EB}" type="presOf" srcId="{69D3EAAA-75F7-4F13-B745-AED7FDC120B2}" destId="{A67334E8-9626-4048-942A-2F3D9A829E22}" srcOrd="0" destOrd="0" presId="urn:microsoft.com/office/officeart/2008/layout/LinedList"/>
    <dgm:cxn modelId="{E169A4D1-A409-4596-B578-4E4E5705937A}" type="presParOf" srcId="{CB31440B-DB38-4928-87E3-1CF6CF6AF3CF}" destId="{F3450A40-F2D9-46A1-8864-5E6878C8205D}" srcOrd="0" destOrd="0" presId="urn:microsoft.com/office/officeart/2008/layout/LinedList"/>
    <dgm:cxn modelId="{827B96A7-EFFF-4BC9-B8A6-8A3BDCACF86E}" type="presParOf" srcId="{CB31440B-DB38-4928-87E3-1CF6CF6AF3CF}" destId="{49D5E0A7-7D46-4EFF-A0F1-199CFF087BEC}" srcOrd="1" destOrd="0" presId="urn:microsoft.com/office/officeart/2008/layout/LinedList"/>
    <dgm:cxn modelId="{72EBD063-C6E5-4502-AB03-A9432169B5E1}" type="presParOf" srcId="{49D5E0A7-7D46-4EFF-A0F1-199CFF087BEC}" destId="{8528153A-CFF9-43AA-9861-B8141E10553C}" srcOrd="0" destOrd="0" presId="urn:microsoft.com/office/officeart/2008/layout/LinedList"/>
    <dgm:cxn modelId="{CD90F5BA-140F-4C0E-AE58-422FF85BEFB0}" type="presParOf" srcId="{49D5E0A7-7D46-4EFF-A0F1-199CFF087BEC}" destId="{0D865D2E-1A97-40AE-8793-3F1F752A3EFF}" srcOrd="1" destOrd="0" presId="urn:microsoft.com/office/officeart/2008/layout/LinedList"/>
    <dgm:cxn modelId="{EE9A3A16-F48A-499D-A6FC-F0FF9AC99684}" type="presParOf" srcId="{CB31440B-DB38-4928-87E3-1CF6CF6AF3CF}" destId="{B208D5A7-1611-4C89-9CDB-1930E2DD0138}" srcOrd="2" destOrd="0" presId="urn:microsoft.com/office/officeart/2008/layout/LinedList"/>
    <dgm:cxn modelId="{6ED0D441-1993-496D-9E84-B02C02F28041}" type="presParOf" srcId="{CB31440B-DB38-4928-87E3-1CF6CF6AF3CF}" destId="{2E8A729B-1576-4E96-BF36-DCA5939C8261}" srcOrd="3" destOrd="0" presId="urn:microsoft.com/office/officeart/2008/layout/LinedList"/>
    <dgm:cxn modelId="{AC8E195A-13BC-4D78-8314-67D2E90A2041}" type="presParOf" srcId="{2E8A729B-1576-4E96-BF36-DCA5939C8261}" destId="{572EC5ED-A71F-404E-8B0B-3DCB8097E231}" srcOrd="0" destOrd="0" presId="urn:microsoft.com/office/officeart/2008/layout/LinedList"/>
    <dgm:cxn modelId="{DE8AC270-5A94-48FE-9F6F-671996E4A999}" type="presParOf" srcId="{2E8A729B-1576-4E96-BF36-DCA5939C8261}" destId="{5DE7D929-D8D8-48F8-9600-B6654EB12C0F}" srcOrd="1" destOrd="0" presId="urn:microsoft.com/office/officeart/2008/layout/LinedList"/>
    <dgm:cxn modelId="{2E52A30E-4E93-41A6-82CE-63CDF38C74BD}" type="presParOf" srcId="{CB31440B-DB38-4928-87E3-1CF6CF6AF3CF}" destId="{62A5C32A-1997-4B60-A538-1E0A9D892A75}" srcOrd="4" destOrd="0" presId="urn:microsoft.com/office/officeart/2008/layout/LinedList"/>
    <dgm:cxn modelId="{8F92227B-9FF1-4F98-8692-C70A7243EB91}" type="presParOf" srcId="{CB31440B-DB38-4928-87E3-1CF6CF6AF3CF}" destId="{C3693BA3-302B-4B1F-8933-939F786D5EA9}" srcOrd="5" destOrd="0" presId="urn:microsoft.com/office/officeart/2008/layout/LinedList"/>
    <dgm:cxn modelId="{601A5A3D-61DA-4283-9977-50910B768EF2}" type="presParOf" srcId="{C3693BA3-302B-4B1F-8933-939F786D5EA9}" destId="{E537AEC0-9AF4-4433-A303-1F9349057D2C}" srcOrd="0" destOrd="0" presId="urn:microsoft.com/office/officeart/2008/layout/LinedList"/>
    <dgm:cxn modelId="{4F258672-EA1F-4FB4-843B-4425AA3D7CA7}" type="presParOf" srcId="{C3693BA3-302B-4B1F-8933-939F786D5EA9}" destId="{35EBD024-3335-4506-9DD0-C37E87388938}" srcOrd="1" destOrd="0" presId="urn:microsoft.com/office/officeart/2008/layout/LinedList"/>
    <dgm:cxn modelId="{91DFBFAD-FA4C-4E09-8664-D9C31947906D}" type="presParOf" srcId="{CB31440B-DB38-4928-87E3-1CF6CF6AF3CF}" destId="{2EE298A3-2048-4213-A9FA-A64695B2A744}" srcOrd="6" destOrd="0" presId="urn:microsoft.com/office/officeart/2008/layout/LinedList"/>
    <dgm:cxn modelId="{7E3BF215-1012-4262-B627-E233BD048530}" type="presParOf" srcId="{CB31440B-DB38-4928-87E3-1CF6CF6AF3CF}" destId="{08F14FFC-E184-4C7E-9AC9-DC63CEB94D61}" srcOrd="7" destOrd="0" presId="urn:microsoft.com/office/officeart/2008/layout/LinedList"/>
    <dgm:cxn modelId="{4D8120A3-0C24-44C6-9A04-4606687DE759}" type="presParOf" srcId="{08F14FFC-E184-4C7E-9AC9-DC63CEB94D61}" destId="{E0C00344-7BAF-461C-AC96-1D3917991503}" srcOrd="0" destOrd="0" presId="urn:microsoft.com/office/officeart/2008/layout/LinedList"/>
    <dgm:cxn modelId="{AFA25114-F2B6-4252-B161-3610A5E51188}" type="presParOf" srcId="{08F14FFC-E184-4C7E-9AC9-DC63CEB94D61}" destId="{B283867B-A04A-48F8-9856-A942CA933833}" srcOrd="1" destOrd="0" presId="urn:microsoft.com/office/officeart/2008/layout/LinedList"/>
    <dgm:cxn modelId="{F2A67719-FDB9-4FDD-BA66-AF7C81780503}" type="presParOf" srcId="{CB31440B-DB38-4928-87E3-1CF6CF6AF3CF}" destId="{ECA3033B-6E62-4358-BBD1-64C890A8EEC0}" srcOrd="8" destOrd="0" presId="urn:microsoft.com/office/officeart/2008/layout/LinedList"/>
    <dgm:cxn modelId="{06F88178-AB0E-49F4-8A07-DD62654783C3}" type="presParOf" srcId="{CB31440B-DB38-4928-87E3-1CF6CF6AF3CF}" destId="{7CF73477-B9F6-4D55-A5A8-445C34CE5E28}" srcOrd="9" destOrd="0" presId="urn:microsoft.com/office/officeart/2008/layout/LinedList"/>
    <dgm:cxn modelId="{941A38C6-110A-4325-A615-85B77CFFA8BD}" type="presParOf" srcId="{7CF73477-B9F6-4D55-A5A8-445C34CE5E28}" destId="{99F7434A-E9D5-4CC4-AA1F-ECD4DBD143F5}" srcOrd="0" destOrd="0" presId="urn:microsoft.com/office/officeart/2008/layout/LinedList"/>
    <dgm:cxn modelId="{1F8F3445-CF51-4152-A7E8-92791E08DEFA}" type="presParOf" srcId="{7CF73477-B9F6-4D55-A5A8-445C34CE5E28}" destId="{2FB31F93-A82B-47EF-874D-1741537091BC}" srcOrd="1" destOrd="0" presId="urn:microsoft.com/office/officeart/2008/layout/LinedList"/>
    <dgm:cxn modelId="{6E25DD51-1B1D-4C05-BC1C-5C84CDEE49BE}" type="presParOf" srcId="{CB31440B-DB38-4928-87E3-1CF6CF6AF3CF}" destId="{FF905416-6DC0-48F7-BB72-E7206AC37588}" srcOrd="10" destOrd="0" presId="urn:microsoft.com/office/officeart/2008/layout/LinedList"/>
    <dgm:cxn modelId="{0E7DC6A2-5171-4BFB-B8A9-109A8DA291AB}" type="presParOf" srcId="{CB31440B-DB38-4928-87E3-1CF6CF6AF3CF}" destId="{BC55D690-3560-48ED-9B07-29226765638D}" srcOrd="11" destOrd="0" presId="urn:microsoft.com/office/officeart/2008/layout/LinedList"/>
    <dgm:cxn modelId="{ECECD2F2-0EF0-4EF9-9C33-A4A0078AD686}" type="presParOf" srcId="{BC55D690-3560-48ED-9B07-29226765638D}" destId="{A67334E8-9626-4048-942A-2F3D9A829E22}" srcOrd="0" destOrd="0" presId="urn:microsoft.com/office/officeart/2008/layout/LinedList"/>
    <dgm:cxn modelId="{C203A973-C971-43C7-87FC-31704A65C099}" type="presParOf" srcId="{BC55D690-3560-48ED-9B07-29226765638D}" destId="{ED723C48-CFC8-4090-AB3C-9FBD54C0F06C}" srcOrd="1" destOrd="0" presId="urn:microsoft.com/office/officeart/2008/layout/LinedList"/>
    <dgm:cxn modelId="{F53CC4E0-A4B5-432F-8E53-641EA7FCD4A9}" type="presParOf" srcId="{CB31440B-DB38-4928-87E3-1CF6CF6AF3CF}" destId="{6AB10EB7-31EF-46CA-8A9A-FA47B4A04DD1}" srcOrd="12" destOrd="0" presId="urn:microsoft.com/office/officeart/2008/layout/LinedList"/>
    <dgm:cxn modelId="{EB0B3359-3210-4598-83BE-1A5B07E4D80D}" type="presParOf" srcId="{CB31440B-DB38-4928-87E3-1CF6CF6AF3CF}" destId="{F7D90B66-83DE-45B4-94E4-D46DF06CBE18}" srcOrd="13" destOrd="0" presId="urn:microsoft.com/office/officeart/2008/layout/LinedList"/>
    <dgm:cxn modelId="{2A5EC1F1-5971-46EC-A8B3-A6BD1EA6209E}" type="presParOf" srcId="{F7D90B66-83DE-45B4-94E4-D46DF06CBE18}" destId="{50631AF3-EF55-4E82-9851-CAD8C1DD6672}" srcOrd="0" destOrd="0" presId="urn:microsoft.com/office/officeart/2008/layout/LinedList"/>
    <dgm:cxn modelId="{A39E84ED-FDCA-4520-9344-C1D5E352FA4A}" type="presParOf" srcId="{F7D90B66-83DE-45B4-94E4-D46DF06CBE18}" destId="{6BCABE1A-B03E-4221-BA38-CD0E74444E37}" srcOrd="1" destOrd="0" presId="urn:microsoft.com/office/officeart/2008/layout/LinedList"/>
    <dgm:cxn modelId="{91C1B342-41D9-4901-86A2-743F4983DC55}" type="presParOf" srcId="{CB31440B-DB38-4928-87E3-1CF6CF6AF3CF}" destId="{F5D4B6F8-0E34-4BD4-97BD-4BD5DFFD65D3}" srcOrd="14" destOrd="0" presId="urn:microsoft.com/office/officeart/2008/layout/LinedList"/>
    <dgm:cxn modelId="{E6E2CCD2-2F0D-4F23-A9AB-5C18DBE15ACC}" type="presParOf" srcId="{CB31440B-DB38-4928-87E3-1CF6CF6AF3CF}" destId="{AD9A3095-A975-469C-9A46-83241F217206}" srcOrd="15" destOrd="0" presId="urn:microsoft.com/office/officeart/2008/layout/LinedList"/>
    <dgm:cxn modelId="{D42A9F6A-7007-44ED-BC3E-8DD3F00B4B2A}" type="presParOf" srcId="{AD9A3095-A975-469C-9A46-83241F217206}" destId="{21EEAE17-C3AE-4795-8986-F561A790FC9B}" srcOrd="0" destOrd="0" presId="urn:microsoft.com/office/officeart/2008/layout/LinedList"/>
    <dgm:cxn modelId="{F128A9C8-16B1-4D5E-AB82-BCB7F8A029AC}" type="presParOf" srcId="{AD9A3095-A975-469C-9A46-83241F217206}" destId="{7FB4CE4A-FA7F-4364-93D5-3ECC2BA3171F}" srcOrd="1" destOrd="0" presId="urn:microsoft.com/office/officeart/2008/layout/LinedList"/>
    <dgm:cxn modelId="{F636631D-BF12-4AED-8DEC-20285C481221}" type="presParOf" srcId="{CB31440B-DB38-4928-87E3-1CF6CF6AF3CF}" destId="{E76AB665-EFAD-40D7-A41B-DDDAD630798E}" srcOrd="16" destOrd="0" presId="urn:microsoft.com/office/officeart/2008/layout/LinedList"/>
    <dgm:cxn modelId="{F2D815FC-4087-476A-824E-04A9E6E4FC06}" type="presParOf" srcId="{CB31440B-DB38-4928-87E3-1CF6CF6AF3CF}" destId="{F125DD10-1937-4C0D-A412-72563BED2983}" srcOrd="17" destOrd="0" presId="urn:microsoft.com/office/officeart/2008/layout/LinedList"/>
    <dgm:cxn modelId="{51AB3B0B-C0D5-4774-8A7E-0507D9CDF636}" type="presParOf" srcId="{F125DD10-1937-4C0D-A412-72563BED2983}" destId="{8E795B76-BAC1-4850-BDF2-E2BA9EAF60E0}" srcOrd="0" destOrd="0" presId="urn:microsoft.com/office/officeart/2008/layout/LinedList"/>
    <dgm:cxn modelId="{DC37AEAC-E728-4BA9-AC11-7C7F31CE7B64}" type="presParOf" srcId="{F125DD10-1937-4C0D-A412-72563BED2983}" destId="{5703FF2B-6E31-495C-AE1F-118E62EBB1D4}" srcOrd="1" destOrd="0" presId="urn:microsoft.com/office/officeart/2008/layout/LinedList"/>
    <dgm:cxn modelId="{2663367A-D992-4AEB-A2B3-CEB28BC65518}" type="presParOf" srcId="{CB31440B-DB38-4928-87E3-1CF6CF6AF3CF}" destId="{C2ED1BDD-7017-433D-B139-2BFB3AD2A8D0}" srcOrd="18" destOrd="0" presId="urn:microsoft.com/office/officeart/2008/layout/LinedList"/>
    <dgm:cxn modelId="{C9D6F60E-868E-48B2-9981-FBC95A6141A9}" type="presParOf" srcId="{CB31440B-DB38-4928-87E3-1CF6CF6AF3CF}" destId="{D13B9E1B-6FA0-478F-ABD4-F596BB1CA80D}" srcOrd="19" destOrd="0" presId="urn:microsoft.com/office/officeart/2008/layout/LinedList"/>
    <dgm:cxn modelId="{6F9A0691-AED9-4ECD-A5D2-2DBBAA4EDC0A}" type="presParOf" srcId="{D13B9E1B-6FA0-478F-ABD4-F596BB1CA80D}" destId="{EA3F5AA6-B624-48C4-A3BE-D7F9F68B97A2}" srcOrd="0" destOrd="0" presId="urn:microsoft.com/office/officeart/2008/layout/LinedList"/>
    <dgm:cxn modelId="{B10A6524-9FE9-43CA-BAC9-4592FDF9E297}" type="presParOf" srcId="{D13B9E1B-6FA0-478F-ABD4-F596BB1CA80D}" destId="{DACEBD39-9FFA-4A30-977F-FD5ACC0A4A00}" srcOrd="1" destOrd="0" presId="urn:microsoft.com/office/officeart/2008/layout/LinedList"/>
    <dgm:cxn modelId="{0C6ACDA2-4CFB-4E4C-9834-AF8C11F94087}" type="presParOf" srcId="{CB31440B-DB38-4928-87E3-1CF6CF6AF3CF}" destId="{4C1C204B-FA0A-40CE-88FC-57B05DA78B2C}" srcOrd="20" destOrd="0" presId="urn:microsoft.com/office/officeart/2008/layout/LinedList"/>
    <dgm:cxn modelId="{ADE0D50B-2AAF-401C-9FFD-D95587DE5B7E}" type="presParOf" srcId="{CB31440B-DB38-4928-87E3-1CF6CF6AF3CF}" destId="{5841EDAF-5560-4D93-90B5-2D30E3108619}" srcOrd="21" destOrd="0" presId="urn:microsoft.com/office/officeart/2008/layout/LinedList"/>
    <dgm:cxn modelId="{429154D2-7AE3-4F5A-970E-694073FF0B9D}" type="presParOf" srcId="{5841EDAF-5560-4D93-90B5-2D30E3108619}" destId="{AD2D6566-AD81-427B-9B1C-316F8EAD7B65}" srcOrd="0" destOrd="0" presId="urn:microsoft.com/office/officeart/2008/layout/LinedList"/>
    <dgm:cxn modelId="{F53A7E3C-4F68-4017-81F7-9E5349D5BF3B}" type="presParOf" srcId="{5841EDAF-5560-4D93-90B5-2D30E3108619}" destId="{2C5AFD61-51CB-4D10-B69F-727DBEA35BCD}" srcOrd="1" destOrd="0" presId="urn:microsoft.com/office/officeart/2008/layout/LinedList"/>
    <dgm:cxn modelId="{CF3F140F-C3C5-47F6-ABD4-5BB074B5937F}" type="presParOf" srcId="{CB31440B-DB38-4928-87E3-1CF6CF6AF3CF}" destId="{16436BB4-2EBB-4F19-ACE6-771546BFD7F8}" srcOrd="22" destOrd="0" presId="urn:microsoft.com/office/officeart/2008/layout/LinedList"/>
    <dgm:cxn modelId="{88CCAFF0-060D-42C1-96B7-B4D835A78487}" type="presParOf" srcId="{CB31440B-DB38-4928-87E3-1CF6CF6AF3CF}" destId="{DC26EEE4-F2CC-455F-87C4-6C6BE4604E20}" srcOrd="23" destOrd="0" presId="urn:microsoft.com/office/officeart/2008/layout/LinedList"/>
    <dgm:cxn modelId="{2A1AA5F3-7160-4083-8CBA-618546B21AE9}" type="presParOf" srcId="{DC26EEE4-F2CC-455F-87C4-6C6BE4604E20}" destId="{9326CAAB-1596-4004-8C22-23BAE6EC0F21}" srcOrd="0" destOrd="0" presId="urn:microsoft.com/office/officeart/2008/layout/LinedList"/>
    <dgm:cxn modelId="{C6D16667-8E1A-4707-B732-7F4445B12256}" type="presParOf" srcId="{DC26EEE4-F2CC-455F-87C4-6C6BE4604E20}" destId="{C4BC9707-7C41-447A-A535-C9FB0E922AFF}" srcOrd="1" destOrd="0" presId="urn:microsoft.com/office/officeart/2008/layout/LinedList"/>
    <dgm:cxn modelId="{EB436BC2-BA88-4551-8037-295E5ACB0714}" type="presParOf" srcId="{CB31440B-DB38-4928-87E3-1CF6CF6AF3CF}" destId="{F268CA34-21A7-4559-8AB2-E790C6E1374E}" srcOrd="24" destOrd="0" presId="urn:microsoft.com/office/officeart/2008/layout/LinedList"/>
    <dgm:cxn modelId="{6AAB6801-A23C-432F-8160-5D1E4A944B31}" type="presParOf" srcId="{CB31440B-DB38-4928-87E3-1CF6CF6AF3CF}" destId="{D88201EC-47C1-4B75-AB92-03F97A46F675}" srcOrd="25" destOrd="0" presId="urn:microsoft.com/office/officeart/2008/layout/LinedList"/>
    <dgm:cxn modelId="{98335C69-F487-45EE-B4E2-1B9262A7DCC3}" type="presParOf" srcId="{D88201EC-47C1-4B75-AB92-03F97A46F675}" destId="{54FD5CF7-CC99-4869-B5EF-1849376E8886}" srcOrd="0" destOrd="0" presId="urn:microsoft.com/office/officeart/2008/layout/LinedList"/>
    <dgm:cxn modelId="{0366F572-3A48-4968-8543-960E7384F9C0}" type="presParOf" srcId="{D88201EC-47C1-4B75-AB92-03F97A46F675}" destId="{708706E8-B6CB-4E2A-AB09-D96C9C360C30}" srcOrd="1" destOrd="0" presId="urn:microsoft.com/office/officeart/2008/layout/LinedList"/>
    <dgm:cxn modelId="{D71D98B2-2277-4A4C-BC6E-571B833F693E}" type="presParOf" srcId="{CB31440B-DB38-4928-87E3-1CF6CF6AF3CF}" destId="{19D13E6F-F028-49D2-956D-7C4C37ED073D}" srcOrd="26" destOrd="0" presId="urn:microsoft.com/office/officeart/2008/layout/LinedList"/>
    <dgm:cxn modelId="{5B2D7A4F-AC6F-4C4F-8C3D-28E0D39B2082}" type="presParOf" srcId="{CB31440B-DB38-4928-87E3-1CF6CF6AF3CF}" destId="{C29D73B0-17CD-4E11-8C2E-F787A6EA6742}" srcOrd="27" destOrd="0" presId="urn:microsoft.com/office/officeart/2008/layout/LinedList"/>
    <dgm:cxn modelId="{FA281FF6-68E3-451A-83CB-77D7C9365286}" type="presParOf" srcId="{C29D73B0-17CD-4E11-8C2E-F787A6EA6742}" destId="{E512FA5B-806C-4200-8170-C84C161C8E3C}" srcOrd="0" destOrd="0" presId="urn:microsoft.com/office/officeart/2008/layout/LinedList"/>
    <dgm:cxn modelId="{DE36C599-BB04-49BE-99DC-EBA933FF455A}" type="presParOf" srcId="{C29D73B0-17CD-4E11-8C2E-F787A6EA6742}" destId="{8B7914B3-4257-45B8-B028-A556CDB56A0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D4DC6BF-D039-49B0-9D87-B2AB9BBA0B8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13C7DFF-E1E6-4521-ACE7-C3718443698F}">
      <dgm:prSet/>
      <dgm:spPr/>
      <dgm:t>
        <a:bodyPr/>
        <a:lstStyle/>
        <a:p>
          <a:r>
            <a:rPr lang="en-GB"/>
            <a:t>Should not be relied upon</a:t>
          </a:r>
          <a:endParaRPr lang="en-US"/>
        </a:p>
      </dgm:t>
    </dgm:pt>
    <dgm:pt modelId="{6EB63C92-0675-4303-8259-52E54712A576}" type="parTrans" cxnId="{584F5E4D-934A-4AD5-B3E0-7035AFAC137D}">
      <dgm:prSet/>
      <dgm:spPr/>
      <dgm:t>
        <a:bodyPr/>
        <a:lstStyle/>
        <a:p>
          <a:endParaRPr lang="en-US"/>
        </a:p>
      </dgm:t>
    </dgm:pt>
    <dgm:pt modelId="{B4E84649-AB49-4E4C-A289-8B91998F82A9}" type="sibTrans" cxnId="{584F5E4D-934A-4AD5-B3E0-7035AFAC137D}">
      <dgm:prSet/>
      <dgm:spPr/>
      <dgm:t>
        <a:bodyPr/>
        <a:lstStyle/>
        <a:p>
          <a:endParaRPr lang="en-US"/>
        </a:p>
      </dgm:t>
    </dgm:pt>
    <dgm:pt modelId="{54AAD470-C013-499B-8078-6A033370FB56}">
      <dgm:prSet/>
      <dgm:spPr/>
      <dgm:t>
        <a:bodyPr/>
        <a:lstStyle/>
        <a:p>
          <a:r>
            <a:rPr lang="en-GB" b="1"/>
            <a:t>Cramming</a:t>
          </a:r>
          <a:r>
            <a:rPr lang="en-GB"/>
            <a:t> </a:t>
          </a:r>
          <a:r>
            <a:rPr lang="en-GB" b="1"/>
            <a:t>can make students feel stressed</a:t>
          </a:r>
          <a:endParaRPr lang="en-US"/>
        </a:p>
      </dgm:t>
    </dgm:pt>
    <dgm:pt modelId="{7C5212C2-9759-46A5-8046-E664089A0BD8}" type="parTrans" cxnId="{DFC3F870-DED9-49A9-9FB0-EC5AF53964D5}">
      <dgm:prSet/>
      <dgm:spPr/>
      <dgm:t>
        <a:bodyPr/>
        <a:lstStyle/>
        <a:p>
          <a:endParaRPr lang="en-US"/>
        </a:p>
      </dgm:t>
    </dgm:pt>
    <dgm:pt modelId="{CD5CBEC4-E9F9-4764-90CA-CA57442320C2}" type="sibTrans" cxnId="{DFC3F870-DED9-49A9-9FB0-EC5AF53964D5}">
      <dgm:prSet/>
      <dgm:spPr/>
      <dgm:t>
        <a:bodyPr/>
        <a:lstStyle/>
        <a:p>
          <a:endParaRPr lang="en-US"/>
        </a:p>
      </dgm:t>
    </dgm:pt>
    <dgm:pt modelId="{699D3993-49A1-4233-A348-AC798B8FAC29}" type="pres">
      <dgm:prSet presAssocID="{2D4DC6BF-D039-49B0-9D87-B2AB9BBA0B85}" presName="linear" presStyleCnt="0">
        <dgm:presLayoutVars>
          <dgm:animLvl val="lvl"/>
          <dgm:resizeHandles val="exact"/>
        </dgm:presLayoutVars>
      </dgm:prSet>
      <dgm:spPr/>
    </dgm:pt>
    <dgm:pt modelId="{0A5C18BB-9396-47F7-8B03-078746708E78}" type="pres">
      <dgm:prSet presAssocID="{313C7DFF-E1E6-4521-ACE7-C3718443698F}" presName="parentText" presStyleLbl="node1" presStyleIdx="0" presStyleCnt="2">
        <dgm:presLayoutVars>
          <dgm:chMax val="0"/>
          <dgm:bulletEnabled val="1"/>
        </dgm:presLayoutVars>
      </dgm:prSet>
      <dgm:spPr/>
    </dgm:pt>
    <dgm:pt modelId="{E5B32E86-38F9-4748-ACE6-6D00EEF480C1}" type="pres">
      <dgm:prSet presAssocID="{B4E84649-AB49-4E4C-A289-8B91998F82A9}" presName="spacer" presStyleCnt="0"/>
      <dgm:spPr/>
    </dgm:pt>
    <dgm:pt modelId="{D7B682AD-F5A0-4B08-A694-2250F159D933}" type="pres">
      <dgm:prSet presAssocID="{54AAD470-C013-499B-8078-6A033370FB56}" presName="parentText" presStyleLbl="node1" presStyleIdx="1" presStyleCnt="2">
        <dgm:presLayoutVars>
          <dgm:chMax val="0"/>
          <dgm:bulletEnabled val="1"/>
        </dgm:presLayoutVars>
      </dgm:prSet>
      <dgm:spPr/>
    </dgm:pt>
  </dgm:ptLst>
  <dgm:cxnLst>
    <dgm:cxn modelId="{50E34C0B-D3E0-4D6C-BCC3-E2DAB586C458}" type="presOf" srcId="{2D4DC6BF-D039-49B0-9D87-B2AB9BBA0B85}" destId="{699D3993-49A1-4233-A348-AC798B8FAC29}" srcOrd="0" destOrd="0" presId="urn:microsoft.com/office/officeart/2005/8/layout/vList2"/>
    <dgm:cxn modelId="{584F5E4D-934A-4AD5-B3E0-7035AFAC137D}" srcId="{2D4DC6BF-D039-49B0-9D87-B2AB9BBA0B85}" destId="{313C7DFF-E1E6-4521-ACE7-C3718443698F}" srcOrd="0" destOrd="0" parTransId="{6EB63C92-0675-4303-8259-52E54712A576}" sibTransId="{B4E84649-AB49-4E4C-A289-8B91998F82A9}"/>
    <dgm:cxn modelId="{DFC3F870-DED9-49A9-9FB0-EC5AF53964D5}" srcId="{2D4DC6BF-D039-49B0-9D87-B2AB9BBA0B85}" destId="{54AAD470-C013-499B-8078-6A033370FB56}" srcOrd="1" destOrd="0" parTransId="{7C5212C2-9759-46A5-8046-E664089A0BD8}" sibTransId="{CD5CBEC4-E9F9-4764-90CA-CA57442320C2}"/>
    <dgm:cxn modelId="{5834658E-E393-4652-B2E0-BA1043CAE60C}" type="presOf" srcId="{313C7DFF-E1E6-4521-ACE7-C3718443698F}" destId="{0A5C18BB-9396-47F7-8B03-078746708E78}" srcOrd="0" destOrd="0" presId="urn:microsoft.com/office/officeart/2005/8/layout/vList2"/>
    <dgm:cxn modelId="{584F7596-96C4-43D4-BB17-6FD73FEE12E0}" type="presOf" srcId="{54AAD470-C013-499B-8078-6A033370FB56}" destId="{D7B682AD-F5A0-4B08-A694-2250F159D933}" srcOrd="0" destOrd="0" presId="urn:microsoft.com/office/officeart/2005/8/layout/vList2"/>
    <dgm:cxn modelId="{09FED3EE-456F-47CF-B43E-2060B4052696}" type="presParOf" srcId="{699D3993-49A1-4233-A348-AC798B8FAC29}" destId="{0A5C18BB-9396-47F7-8B03-078746708E78}" srcOrd="0" destOrd="0" presId="urn:microsoft.com/office/officeart/2005/8/layout/vList2"/>
    <dgm:cxn modelId="{C1C9E8FC-AA17-4EF7-BC49-7C4BDA6D8B2B}" type="presParOf" srcId="{699D3993-49A1-4233-A348-AC798B8FAC29}" destId="{E5B32E86-38F9-4748-ACE6-6D00EEF480C1}" srcOrd="1" destOrd="0" presId="urn:microsoft.com/office/officeart/2005/8/layout/vList2"/>
    <dgm:cxn modelId="{BA927F78-2129-4DC4-B25A-3A41AC73AF61}" type="presParOf" srcId="{699D3993-49A1-4233-A348-AC798B8FAC29}" destId="{D7B682AD-F5A0-4B08-A694-2250F159D933}"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4C3B4-7AB8-439A-BD8A-EF2821876BD2}">
      <dsp:nvSpPr>
        <dsp:cNvPr id="0" name=""/>
        <dsp:cNvSpPr/>
      </dsp:nvSpPr>
      <dsp:spPr>
        <a:xfrm>
          <a:off x="1816199" y="8922"/>
          <a:ext cx="2196000" cy="21960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EA3F96-3FEE-478C-BA27-4599C25C93A8}">
      <dsp:nvSpPr>
        <dsp:cNvPr id="0" name=""/>
        <dsp:cNvSpPr/>
      </dsp:nvSpPr>
      <dsp:spPr>
        <a:xfrm>
          <a:off x="2284199" y="47692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740ABC-5ED4-4421-AC32-04B4C0E07C90}">
      <dsp:nvSpPr>
        <dsp:cNvPr id="0" name=""/>
        <dsp:cNvSpPr/>
      </dsp:nvSpPr>
      <dsp:spPr>
        <a:xfrm>
          <a:off x="1114199" y="288892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GB" sz="2000" kern="1200" dirty="0"/>
            <a:t>Starts Week commencing 12</a:t>
          </a:r>
          <a:r>
            <a:rPr lang="en-GB" sz="2000" kern="1200" baseline="30000" dirty="0"/>
            <a:t>th</a:t>
          </a:r>
          <a:r>
            <a:rPr lang="en-GB" sz="2000" kern="1200" dirty="0"/>
            <a:t> December.</a:t>
          </a:r>
          <a:endParaRPr lang="en-US" sz="2000" kern="1200" dirty="0"/>
        </a:p>
      </dsp:txBody>
      <dsp:txXfrm>
        <a:off x="1114199" y="2888922"/>
        <a:ext cx="3600000" cy="720000"/>
      </dsp:txXfrm>
    </dsp:sp>
    <dsp:sp modelId="{D7471D7E-D61D-4B68-81F3-456772EDE360}">
      <dsp:nvSpPr>
        <dsp:cNvPr id="0" name=""/>
        <dsp:cNvSpPr/>
      </dsp:nvSpPr>
      <dsp:spPr>
        <a:xfrm>
          <a:off x="6046199" y="8922"/>
          <a:ext cx="2196000" cy="21960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7BD339-4AD9-4D57-8DA0-0A25D9BF5CC7}">
      <dsp:nvSpPr>
        <dsp:cNvPr id="0" name=""/>
        <dsp:cNvSpPr/>
      </dsp:nvSpPr>
      <dsp:spPr>
        <a:xfrm>
          <a:off x="6514199" y="47692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356C55-0E66-42EF-A2D8-D6F05B899610}">
      <dsp:nvSpPr>
        <dsp:cNvPr id="0" name=""/>
        <dsp:cNvSpPr/>
      </dsp:nvSpPr>
      <dsp:spPr>
        <a:xfrm>
          <a:off x="5344199" y="288892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GB" sz="2000" kern="1200"/>
            <a:t>Extended deadline for forms – October 14</a:t>
          </a:r>
          <a:r>
            <a:rPr lang="en-GB" sz="2000" kern="1200" baseline="30000"/>
            <a:t>th</a:t>
          </a:r>
          <a:r>
            <a:rPr lang="en-GB" sz="2000" kern="1200"/>
            <a:t> </a:t>
          </a:r>
          <a:endParaRPr lang="en-US" sz="2000" kern="1200"/>
        </a:p>
      </dsp:txBody>
      <dsp:txXfrm>
        <a:off x="5344199" y="2888922"/>
        <a:ext cx="36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FCBFA-C23B-4532-A39D-B44FD70CCB38}">
      <dsp:nvSpPr>
        <dsp:cNvPr id="0" name=""/>
        <dsp:cNvSpPr/>
      </dsp:nvSpPr>
      <dsp:spPr>
        <a:xfrm>
          <a:off x="0" y="19722"/>
          <a:ext cx="10058399" cy="81899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GB" sz="3500" kern="1200"/>
            <a:t>Monday 2:40 – 3:40pm</a:t>
          </a:r>
          <a:endParaRPr lang="en-US" sz="3500" kern="1200"/>
        </a:p>
      </dsp:txBody>
      <dsp:txXfrm>
        <a:off x="39980" y="59702"/>
        <a:ext cx="9978439" cy="739039"/>
      </dsp:txXfrm>
    </dsp:sp>
    <dsp:sp modelId="{7F9E90B7-8858-4854-97CB-E451EC7A122F}">
      <dsp:nvSpPr>
        <dsp:cNvPr id="0" name=""/>
        <dsp:cNvSpPr/>
      </dsp:nvSpPr>
      <dsp:spPr>
        <a:xfrm>
          <a:off x="0" y="939522"/>
          <a:ext cx="10058399" cy="81899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GB" sz="3500" kern="1200"/>
            <a:t>Additional Hour for all Year 11</a:t>
          </a:r>
          <a:endParaRPr lang="en-US" sz="3500" kern="1200"/>
        </a:p>
      </dsp:txBody>
      <dsp:txXfrm>
        <a:off x="39980" y="979502"/>
        <a:ext cx="9978439" cy="739039"/>
      </dsp:txXfrm>
    </dsp:sp>
    <dsp:sp modelId="{6C298436-E002-4CA5-992F-D2092C61A223}">
      <dsp:nvSpPr>
        <dsp:cNvPr id="0" name=""/>
        <dsp:cNvSpPr/>
      </dsp:nvSpPr>
      <dsp:spPr>
        <a:xfrm>
          <a:off x="0" y="1859322"/>
          <a:ext cx="10058399" cy="81899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GB" sz="3500" kern="1200"/>
            <a:t>Targeted intervention</a:t>
          </a:r>
          <a:endParaRPr lang="en-US" sz="3500" kern="1200"/>
        </a:p>
      </dsp:txBody>
      <dsp:txXfrm>
        <a:off x="39980" y="1899302"/>
        <a:ext cx="9978439" cy="739039"/>
      </dsp:txXfrm>
    </dsp:sp>
    <dsp:sp modelId="{5FE7BF66-9F67-44FC-92E0-F0924E27A49D}">
      <dsp:nvSpPr>
        <dsp:cNvPr id="0" name=""/>
        <dsp:cNvSpPr/>
      </dsp:nvSpPr>
      <dsp:spPr>
        <a:xfrm>
          <a:off x="0" y="2779122"/>
          <a:ext cx="10058399" cy="81899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GB" sz="3500" kern="1200"/>
            <a:t>Compulsory for Y11</a:t>
          </a:r>
          <a:endParaRPr lang="en-US" sz="3500" kern="1200"/>
        </a:p>
      </dsp:txBody>
      <dsp:txXfrm>
        <a:off x="39980" y="2819102"/>
        <a:ext cx="9978439" cy="7390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0CE0F-C5AA-40EB-ADCF-F63FAF6593AB}">
      <dsp:nvSpPr>
        <dsp:cNvPr id="0" name=""/>
        <dsp:cNvSpPr/>
      </dsp:nvSpPr>
      <dsp:spPr>
        <a:xfrm>
          <a:off x="1227" y="213139"/>
          <a:ext cx="4309690" cy="2736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695BEE-7961-4C42-B7A3-7D2428BFC8A6}">
      <dsp:nvSpPr>
        <dsp:cNvPr id="0" name=""/>
        <dsp:cNvSpPr/>
      </dsp:nvSpPr>
      <dsp:spPr>
        <a:xfrm>
          <a:off x="480082" y="668051"/>
          <a:ext cx="4309690" cy="27366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Support Sessions During the exam period – Super Learning Sessions </a:t>
          </a:r>
          <a:endParaRPr lang="en-US" sz="2200" kern="1200"/>
        </a:p>
      </dsp:txBody>
      <dsp:txXfrm>
        <a:off x="560236" y="748205"/>
        <a:ext cx="4149382" cy="2576345"/>
      </dsp:txXfrm>
    </dsp:sp>
    <dsp:sp modelId="{EBABF86D-673A-41B8-BFED-301DE0C17A78}">
      <dsp:nvSpPr>
        <dsp:cNvPr id="0" name=""/>
        <dsp:cNvSpPr/>
      </dsp:nvSpPr>
      <dsp:spPr>
        <a:xfrm>
          <a:off x="5268627" y="213139"/>
          <a:ext cx="4309690" cy="2736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550545-91B2-4EBA-932C-FE2E022AA88C}">
      <dsp:nvSpPr>
        <dsp:cNvPr id="0" name=""/>
        <dsp:cNvSpPr/>
      </dsp:nvSpPr>
      <dsp:spPr>
        <a:xfrm>
          <a:off x="5747481" y="668051"/>
          <a:ext cx="4309690" cy="27366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b="1" kern="1200"/>
            <a:t>Students will officially leave school after their final exam. This is to ensure they are best prepared! There will be some study days as well as the super learning sessions. </a:t>
          </a:r>
          <a:endParaRPr lang="en-US" sz="2200" kern="1200"/>
        </a:p>
      </dsp:txBody>
      <dsp:txXfrm>
        <a:off x="5827635" y="748205"/>
        <a:ext cx="4149382" cy="25763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E6E4B-55FF-40CD-B6DC-F824EB0AD21F}">
      <dsp:nvSpPr>
        <dsp:cNvPr id="0" name=""/>
        <dsp:cNvSpPr/>
      </dsp:nvSpPr>
      <dsp:spPr>
        <a:xfrm>
          <a:off x="314088" y="0"/>
          <a:ext cx="5885426" cy="5885426"/>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F8CA70-B278-44B5-8ACE-1B890B96FFE7}">
      <dsp:nvSpPr>
        <dsp:cNvPr id="0" name=""/>
        <dsp:cNvSpPr/>
      </dsp:nvSpPr>
      <dsp:spPr>
        <a:xfrm>
          <a:off x="873204" y="559115"/>
          <a:ext cx="2295316" cy="229531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The best revision for English Language is to practice past papers. All past papers have been allocated to all students on Doddle.</a:t>
          </a:r>
          <a:endParaRPr lang="en-US" sz="1600" kern="1200"/>
        </a:p>
      </dsp:txBody>
      <dsp:txXfrm>
        <a:off x="985252" y="671163"/>
        <a:ext cx="2071220" cy="2071220"/>
      </dsp:txXfrm>
    </dsp:sp>
    <dsp:sp modelId="{F89DBB24-8ACA-422F-83B8-E1D3E7154E99}">
      <dsp:nvSpPr>
        <dsp:cNvPr id="0" name=""/>
        <dsp:cNvSpPr/>
      </dsp:nvSpPr>
      <dsp:spPr>
        <a:xfrm>
          <a:off x="3345083" y="559115"/>
          <a:ext cx="2295316" cy="2295316"/>
        </a:xfrm>
        <a:prstGeom prst="roundRect">
          <a:avLst/>
        </a:prstGeom>
        <a:solidFill>
          <a:schemeClr val="accent2">
            <a:hueOff val="635930"/>
            <a:satOff val="-14509"/>
            <a:lumOff val="536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Read</a:t>
          </a:r>
          <a:r>
            <a:rPr lang="en-US" sz="1600" kern="1200" baseline="0"/>
            <a:t> high quality fiction and non-fiction</a:t>
          </a:r>
          <a:r>
            <a:rPr lang="en-US" sz="1600" kern="1200">
              <a:latin typeface="Rockwell Condensed" panose="02060603050405020104"/>
            </a:rPr>
            <a:t>.</a:t>
          </a:r>
          <a:endParaRPr lang="en-US" sz="1600" kern="1200"/>
        </a:p>
      </dsp:txBody>
      <dsp:txXfrm>
        <a:off x="3457131" y="671163"/>
        <a:ext cx="2071220" cy="2071220"/>
      </dsp:txXfrm>
    </dsp:sp>
    <dsp:sp modelId="{F89F63F3-E186-4CFD-9B66-D6E16A53BD32}">
      <dsp:nvSpPr>
        <dsp:cNvPr id="0" name=""/>
        <dsp:cNvSpPr/>
      </dsp:nvSpPr>
      <dsp:spPr>
        <a:xfrm>
          <a:off x="873204" y="3030994"/>
          <a:ext cx="2295316" cy="2295316"/>
        </a:xfrm>
        <a:prstGeom prst="roundRect">
          <a:avLst/>
        </a:prstGeom>
        <a:solidFill>
          <a:schemeClr val="accent2">
            <a:hueOff val="1271860"/>
            <a:satOff val="-29019"/>
            <a:lumOff val="1071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Pupils should use their PLCs to identify questions to work on.</a:t>
          </a:r>
          <a:endParaRPr lang="en-US" sz="1600" kern="1200"/>
        </a:p>
      </dsp:txBody>
      <dsp:txXfrm>
        <a:off x="985252" y="3143042"/>
        <a:ext cx="2071220" cy="2071220"/>
      </dsp:txXfrm>
    </dsp:sp>
    <dsp:sp modelId="{268AF98C-0919-4804-8561-DDF38C6F1FC9}">
      <dsp:nvSpPr>
        <dsp:cNvPr id="0" name=""/>
        <dsp:cNvSpPr/>
      </dsp:nvSpPr>
      <dsp:spPr>
        <a:xfrm>
          <a:off x="3345083" y="3030994"/>
          <a:ext cx="2295316" cy="2295316"/>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D6DBE-AAE0-421F-8808-7099508FC968}">
      <dsp:nvSpPr>
        <dsp:cNvPr id="0" name=""/>
        <dsp:cNvSpPr/>
      </dsp:nvSpPr>
      <dsp:spPr>
        <a:xfrm>
          <a:off x="0" y="4365"/>
          <a:ext cx="6572250" cy="9298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5BCAFF-0ADE-4F23-BA68-C717FBA543F2}">
      <dsp:nvSpPr>
        <dsp:cNvPr id="0" name=""/>
        <dsp:cNvSpPr/>
      </dsp:nvSpPr>
      <dsp:spPr>
        <a:xfrm>
          <a:off x="281288" y="213588"/>
          <a:ext cx="511432" cy="5114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8947989-2E05-4184-80E5-165B0E136C45}">
      <dsp:nvSpPr>
        <dsp:cNvPr id="0" name=""/>
        <dsp:cNvSpPr/>
      </dsp:nvSpPr>
      <dsp:spPr>
        <a:xfrm>
          <a:off x="1074009" y="4365"/>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711200">
            <a:lnSpc>
              <a:spcPct val="100000"/>
            </a:lnSpc>
            <a:spcBef>
              <a:spcPct val="0"/>
            </a:spcBef>
            <a:spcAft>
              <a:spcPct val="35000"/>
            </a:spcAft>
            <a:buNone/>
          </a:pPr>
          <a:r>
            <a:rPr lang="en-US" sz="1600" b="1" kern="1200"/>
            <a:t>Organisation e.g. having a file for each subject ready for revision notes and past questions?</a:t>
          </a:r>
          <a:endParaRPr lang="en-US" sz="1600" kern="1200"/>
        </a:p>
      </dsp:txBody>
      <dsp:txXfrm>
        <a:off x="1074009" y="4365"/>
        <a:ext cx="5498240" cy="929878"/>
      </dsp:txXfrm>
    </dsp:sp>
    <dsp:sp modelId="{03BB4388-B5F3-4F63-975F-112BF1F31E34}">
      <dsp:nvSpPr>
        <dsp:cNvPr id="0" name=""/>
        <dsp:cNvSpPr/>
      </dsp:nvSpPr>
      <dsp:spPr>
        <a:xfrm>
          <a:off x="0" y="1166713"/>
          <a:ext cx="6572250" cy="9298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31426B-5DB3-40BF-9D2A-E337B7EA1A35}">
      <dsp:nvSpPr>
        <dsp:cNvPr id="0" name=""/>
        <dsp:cNvSpPr/>
      </dsp:nvSpPr>
      <dsp:spPr>
        <a:xfrm>
          <a:off x="281288" y="1375935"/>
          <a:ext cx="511432" cy="5114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C632E0-F5A9-4E5B-BE1E-3DEEF5F32DFF}">
      <dsp:nvSpPr>
        <dsp:cNvPr id="0" name=""/>
        <dsp:cNvSpPr/>
      </dsp:nvSpPr>
      <dsp:spPr>
        <a:xfrm>
          <a:off x="1074009" y="1166713"/>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711200">
            <a:lnSpc>
              <a:spcPct val="100000"/>
            </a:lnSpc>
            <a:spcBef>
              <a:spcPct val="0"/>
            </a:spcBef>
            <a:spcAft>
              <a:spcPct val="35000"/>
            </a:spcAft>
            <a:buNone/>
          </a:pPr>
          <a:r>
            <a:rPr lang="en-US" sz="1600" b="1" kern="1200"/>
            <a:t>What exam boards and specifications your daughter / son is following for different subjects?</a:t>
          </a:r>
          <a:endParaRPr lang="en-US" sz="1600" kern="1200"/>
        </a:p>
      </dsp:txBody>
      <dsp:txXfrm>
        <a:off x="1074009" y="1166713"/>
        <a:ext cx="5498240" cy="929878"/>
      </dsp:txXfrm>
    </dsp:sp>
    <dsp:sp modelId="{4B218F9D-11E1-4B4F-B448-0B18CC4AEA46}">
      <dsp:nvSpPr>
        <dsp:cNvPr id="0" name=""/>
        <dsp:cNvSpPr/>
      </dsp:nvSpPr>
      <dsp:spPr>
        <a:xfrm>
          <a:off x="0" y="2329060"/>
          <a:ext cx="6572250" cy="9298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9B4E40-E5EC-4D8A-AC08-C6D56644DA2C}">
      <dsp:nvSpPr>
        <dsp:cNvPr id="0" name=""/>
        <dsp:cNvSpPr/>
      </dsp:nvSpPr>
      <dsp:spPr>
        <a:xfrm>
          <a:off x="281288" y="2538283"/>
          <a:ext cx="511432" cy="5114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DB232C-F2CB-404F-BE3F-973F2567B9B5}">
      <dsp:nvSpPr>
        <dsp:cNvPr id="0" name=""/>
        <dsp:cNvSpPr/>
      </dsp:nvSpPr>
      <dsp:spPr>
        <a:xfrm>
          <a:off x="1074009" y="2329060"/>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711200">
            <a:lnSpc>
              <a:spcPct val="100000"/>
            </a:lnSpc>
            <a:spcBef>
              <a:spcPct val="0"/>
            </a:spcBef>
            <a:spcAft>
              <a:spcPct val="35000"/>
            </a:spcAft>
            <a:buNone/>
          </a:pPr>
          <a:r>
            <a:rPr lang="en-US" sz="1600" b="1" kern="1200"/>
            <a:t>What is their minimum expected target grade and what is their working at grade?</a:t>
          </a:r>
          <a:endParaRPr lang="en-US" sz="1600" kern="1200"/>
        </a:p>
      </dsp:txBody>
      <dsp:txXfrm>
        <a:off x="1074009" y="2329060"/>
        <a:ext cx="5498240" cy="929878"/>
      </dsp:txXfrm>
    </dsp:sp>
    <dsp:sp modelId="{AE867B30-4345-4F86-9608-0F75DFF4269F}">
      <dsp:nvSpPr>
        <dsp:cNvPr id="0" name=""/>
        <dsp:cNvSpPr/>
      </dsp:nvSpPr>
      <dsp:spPr>
        <a:xfrm>
          <a:off x="0" y="3491408"/>
          <a:ext cx="6572250" cy="9298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1B2A14-4A10-40C9-8C49-D92E15B05E41}">
      <dsp:nvSpPr>
        <dsp:cNvPr id="0" name=""/>
        <dsp:cNvSpPr/>
      </dsp:nvSpPr>
      <dsp:spPr>
        <a:xfrm>
          <a:off x="281288" y="3700631"/>
          <a:ext cx="511432" cy="5114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8A54BB-F8F9-4FD3-8383-7845D660A5C7}">
      <dsp:nvSpPr>
        <dsp:cNvPr id="0" name=""/>
        <dsp:cNvSpPr/>
      </dsp:nvSpPr>
      <dsp:spPr>
        <a:xfrm>
          <a:off x="1074009" y="3491408"/>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711200">
            <a:lnSpc>
              <a:spcPct val="100000"/>
            </a:lnSpc>
            <a:spcBef>
              <a:spcPct val="0"/>
            </a:spcBef>
            <a:spcAft>
              <a:spcPct val="35000"/>
            </a:spcAft>
            <a:buNone/>
          </a:pPr>
          <a:r>
            <a:rPr lang="en-US" sz="1600" b="1" kern="1200"/>
            <a:t>What needs to be done in particular subjects in order to close the gap between their working at grade and target grade?</a:t>
          </a:r>
          <a:endParaRPr lang="en-US" sz="1600" kern="1200"/>
        </a:p>
      </dsp:txBody>
      <dsp:txXfrm>
        <a:off x="1074009" y="3491408"/>
        <a:ext cx="5498240" cy="929878"/>
      </dsp:txXfrm>
    </dsp:sp>
    <dsp:sp modelId="{D06D95F6-4977-4D85-8C90-F97DFDF1A247}">
      <dsp:nvSpPr>
        <dsp:cNvPr id="0" name=""/>
        <dsp:cNvSpPr/>
      </dsp:nvSpPr>
      <dsp:spPr>
        <a:xfrm>
          <a:off x="0" y="4653756"/>
          <a:ext cx="6572250" cy="9298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5F6E31-9E45-42B6-B5C6-68F9BA84645B}">
      <dsp:nvSpPr>
        <dsp:cNvPr id="0" name=""/>
        <dsp:cNvSpPr/>
      </dsp:nvSpPr>
      <dsp:spPr>
        <a:xfrm>
          <a:off x="281288" y="4862978"/>
          <a:ext cx="511432" cy="51143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EF6121-C712-45B1-BC00-7C75B28BBFF1}">
      <dsp:nvSpPr>
        <dsp:cNvPr id="0" name=""/>
        <dsp:cNvSpPr/>
      </dsp:nvSpPr>
      <dsp:spPr>
        <a:xfrm>
          <a:off x="1074009" y="4653756"/>
          <a:ext cx="5498240" cy="92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12" tIns="98412" rIns="98412" bIns="98412" numCol="1" spcCol="1270" anchor="ctr" anchorCtr="0">
          <a:noAutofit/>
        </a:bodyPr>
        <a:lstStyle/>
        <a:p>
          <a:pPr marL="0" lvl="0" indent="0" algn="l" defTabSz="711200">
            <a:lnSpc>
              <a:spcPct val="100000"/>
            </a:lnSpc>
            <a:spcBef>
              <a:spcPct val="0"/>
            </a:spcBef>
            <a:spcAft>
              <a:spcPct val="35000"/>
            </a:spcAft>
            <a:buNone/>
          </a:pPr>
          <a:r>
            <a:rPr lang="en-US" sz="1600" b="1" kern="1200"/>
            <a:t>Are weekends and evenings balanced between school work and other activities? </a:t>
          </a:r>
          <a:endParaRPr lang="en-US" sz="1600" kern="1200"/>
        </a:p>
      </dsp:txBody>
      <dsp:txXfrm>
        <a:off x="1074009" y="4653756"/>
        <a:ext cx="5498240" cy="9298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50A40-F2D9-46A1-8864-5E6878C8205D}">
      <dsp:nvSpPr>
        <dsp:cNvPr id="0" name=""/>
        <dsp:cNvSpPr/>
      </dsp:nvSpPr>
      <dsp:spPr>
        <a:xfrm>
          <a:off x="0" y="645"/>
          <a:ext cx="71735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28153A-CFF9-43AA-9861-B8141E10553C}">
      <dsp:nvSpPr>
        <dsp:cNvPr id="0" name=""/>
        <dsp:cNvSpPr/>
      </dsp:nvSpPr>
      <dsp:spPr>
        <a:xfrm>
          <a:off x="0" y="645"/>
          <a:ext cx="7173533" cy="37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Mentoring by form tutors.</a:t>
          </a:r>
          <a:endParaRPr lang="en-US" sz="1700" kern="1200"/>
        </a:p>
      </dsp:txBody>
      <dsp:txXfrm>
        <a:off x="0" y="645"/>
        <a:ext cx="7173533" cy="377656"/>
      </dsp:txXfrm>
    </dsp:sp>
    <dsp:sp modelId="{B208D5A7-1611-4C89-9CDB-1930E2DD0138}">
      <dsp:nvSpPr>
        <dsp:cNvPr id="0" name=""/>
        <dsp:cNvSpPr/>
      </dsp:nvSpPr>
      <dsp:spPr>
        <a:xfrm>
          <a:off x="0" y="378301"/>
          <a:ext cx="71735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2EC5ED-A71F-404E-8B0B-3DCB8097E231}">
      <dsp:nvSpPr>
        <dsp:cNvPr id="0" name=""/>
        <dsp:cNvSpPr/>
      </dsp:nvSpPr>
      <dsp:spPr>
        <a:xfrm>
          <a:off x="0" y="378301"/>
          <a:ext cx="7173533" cy="37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Personal Learning Checklists </a:t>
          </a:r>
          <a:endParaRPr lang="en-US" sz="1700" kern="1200"/>
        </a:p>
      </dsp:txBody>
      <dsp:txXfrm>
        <a:off x="0" y="378301"/>
        <a:ext cx="7173533" cy="377656"/>
      </dsp:txXfrm>
    </dsp:sp>
    <dsp:sp modelId="{62A5C32A-1997-4B60-A538-1E0A9D892A75}">
      <dsp:nvSpPr>
        <dsp:cNvPr id="0" name=""/>
        <dsp:cNvSpPr/>
      </dsp:nvSpPr>
      <dsp:spPr>
        <a:xfrm>
          <a:off x="0" y="755957"/>
          <a:ext cx="71735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37AEC0-9AF4-4433-A303-1F9349057D2C}">
      <dsp:nvSpPr>
        <dsp:cNvPr id="0" name=""/>
        <dsp:cNvSpPr/>
      </dsp:nvSpPr>
      <dsp:spPr>
        <a:xfrm>
          <a:off x="0" y="755957"/>
          <a:ext cx="7173533" cy="37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 to identify areas for improvement leading to  small group </a:t>
          </a:r>
          <a:endParaRPr lang="en-US" sz="1700" kern="1200"/>
        </a:p>
      </dsp:txBody>
      <dsp:txXfrm>
        <a:off x="0" y="755957"/>
        <a:ext cx="7173533" cy="377656"/>
      </dsp:txXfrm>
    </dsp:sp>
    <dsp:sp modelId="{2EE298A3-2048-4213-A9FA-A64695B2A744}">
      <dsp:nvSpPr>
        <dsp:cNvPr id="0" name=""/>
        <dsp:cNvSpPr/>
      </dsp:nvSpPr>
      <dsp:spPr>
        <a:xfrm>
          <a:off x="0" y="1133613"/>
          <a:ext cx="71735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C00344-7BAF-461C-AC96-1D3917991503}">
      <dsp:nvSpPr>
        <dsp:cNvPr id="0" name=""/>
        <dsp:cNvSpPr/>
      </dsp:nvSpPr>
      <dsp:spPr>
        <a:xfrm>
          <a:off x="0" y="1133613"/>
          <a:ext cx="7173533" cy="37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or even 1 to 1 support from staff  (where necessary).</a:t>
          </a:r>
          <a:endParaRPr lang="en-US" sz="1700" kern="1200"/>
        </a:p>
      </dsp:txBody>
      <dsp:txXfrm>
        <a:off x="0" y="1133613"/>
        <a:ext cx="7173533" cy="377656"/>
      </dsp:txXfrm>
    </dsp:sp>
    <dsp:sp modelId="{ECA3033B-6E62-4358-BBD1-64C890A8EEC0}">
      <dsp:nvSpPr>
        <dsp:cNvPr id="0" name=""/>
        <dsp:cNvSpPr/>
      </dsp:nvSpPr>
      <dsp:spPr>
        <a:xfrm>
          <a:off x="0" y="1511270"/>
          <a:ext cx="71735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F7434A-E9D5-4CC4-AA1F-ECD4DBD143F5}">
      <dsp:nvSpPr>
        <dsp:cNvPr id="0" name=""/>
        <dsp:cNvSpPr/>
      </dsp:nvSpPr>
      <dsp:spPr>
        <a:xfrm>
          <a:off x="0" y="1511270"/>
          <a:ext cx="7173533" cy="37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After school / lunch time revision.</a:t>
          </a:r>
          <a:endParaRPr lang="en-US" sz="1700" kern="1200"/>
        </a:p>
      </dsp:txBody>
      <dsp:txXfrm>
        <a:off x="0" y="1511270"/>
        <a:ext cx="7173533" cy="377656"/>
      </dsp:txXfrm>
    </dsp:sp>
    <dsp:sp modelId="{FF905416-6DC0-48F7-BB72-E7206AC37588}">
      <dsp:nvSpPr>
        <dsp:cNvPr id="0" name=""/>
        <dsp:cNvSpPr/>
      </dsp:nvSpPr>
      <dsp:spPr>
        <a:xfrm>
          <a:off x="0" y="1888926"/>
          <a:ext cx="71735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7334E8-9626-4048-942A-2F3D9A829E22}">
      <dsp:nvSpPr>
        <dsp:cNvPr id="0" name=""/>
        <dsp:cNvSpPr/>
      </dsp:nvSpPr>
      <dsp:spPr>
        <a:xfrm>
          <a:off x="0" y="1888926"/>
          <a:ext cx="7173533" cy="37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Catch up clubs.</a:t>
          </a:r>
          <a:endParaRPr lang="en-US" sz="1700" kern="1200"/>
        </a:p>
      </dsp:txBody>
      <dsp:txXfrm>
        <a:off x="0" y="1888926"/>
        <a:ext cx="7173533" cy="377656"/>
      </dsp:txXfrm>
    </dsp:sp>
    <dsp:sp modelId="{6AB10EB7-31EF-46CA-8A9A-FA47B4A04DD1}">
      <dsp:nvSpPr>
        <dsp:cNvPr id="0" name=""/>
        <dsp:cNvSpPr/>
      </dsp:nvSpPr>
      <dsp:spPr>
        <a:xfrm>
          <a:off x="0" y="2266582"/>
          <a:ext cx="71735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631AF3-EF55-4E82-9851-CAD8C1DD6672}">
      <dsp:nvSpPr>
        <dsp:cNvPr id="0" name=""/>
        <dsp:cNvSpPr/>
      </dsp:nvSpPr>
      <dsp:spPr>
        <a:xfrm>
          <a:off x="0" y="2266582"/>
          <a:ext cx="7173533" cy="37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Easter Revision</a:t>
          </a:r>
          <a:endParaRPr lang="en-US" sz="1700" kern="1200"/>
        </a:p>
      </dsp:txBody>
      <dsp:txXfrm>
        <a:off x="0" y="2266582"/>
        <a:ext cx="7173533" cy="377656"/>
      </dsp:txXfrm>
    </dsp:sp>
    <dsp:sp modelId="{F5D4B6F8-0E34-4BD4-97BD-4BD5DFFD65D3}">
      <dsp:nvSpPr>
        <dsp:cNvPr id="0" name=""/>
        <dsp:cNvSpPr/>
      </dsp:nvSpPr>
      <dsp:spPr>
        <a:xfrm>
          <a:off x="0" y="2644238"/>
          <a:ext cx="71735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EEAE17-C3AE-4795-8986-F561A790FC9B}">
      <dsp:nvSpPr>
        <dsp:cNvPr id="0" name=""/>
        <dsp:cNvSpPr/>
      </dsp:nvSpPr>
      <dsp:spPr>
        <a:xfrm>
          <a:off x="0" y="2644238"/>
          <a:ext cx="7173533" cy="37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Small Group Mentoring</a:t>
          </a:r>
          <a:endParaRPr lang="en-US" sz="1700" kern="1200"/>
        </a:p>
      </dsp:txBody>
      <dsp:txXfrm>
        <a:off x="0" y="2644238"/>
        <a:ext cx="7173533" cy="377656"/>
      </dsp:txXfrm>
    </dsp:sp>
    <dsp:sp modelId="{E76AB665-EFAD-40D7-A41B-DDDAD630798E}">
      <dsp:nvSpPr>
        <dsp:cNvPr id="0" name=""/>
        <dsp:cNvSpPr/>
      </dsp:nvSpPr>
      <dsp:spPr>
        <a:xfrm>
          <a:off x="0" y="3021894"/>
          <a:ext cx="71735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795B76-BAC1-4850-BDF2-E2BA9EAF60E0}">
      <dsp:nvSpPr>
        <dsp:cNvPr id="0" name=""/>
        <dsp:cNvSpPr/>
      </dsp:nvSpPr>
      <dsp:spPr>
        <a:xfrm>
          <a:off x="0" y="3021894"/>
          <a:ext cx="7173533" cy="37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Maths and English extra support</a:t>
          </a:r>
          <a:endParaRPr lang="en-US" sz="1700" kern="1200"/>
        </a:p>
      </dsp:txBody>
      <dsp:txXfrm>
        <a:off x="0" y="3021894"/>
        <a:ext cx="7173533" cy="377656"/>
      </dsp:txXfrm>
    </dsp:sp>
    <dsp:sp modelId="{C2ED1BDD-7017-433D-B139-2BFB3AD2A8D0}">
      <dsp:nvSpPr>
        <dsp:cNvPr id="0" name=""/>
        <dsp:cNvSpPr/>
      </dsp:nvSpPr>
      <dsp:spPr>
        <a:xfrm>
          <a:off x="0" y="3399550"/>
          <a:ext cx="71735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3F5AA6-B624-48C4-A3BE-D7F9F68B97A2}">
      <dsp:nvSpPr>
        <dsp:cNvPr id="0" name=""/>
        <dsp:cNvSpPr/>
      </dsp:nvSpPr>
      <dsp:spPr>
        <a:xfrm>
          <a:off x="0" y="3399550"/>
          <a:ext cx="7173533" cy="37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Study Skills assemblies</a:t>
          </a:r>
          <a:endParaRPr lang="en-US" sz="1700" kern="1200"/>
        </a:p>
      </dsp:txBody>
      <dsp:txXfrm>
        <a:off x="0" y="3399550"/>
        <a:ext cx="7173533" cy="377656"/>
      </dsp:txXfrm>
    </dsp:sp>
    <dsp:sp modelId="{4C1C204B-FA0A-40CE-88FC-57B05DA78B2C}">
      <dsp:nvSpPr>
        <dsp:cNvPr id="0" name=""/>
        <dsp:cNvSpPr/>
      </dsp:nvSpPr>
      <dsp:spPr>
        <a:xfrm>
          <a:off x="0" y="3777206"/>
          <a:ext cx="71735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2D6566-AD81-427B-9B1C-316F8EAD7B65}">
      <dsp:nvSpPr>
        <dsp:cNvPr id="0" name=""/>
        <dsp:cNvSpPr/>
      </dsp:nvSpPr>
      <dsp:spPr>
        <a:xfrm>
          <a:off x="0" y="3777206"/>
          <a:ext cx="7173533" cy="37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Home Learning Area (Study zone)</a:t>
          </a:r>
          <a:endParaRPr lang="en-US" sz="1700" kern="1200"/>
        </a:p>
      </dsp:txBody>
      <dsp:txXfrm>
        <a:off x="0" y="3777206"/>
        <a:ext cx="7173533" cy="377656"/>
      </dsp:txXfrm>
    </dsp:sp>
    <dsp:sp modelId="{16436BB4-2EBB-4F19-ACE6-771546BFD7F8}">
      <dsp:nvSpPr>
        <dsp:cNvPr id="0" name=""/>
        <dsp:cNvSpPr/>
      </dsp:nvSpPr>
      <dsp:spPr>
        <a:xfrm>
          <a:off x="0" y="4154863"/>
          <a:ext cx="71735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26CAAB-1596-4004-8C22-23BAE6EC0F21}">
      <dsp:nvSpPr>
        <dsp:cNvPr id="0" name=""/>
        <dsp:cNvSpPr/>
      </dsp:nvSpPr>
      <dsp:spPr>
        <a:xfrm>
          <a:off x="0" y="4154863"/>
          <a:ext cx="7173533" cy="37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Study skills day </a:t>
          </a:r>
          <a:endParaRPr lang="en-US" sz="1700" kern="1200"/>
        </a:p>
      </dsp:txBody>
      <dsp:txXfrm>
        <a:off x="0" y="4154863"/>
        <a:ext cx="7173533" cy="377656"/>
      </dsp:txXfrm>
    </dsp:sp>
    <dsp:sp modelId="{F268CA34-21A7-4559-8AB2-E790C6E1374E}">
      <dsp:nvSpPr>
        <dsp:cNvPr id="0" name=""/>
        <dsp:cNvSpPr/>
      </dsp:nvSpPr>
      <dsp:spPr>
        <a:xfrm>
          <a:off x="0" y="4532519"/>
          <a:ext cx="71735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FD5CF7-CC99-4869-B5EF-1849376E8886}">
      <dsp:nvSpPr>
        <dsp:cNvPr id="0" name=""/>
        <dsp:cNvSpPr/>
      </dsp:nvSpPr>
      <dsp:spPr>
        <a:xfrm>
          <a:off x="0" y="4532519"/>
          <a:ext cx="7173533" cy="37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Careers advice</a:t>
          </a:r>
          <a:endParaRPr lang="en-US" sz="1700" kern="1200"/>
        </a:p>
      </dsp:txBody>
      <dsp:txXfrm>
        <a:off x="0" y="4532519"/>
        <a:ext cx="7173533" cy="377656"/>
      </dsp:txXfrm>
    </dsp:sp>
    <dsp:sp modelId="{19D13E6F-F028-49D2-956D-7C4C37ED073D}">
      <dsp:nvSpPr>
        <dsp:cNvPr id="0" name=""/>
        <dsp:cNvSpPr/>
      </dsp:nvSpPr>
      <dsp:spPr>
        <a:xfrm>
          <a:off x="0" y="4910175"/>
          <a:ext cx="71735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12FA5B-806C-4200-8170-C84C161C8E3C}">
      <dsp:nvSpPr>
        <dsp:cNvPr id="0" name=""/>
        <dsp:cNvSpPr/>
      </dsp:nvSpPr>
      <dsp:spPr>
        <a:xfrm>
          <a:off x="0" y="4910175"/>
          <a:ext cx="7173533" cy="37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GB" sz="1700" kern="1200"/>
            <a:t>Grade Boosters</a:t>
          </a:r>
          <a:endParaRPr lang="en-US" sz="1700" kern="1200"/>
        </a:p>
      </dsp:txBody>
      <dsp:txXfrm>
        <a:off x="0" y="4910175"/>
        <a:ext cx="7173533" cy="3776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C18BB-9396-47F7-8B03-078746708E78}">
      <dsp:nvSpPr>
        <dsp:cNvPr id="0" name=""/>
        <dsp:cNvSpPr/>
      </dsp:nvSpPr>
      <dsp:spPr>
        <a:xfrm>
          <a:off x="0" y="25988"/>
          <a:ext cx="5340991" cy="20704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kern="1200"/>
            <a:t>Should not be relied upon</a:t>
          </a:r>
          <a:endParaRPr lang="en-US" sz="3900" kern="1200"/>
        </a:p>
      </dsp:txBody>
      <dsp:txXfrm>
        <a:off x="101072" y="127060"/>
        <a:ext cx="5138847" cy="1868317"/>
      </dsp:txXfrm>
    </dsp:sp>
    <dsp:sp modelId="{D7B682AD-F5A0-4B08-A694-2250F159D933}">
      <dsp:nvSpPr>
        <dsp:cNvPr id="0" name=""/>
        <dsp:cNvSpPr/>
      </dsp:nvSpPr>
      <dsp:spPr>
        <a:xfrm>
          <a:off x="0" y="2208769"/>
          <a:ext cx="5340991" cy="20704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GB" sz="3900" b="1" kern="1200"/>
            <a:t>Cramming</a:t>
          </a:r>
          <a:r>
            <a:rPr lang="en-GB" sz="3900" kern="1200"/>
            <a:t> </a:t>
          </a:r>
          <a:r>
            <a:rPr lang="en-GB" sz="3900" b="1" kern="1200"/>
            <a:t>can make students feel stressed</a:t>
          </a:r>
          <a:endParaRPr lang="en-US" sz="3900" kern="1200"/>
        </a:p>
      </dsp:txBody>
      <dsp:txXfrm>
        <a:off x="101072" y="2309841"/>
        <a:ext cx="5138847" cy="1868317"/>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CCE7D63D-DE57-45E4-AEB9-E8424B70D5F0}" type="datetimeFigureOut">
              <a:rPr lang="en-GB" smtClean="0"/>
              <a:t>30/09/2022</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B8EB08F8-E7A2-4AB3-A568-C69163D6B322}" type="slidenum">
              <a:rPr lang="en-GB" smtClean="0"/>
              <a:t>‹#›</a:t>
            </a:fld>
            <a:endParaRPr lang="en-GB"/>
          </a:p>
        </p:txBody>
      </p:sp>
    </p:spTree>
    <p:extLst>
      <p:ext uri="{BB962C8B-B14F-4D97-AF65-F5344CB8AC3E}">
        <p14:creationId xmlns:p14="http://schemas.microsoft.com/office/powerpoint/2010/main" val="2411014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E6C2B3-C44E-564E-AB9C-7F7C58DEAE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2677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421A5C-74F7-4B2F-887F-1129745D526F}" type="slidenum">
              <a:rPr lang="en-GB" smtClean="0"/>
              <a:t>15</a:t>
            </a:fld>
            <a:endParaRPr lang="en-GB"/>
          </a:p>
        </p:txBody>
      </p:sp>
    </p:spTree>
    <p:extLst>
      <p:ext uri="{BB962C8B-B14F-4D97-AF65-F5344CB8AC3E}">
        <p14:creationId xmlns:p14="http://schemas.microsoft.com/office/powerpoint/2010/main" val="1754405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A0AF180-DA51-4602-95F8-B05186FE40C4}" type="slidenum">
              <a:rPr lang="en-GB" smtClean="0"/>
              <a:t>18</a:t>
            </a:fld>
            <a:endParaRPr lang="en-GB"/>
          </a:p>
        </p:txBody>
      </p:sp>
    </p:spTree>
    <p:extLst>
      <p:ext uri="{BB962C8B-B14F-4D97-AF65-F5344CB8AC3E}">
        <p14:creationId xmlns:p14="http://schemas.microsoft.com/office/powerpoint/2010/main" val="3127069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0AF180-DA51-4602-95F8-B05186FE40C4}" type="slidenum">
              <a:rPr lang="en-GB" smtClean="0"/>
              <a:t>22</a:t>
            </a:fld>
            <a:endParaRPr lang="en-GB"/>
          </a:p>
        </p:txBody>
      </p:sp>
    </p:spTree>
    <p:extLst>
      <p:ext uri="{BB962C8B-B14F-4D97-AF65-F5344CB8AC3E}">
        <p14:creationId xmlns:p14="http://schemas.microsoft.com/office/powerpoint/2010/main" val="3214589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0AF180-DA51-4602-95F8-B05186FE40C4}" type="slidenum">
              <a:rPr lang="en-GB" smtClean="0"/>
              <a:t>25</a:t>
            </a:fld>
            <a:endParaRPr lang="en-GB"/>
          </a:p>
        </p:txBody>
      </p:sp>
    </p:spTree>
    <p:extLst>
      <p:ext uri="{BB962C8B-B14F-4D97-AF65-F5344CB8AC3E}">
        <p14:creationId xmlns:p14="http://schemas.microsoft.com/office/powerpoint/2010/main" val="4152844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EB08F8-E7A2-4AB3-A568-C69163D6B322}" type="slidenum">
              <a:rPr lang="en-GB" smtClean="0"/>
              <a:t>31</a:t>
            </a:fld>
            <a:endParaRPr lang="en-GB"/>
          </a:p>
        </p:txBody>
      </p:sp>
    </p:spTree>
    <p:extLst>
      <p:ext uri="{BB962C8B-B14F-4D97-AF65-F5344CB8AC3E}">
        <p14:creationId xmlns:p14="http://schemas.microsoft.com/office/powerpoint/2010/main" val="650650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EB08F8-E7A2-4AB3-A568-C69163D6B322}" type="slidenum">
              <a:rPr lang="en-GB" smtClean="0"/>
              <a:t>61</a:t>
            </a:fld>
            <a:endParaRPr lang="en-GB"/>
          </a:p>
        </p:txBody>
      </p:sp>
    </p:spTree>
    <p:extLst>
      <p:ext uri="{BB962C8B-B14F-4D97-AF65-F5344CB8AC3E}">
        <p14:creationId xmlns:p14="http://schemas.microsoft.com/office/powerpoint/2010/main" val="783782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EB08F8-E7A2-4AB3-A568-C69163D6B322}" type="slidenum">
              <a:rPr lang="en-GB" smtClean="0"/>
              <a:t>62</a:t>
            </a:fld>
            <a:endParaRPr lang="en-GB"/>
          </a:p>
        </p:txBody>
      </p:sp>
    </p:spTree>
    <p:extLst>
      <p:ext uri="{BB962C8B-B14F-4D97-AF65-F5344CB8AC3E}">
        <p14:creationId xmlns:p14="http://schemas.microsoft.com/office/powerpoint/2010/main" val="733891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EB08F8-E7A2-4AB3-A568-C69163D6B322}" type="slidenum">
              <a:rPr lang="en-GB" smtClean="0"/>
              <a:t>63</a:t>
            </a:fld>
            <a:endParaRPr lang="en-GB"/>
          </a:p>
        </p:txBody>
      </p:sp>
    </p:spTree>
    <p:extLst>
      <p:ext uri="{BB962C8B-B14F-4D97-AF65-F5344CB8AC3E}">
        <p14:creationId xmlns:p14="http://schemas.microsoft.com/office/powerpoint/2010/main" val="1288659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DE6C2B3-C44E-564E-AB9C-7F7C58DEAE56}"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598860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endParaRPr lang="en-US" altLang="en-US" dirty="0">
              <a:cs typeface="Calibri"/>
            </a:endParaRPr>
          </a:p>
        </p:txBody>
      </p:sp>
      <p:sp>
        <p:nvSpPr>
          <p:cNvPr id="54276"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DC768DF8-15A5-4668-86FF-E42FA7C952AC}" type="slidenum">
              <a:rPr lang="en-US" altLang="en-US"/>
              <a:pPr>
                <a:spcBef>
                  <a:spcPct val="0"/>
                </a:spcBef>
              </a:pPr>
              <a:t>65</a:t>
            </a:fld>
            <a:endParaRPr lang="en-US" altLang="en-US"/>
          </a:p>
        </p:txBody>
      </p:sp>
    </p:spTree>
    <p:extLst>
      <p:ext uri="{BB962C8B-B14F-4D97-AF65-F5344CB8AC3E}">
        <p14:creationId xmlns:p14="http://schemas.microsoft.com/office/powerpoint/2010/main" val="1524045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E6C2B3-C44E-564E-AB9C-7F7C58DEAE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3813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EB08F8-E7A2-4AB3-A568-C69163D6B322}" type="slidenum">
              <a:rPr lang="en-GB" smtClean="0"/>
              <a:t>66</a:t>
            </a:fld>
            <a:endParaRPr lang="en-GB"/>
          </a:p>
        </p:txBody>
      </p:sp>
    </p:spTree>
    <p:extLst>
      <p:ext uri="{BB962C8B-B14F-4D97-AF65-F5344CB8AC3E}">
        <p14:creationId xmlns:p14="http://schemas.microsoft.com/office/powerpoint/2010/main" val="3884965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EB08F8-E7A2-4AB3-A568-C69163D6B322}" type="slidenum">
              <a:rPr lang="en-GB" smtClean="0"/>
              <a:t>68</a:t>
            </a:fld>
            <a:endParaRPr lang="en-GB"/>
          </a:p>
        </p:txBody>
      </p:sp>
    </p:spTree>
    <p:extLst>
      <p:ext uri="{BB962C8B-B14F-4D97-AF65-F5344CB8AC3E}">
        <p14:creationId xmlns:p14="http://schemas.microsoft.com/office/powerpoint/2010/main" val="3410309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EB08F8-E7A2-4AB3-A568-C69163D6B322}" type="slidenum">
              <a:rPr lang="en-GB" smtClean="0"/>
              <a:t>69</a:t>
            </a:fld>
            <a:endParaRPr lang="en-GB"/>
          </a:p>
        </p:txBody>
      </p:sp>
    </p:spTree>
    <p:extLst>
      <p:ext uri="{BB962C8B-B14F-4D97-AF65-F5344CB8AC3E}">
        <p14:creationId xmlns:p14="http://schemas.microsoft.com/office/powerpoint/2010/main" val="3658343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EB08F8-E7A2-4AB3-A568-C69163D6B322}" type="slidenum">
              <a:rPr lang="en-GB" smtClean="0"/>
              <a:t>70</a:t>
            </a:fld>
            <a:endParaRPr lang="en-GB"/>
          </a:p>
        </p:txBody>
      </p:sp>
    </p:spTree>
    <p:extLst>
      <p:ext uri="{BB962C8B-B14F-4D97-AF65-F5344CB8AC3E}">
        <p14:creationId xmlns:p14="http://schemas.microsoft.com/office/powerpoint/2010/main" val="3503502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EB08F8-E7A2-4AB3-A568-C69163D6B322}" type="slidenum">
              <a:rPr lang="en-GB" smtClean="0"/>
              <a:t>78</a:t>
            </a:fld>
            <a:endParaRPr lang="en-GB"/>
          </a:p>
        </p:txBody>
      </p:sp>
    </p:spTree>
    <p:extLst>
      <p:ext uri="{BB962C8B-B14F-4D97-AF65-F5344CB8AC3E}">
        <p14:creationId xmlns:p14="http://schemas.microsoft.com/office/powerpoint/2010/main" val="285021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EB08F8-E7A2-4AB3-A568-C69163D6B322}" type="slidenum">
              <a:rPr lang="en-GB" smtClean="0"/>
              <a:t>79</a:t>
            </a:fld>
            <a:endParaRPr lang="en-GB"/>
          </a:p>
        </p:txBody>
      </p:sp>
    </p:spTree>
    <p:extLst>
      <p:ext uri="{BB962C8B-B14F-4D97-AF65-F5344CB8AC3E}">
        <p14:creationId xmlns:p14="http://schemas.microsoft.com/office/powerpoint/2010/main" val="162893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EB08F8-E7A2-4AB3-A568-C69163D6B322}" type="slidenum">
              <a:rPr lang="en-GB" smtClean="0"/>
              <a:t>80</a:t>
            </a:fld>
            <a:endParaRPr lang="en-GB"/>
          </a:p>
        </p:txBody>
      </p:sp>
    </p:spTree>
    <p:extLst>
      <p:ext uri="{BB962C8B-B14F-4D97-AF65-F5344CB8AC3E}">
        <p14:creationId xmlns:p14="http://schemas.microsoft.com/office/powerpoint/2010/main" val="1469151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EB08F8-E7A2-4AB3-A568-C69163D6B322}" type="slidenum">
              <a:rPr lang="en-GB" smtClean="0"/>
              <a:t>83</a:t>
            </a:fld>
            <a:endParaRPr lang="en-GB"/>
          </a:p>
        </p:txBody>
      </p:sp>
    </p:spTree>
    <p:extLst>
      <p:ext uri="{BB962C8B-B14F-4D97-AF65-F5344CB8AC3E}">
        <p14:creationId xmlns:p14="http://schemas.microsoft.com/office/powerpoint/2010/main" val="164410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EB08F8-E7A2-4AB3-A568-C69163D6B322}" type="slidenum">
              <a:rPr lang="en-GB" smtClean="0"/>
              <a:t>84</a:t>
            </a:fld>
            <a:endParaRPr lang="en-GB"/>
          </a:p>
        </p:txBody>
      </p:sp>
    </p:spTree>
    <p:extLst>
      <p:ext uri="{BB962C8B-B14F-4D97-AF65-F5344CB8AC3E}">
        <p14:creationId xmlns:p14="http://schemas.microsoft.com/office/powerpoint/2010/main" val="3669793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EB08F8-E7A2-4AB3-A568-C69163D6B322}" type="slidenum">
              <a:rPr lang="en-GB" smtClean="0"/>
              <a:t>85</a:t>
            </a:fld>
            <a:endParaRPr lang="en-GB"/>
          </a:p>
        </p:txBody>
      </p:sp>
    </p:spTree>
    <p:extLst>
      <p:ext uri="{BB962C8B-B14F-4D97-AF65-F5344CB8AC3E}">
        <p14:creationId xmlns:p14="http://schemas.microsoft.com/office/powerpoint/2010/main" val="3500249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E6C2B3-C44E-564E-AB9C-7F7C58DEAE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842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EB08F8-E7A2-4AB3-A568-C69163D6B322}" type="slidenum">
              <a:rPr lang="en-GB" smtClean="0"/>
              <a:t>86</a:t>
            </a:fld>
            <a:endParaRPr lang="en-GB"/>
          </a:p>
        </p:txBody>
      </p:sp>
    </p:spTree>
    <p:extLst>
      <p:ext uri="{BB962C8B-B14F-4D97-AF65-F5344CB8AC3E}">
        <p14:creationId xmlns:p14="http://schemas.microsoft.com/office/powerpoint/2010/main" val="2347996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EB08F8-E7A2-4AB3-A568-C69163D6B322}" type="slidenum">
              <a:rPr lang="en-GB" smtClean="0"/>
              <a:t>88</a:t>
            </a:fld>
            <a:endParaRPr lang="en-GB"/>
          </a:p>
        </p:txBody>
      </p:sp>
    </p:spTree>
    <p:extLst>
      <p:ext uri="{BB962C8B-B14F-4D97-AF65-F5344CB8AC3E}">
        <p14:creationId xmlns:p14="http://schemas.microsoft.com/office/powerpoint/2010/main" val="3911649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is lots of information and support for any student or parents who may need some help with their emotional well being and tonight you can take this handout which signposts helpful contacts, websites and apps that with support your emotional wellbeing </a:t>
            </a:r>
          </a:p>
        </p:txBody>
      </p:sp>
      <p:sp>
        <p:nvSpPr>
          <p:cNvPr id="4" name="Slide Number Placeholder 3"/>
          <p:cNvSpPr>
            <a:spLocks noGrp="1"/>
          </p:cNvSpPr>
          <p:nvPr>
            <p:ph type="sldNum" sz="quarter" idx="5"/>
          </p:nvPr>
        </p:nvSpPr>
        <p:spPr/>
        <p:txBody>
          <a:bodyPr/>
          <a:lstStyle/>
          <a:p>
            <a:fld id="{B8EB08F8-E7A2-4AB3-A568-C69163D6B322}" type="slidenum">
              <a:rPr lang="en-GB" smtClean="0"/>
              <a:t>93</a:t>
            </a:fld>
            <a:endParaRPr lang="en-GB"/>
          </a:p>
        </p:txBody>
      </p:sp>
    </p:spTree>
    <p:extLst>
      <p:ext uri="{BB962C8B-B14F-4D97-AF65-F5344CB8AC3E}">
        <p14:creationId xmlns:p14="http://schemas.microsoft.com/office/powerpoint/2010/main" val="907422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E6C2B3-C44E-564E-AB9C-7F7C58DEAE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2674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E6C2B3-C44E-564E-AB9C-7F7C58DEAE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512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E6C2B3-C44E-564E-AB9C-7F7C58DEAE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652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421A5C-74F7-4B2F-887F-1129745D526F}" type="slidenum">
              <a:rPr lang="en-GB" smtClean="0"/>
              <a:t>10</a:t>
            </a:fld>
            <a:endParaRPr lang="en-GB"/>
          </a:p>
        </p:txBody>
      </p:sp>
    </p:spTree>
    <p:extLst>
      <p:ext uri="{BB962C8B-B14F-4D97-AF65-F5344CB8AC3E}">
        <p14:creationId xmlns:p14="http://schemas.microsoft.com/office/powerpoint/2010/main" val="1287281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421A5C-74F7-4B2F-887F-1129745D526F}" type="slidenum">
              <a:rPr lang="en-GB" smtClean="0"/>
              <a:t>11</a:t>
            </a:fld>
            <a:endParaRPr lang="en-GB"/>
          </a:p>
        </p:txBody>
      </p:sp>
    </p:spTree>
    <p:extLst>
      <p:ext uri="{BB962C8B-B14F-4D97-AF65-F5344CB8AC3E}">
        <p14:creationId xmlns:p14="http://schemas.microsoft.com/office/powerpoint/2010/main" val="1545579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421A5C-74F7-4B2F-887F-1129745D526F}" type="slidenum">
              <a:rPr lang="en-GB" smtClean="0"/>
              <a:t>12</a:t>
            </a:fld>
            <a:endParaRPr lang="en-GB"/>
          </a:p>
        </p:txBody>
      </p:sp>
    </p:spTree>
    <p:extLst>
      <p:ext uri="{BB962C8B-B14F-4D97-AF65-F5344CB8AC3E}">
        <p14:creationId xmlns:p14="http://schemas.microsoft.com/office/powerpoint/2010/main" val="166104527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3284890-85D2-4D7B-8EF5-15A9C1DB8F42}" type="datetimeFigureOut">
              <a:rPr lang="en-US" dirty="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dirty="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64DA5-CD3D-4590-A511-FCD3BC7A793E}" type="datetimeFigureOut">
              <a:rPr lang="en-US" dirty="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SmartArt Placeholder 2"/>
          <p:cNvSpPr>
            <a:spLocks noGrp="1"/>
          </p:cNvSpPr>
          <p:nvPr>
            <p:ph type="dgm" idx="1"/>
          </p:nvPr>
        </p:nvSpPr>
        <p:spPr>
          <a:xfrm>
            <a:off x="914400" y="1981200"/>
            <a:ext cx="10363200" cy="4114800"/>
          </a:xfrm>
        </p:spPr>
        <p:txBody>
          <a:bodyPr rtlCol="0">
            <a:normAutofit/>
          </a:bodyPr>
          <a:lstStyle/>
          <a:p>
            <a:pPr lvl="0"/>
            <a:endParaRPr lang="en-GB" noProof="0"/>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defRPr/>
            </a:pPr>
            <a:fld id="{4E2E830F-B0D8-4922-94D6-BE77B894550D}" type="datetime1">
              <a:rPr lang="en-US" smtClean="0"/>
              <a:t>9/30/2022</a:t>
            </a:fld>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defRPr/>
            </a:pPr>
            <a:r>
              <a:rPr lang="en-GB"/>
              <a:t>Outstanding learning for outstanding futures</a:t>
            </a:r>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02880A2A-7ED6-4980-80DF-C145F8A615C0}" type="slidenum">
              <a:rPr lang="en-US" altLang="en-US"/>
              <a:pPr/>
              <a:t>‹#›</a:t>
            </a:fld>
            <a:endParaRPr lang="en-US" altLang="en-US"/>
          </a:p>
        </p:txBody>
      </p:sp>
    </p:spTree>
    <p:extLst>
      <p:ext uri="{BB962C8B-B14F-4D97-AF65-F5344CB8AC3E}">
        <p14:creationId xmlns:p14="http://schemas.microsoft.com/office/powerpoint/2010/main" val="126104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EBDC7-8AF1-476D-C8B1-4D0F5E360D5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0FD7767-CE83-5982-2DA0-B05AA1E5A7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8F959A0-4E83-7B69-5AA3-1E2337C7FA6D}"/>
              </a:ext>
            </a:extLst>
          </p:cNvPr>
          <p:cNvSpPr>
            <a:spLocks noGrp="1"/>
          </p:cNvSpPr>
          <p:nvPr>
            <p:ph type="dt" sz="half" idx="10"/>
          </p:nvPr>
        </p:nvSpPr>
        <p:spPr/>
        <p:txBody>
          <a:bodyPr/>
          <a:lstStyle/>
          <a:p>
            <a:fld id="{C5FEF2AA-483C-474D-9688-A8DE61991FD8}" type="datetimeFigureOut">
              <a:rPr lang="en-GB" smtClean="0"/>
              <a:t>30/09/2022</a:t>
            </a:fld>
            <a:endParaRPr lang="en-GB"/>
          </a:p>
        </p:txBody>
      </p:sp>
      <p:sp>
        <p:nvSpPr>
          <p:cNvPr id="5" name="Footer Placeholder 4">
            <a:extLst>
              <a:ext uri="{FF2B5EF4-FFF2-40B4-BE49-F238E27FC236}">
                <a16:creationId xmlns:a16="http://schemas.microsoft.com/office/drawing/2014/main" id="{795D4026-4733-C442-30BD-CE4878F22C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84DAF0-FAB8-3A1F-94A9-A25D1A3F455D}"/>
              </a:ext>
            </a:extLst>
          </p:cNvPr>
          <p:cNvSpPr>
            <a:spLocks noGrp="1"/>
          </p:cNvSpPr>
          <p:nvPr>
            <p:ph type="sldNum" sz="quarter" idx="12"/>
          </p:nvPr>
        </p:nvSpPr>
        <p:spPr/>
        <p:txBody>
          <a:bodyPr/>
          <a:lstStyle/>
          <a:p>
            <a:fld id="{4FBD5528-71E3-47E0-8A5C-ECF794DAD693}" type="slidenum">
              <a:rPr lang="en-GB" smtClean="0"/>
              <a:t>‹#›</a:t>
            </a:fld>
            <a:endParaRPr lang="en-GB"/>
          </a:p>
        </p:txBody>
      </p:sp>
    </p:spTree>
    <p:extLst>
      <p:ext uri="{BB962C8B-B14F-4D97-AF65-F5344CB8AC3E}">
        <p14:creationId xmlns:p14="http://schemas.microsoft.com/office/powerpoint/2010/main" val="1484388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C079F-AE11-E28F-9599-28C7557148F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F9A4918-26A1-06F4-5463-453D4F89F21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1116408-C040-B14B-2C7F-0BD4B2326FE1}"/>
              </a:ext>
            </a:extLst>
          </p:cNvPr>
          <p:cNvSpPr>
            <a:spLocks noGrp="1"/>
          </p:cNvSpPr>
          <p:nvPr>
            <p:ph type="dt" sz="half" idx="10"/>
          </p:nvPr>
        </p:nvSpPr>
        <p:spPr/>
        <p:txBody>
          <a:bodyPr/>
          <a:lstStyle/>
          <a:p>
            <a:fld id="{C5FEF2AA-483C-474D-9688-A8DE61991FD8}" type="datetimeFigureOut">
              <a:rPr lang="en-GB" smtClean="0"/>
              <a:t>30/09/2022</a:t>
            </a:fld>
            <a:endParaRPr lang="en-GB"/>
          </a:p>
        </p:txBody>
      </p:sp>
      <p:sp>
        <p:nvSpPr>
          <p:cNvPr id="5" name="Footer Placeholder 4">
            <a:extLst>
              <a:ext uri="{FF2B5EF4-FFF2-40B4-BE49-F238E27FC236}">
                <a16:creationId xmlns:a16="http://schemas.microsoft.com/office/drawing/2014/main" id="{5FE14C54-FC66-A78C-C7E2-D4C31C4760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A866FD-E117-0502-4C08-24F8D412D42C}"/>
              </a:ext>
            </a:extLst>
          </p:cNvPr>
          <p:cNvSpPr>
            <a:spLocks noGrp="1"/>
          </p:cNvSpPr>
          <p:nvPr>
            <p:ph type="sldNum" sz="quarter" idx="12"/>
          </p:nvPr>
        </p:nvSpPr>
        <p:spPr/>
        <p:txBody>
          <a:bodyPr/>
          <a:lstStyle/>
          <a:p>
            <a:fld id="{4FBD5528-71E3-47E0-8A5C-ECF794DAD693}" type="slidenum">
              <a:rPr lang="en-GB" smtClean="0"/>
              <a:t>‹#›</a:t>
            </a:fld>
            <a:endParaRPr lang="en-GB"/>
          </a:p>
        </p:txBody>
      </p:sp>
    </p:spTree>
    <p:extLst>
      <p:ext uri="{BB962C8B-B14F-4D97-AF65-F5344CB8AC3E}">
        <p14:creationId xmlns:p14="http://schemas.microsoft.com/office/powerpoint/2010/main" val="2864488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1BAD5-B4C5-C4C4-FB92-BF17CC68F14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591049A2-4FC5-74B1-7C92-5F3A4CE3FA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9D3346B-B8A6-6C8D-E7E7-46E781F57C84}"/>
              </a:ext>
            </a:extLst>
          </p:cNvPr>
          <p:cNvSpPr>
            <a:spLocks noGrp="1"/>
          </p:cNvSpPr>
          <p:nvPr>
            <p:ph type="dt" sz="half" idx="10"/>
          </p:nvPr>
        </p:nvSpPr>
        <p:spPr/>
        <p:txBody>
          <a:bodyPr/>
          <a:lstStyle/>
          <a:p>
            <a:fld id="{C5FEF2AA-483C-474D-9688-A8DE61991FD8}" type="datetimeFigureOut">
              <a:rPr lang="en-GB" smtClean="0"/>
              <a:t>30/09/2022</a:t>
            </a:fld>
            <a:endParaRPr lang="en-GB"/>
          </a:p>
        </p:txBody>
      </p:sp>
      <p:sp>
        <p:nvSpPr>
          <p:cNvPr id="5" name="Footer Placeholder 4">
            <a:extLst>
              <a:ext uri="{FF2B5EF4-FFF2-40B4-BE49-F238E27FC236}">
                <a16:creationId xmlns:a16="http://schemas.microsoft.com/office/drawing/2014/main" id="{D2816888-C29E-2B69-7C4D-049176C716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A62A41-36FC-CFA1-158A-0DDEE6B3DE39}"/>
              </a:ext>
            </a:extLst>
          </p:cNvPr>
          <p:cNvSpPr>
            <a:spLocks noGrp="1"/>
          </p:cNvSpPr>
          <p:nvPr>
            <p:ph type="sldNum" sz="quarter" idx="12"/>
          </p:nvPr>
        </p:nvSpPr>
        <p:spPr/>
        <p:txBody>
          <a:bodyPr/>
          <a:lstStyle/>
          <a:p>
            <a:fld id="{4FBD5528-71E3-47E0-8A5C-ECF794DAD693}" type="slidenum">
              <a:rPr lang="en-GB" smtClean="0"/>
              <a:t>‹#›</a:t>
            </a:fld>
            <a:endParaRPr lang="en-GB"/>
          </a:p>
        </p:txBody>
      </p:sp>
    </p:spTree>
    <p:extLst>
      <p:ext uri="{BB962C8B-B14F-4D97-AF65-F5344CB8AC3E}">
        <p14:creationId xmlns:p14="http://schemas.microsoft.com/office/powerpoint/2010/main" val="610455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07B25-94E0-BFEA-B581-6F7CBF009D1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CD9FA28-C0F7-8385-A83F-D23C25E07E7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9D87379-3656-9F54-5FD9-CC03380C1A4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C70F791-DFE0-CA4F-6F63-A2C48635763E}"/>
              </a:ext>
            </a:extLst>
          </p:cNvPr>
          <p:cNvSpPr>
            <a:spLocks noGrp="1"/>
          </p:cNvSpPr>
          <p:nvPr>
            <p:ph type="dt" sz="half" idx="10"/>
          </p:nvPr>
        </p:nvSpPr>
        <p:spPr/>
        <p:txBody>
          <a:bodyPr/>
          <a:lstStyle/>
          <a:p>
            <a:fld id="{C5FEF2AA-483C-474D-9688-A8DE61991FD8}" type="datetimeFigureOut">
              <a:rPr lang="en-GB" smtClean="0"/>
              <a:t>30/09/2022</a:t>
            </a:fld>
            <a:endParaRPr lang="en-GB"/>
          </a:p>
        </p:txBody>
      </p:sp>
      <p:sp>
        <p:nvSpPr>
          <p:cNvPr id="6" name="Footer Placeholder 5">
            <a:extLst>
              <a:ext uri="{FF2B5EF4-FFF2-40B4-BE49-F238E27FC236}">
                <a16:creationId xmlns:a16="http://schemas.microsoft.com/office/drawing/2014/main" id="{F0847831-144A-8F84-7971-0819565F78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081CA4-0DC5-23A8-5346-AD28B3BF2C8D}"/>
              </a:ext>
            </a:extLst>
          </p:cNvPr>
          <p:cNvSpPr>
            <a:spLocks noGrp="1"/>
          </p:cNvSpPr>
          <p:nvPr>
            <p:ph type="sldNum" sz="quarter" idx="12"/>
          </p:nvPr>
        </p:nvSpPr>
        <p:spPr/>
        <p:txBody>
          <a:bodyPr/>
          <a:lstStyle/>
          <a:p>
            <a:fld id="{4FBD5528-71E3-47E0-8A5C-ECF794DAD693}" type="slidenum">
              <a:rPr lang="en-GB" smtClean="0"/>
              <a:t>‹#›</a:t>
            </a:fld>
            <a:endParaRPr lang="en-GB"/>
          </a:p>
        </p:txBody>
      </p:sp>
    </p:spTree>
    <p:extLst>
      <p:ext uri="{BB962C8B-B14F-4D97-AF65-F5344CB8AC3E}">
        <p14:creationId xmlns:p14="http://schemas.microsoft.com/office/powerpoint/2010/main" val="2541130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47DC4-A025-E40F-B9D5-648FBB816A9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AE0676B-A923-181C-8681-8510789001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2932034-60F4-B4B8-72B4-A6A90D5D686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84512B5-5927-8BD5-5093-AFF50AE0AA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866AB03-AE2A-20C4-4617-5000F3431E5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95D8D6D-DFCA-E2EC-8D9E-AC82F8193074}"/>
              </a:ext>
            </a:extLst>
          </p:cNvPr>
          <p:cNvSpPr>
            <a:spLocks noGrp="1"/>
          </p:cNvSpPr>
          <p:nvPr>
            <p:ph type="dt" sz="half" idx="10"/>
          </p:nvPr>
        </p:nvSpPr>
        <p:spPr/>
        <p:txBody>
          <a:bodyPr/>
          <a:lstStyle/>
          <a:p>
            <a:fld id="{C5FEF2AA-483C-474D-9688-A8DE61991FD8}" type="datetimeFigureOut">
              <a:rPr lang="en-GB" smtClean="0"/>
              <a:t>30/09/2022</a:t>
            </a:fld>
            <a:endParaRPr lang="en-GB"/>
          </a:p>
        </p:txBody>
      </p:sp>
      <p:sp>
        <p:nvSpPr>
          <p:cNvPr id="8" name="Footer Placeholder 7">
            <a:extLst>
              <a:ext uri="{FF2B5EF4-FFF2-40B4-BE49-F238E27FC236}">
                <a16:creationId xmlns:a16="http://schemas.microsoft.com/office/drawing/2014/main" id="{7046E8B8-5862-77AA-257B-17EF0F2D783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98EB6B3-3AFF-49B7-BCEE-EB8FDDD77F1E}"/>
              </a:ext>
            </a:extLst>
          </p:cNvPr>
          <p:cNvSpPr>
            <a:spLocks noGrp="1"/>
          </p:cNvSpPr>
          <p:nvPr>
            <p:ph type="sldNum" sz="quarter" idx="12"/>
          </p:nvPr>
        </p:nvSpPr>
        <p:spPr/>
        <p:txBody>
          <a:bodyPr/>
          <a:lstStyle/>
          <a:p>
            <a:fld id="{4FBD5528-71E3-47E0-8A5C-ECF794DAD693}" type="slidenum">
              <a:rPr lang="en-GB" smtClean="0"/>
              <a:t>‹#›</a:t>
            </a:fld>
            <a:endParaRPr lang="en-GB"/>
          </a:p>
        </p:txBody>
      </p:sp>
    </p:spTree>
    <p:extLst>
      <p:ext uri="{BB962C8B-B14F-4D97-AF65-F5344CB8AC3E}">
        <p14:creationId xmlns:p14="http://schemas.microsoft.com/office/powerpoint/2010/main" val="1512494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150C-3772-96AD-BF52-593F556F474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C8CA139-097D-312D-A0C0-AD9FB665FB63}"/>
              </a:ext>
            </a:extLst>
          </p:cNvPr>
          <p:cNvSpPr>
            <a:spLocks noGrp="1"/>
          </p:cNvSpPr>
          <p:nvPr>
            <p:ph type="dt" sz="half" idx="10"/>
          </p:nvPr>
        </p:nvSpPr>
        <p:spPr/>
        <p:txBody>
          <a:bodyPr/>
          <a:lstStyle/>
          <a:p>
            <a:fld id="{C5FEF2AA-483C-474D-9688-A8DE61991FD8}" type="datetimeFigureOut">
              <a:rPr lang="en-GB" smtClean="0"/>
              <a:t>30/09/2022</a:t>
            </a:fld>
            <a:endParaRPr lang="en-GB"/>
          </a:p>
        </p:txBody>
      </p:sp>
      <p:sp>
        <p:nvSpPr>
          <p:cNvPr id="4" name="Footer Placeholder 3">
            <a:extLst>
              <a:ext uri="{FF2B5EF4-FFF2-40B4-BE49-F238E27FC236}">
                <a16:creationId xmlns:a16="http://schemas.microsoft.com/office/drawing/2014/main" id="{C6F7E7FF-CA46-9F7F-7345-77602DC3651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73BA757-C9EB-E214-2F73-D0E18A96882F}"/>
              </a:ext>
            </a:extLst>
          </p:cNvPr>
          <p:cNvSpPr>
            <a:spLocks noGrp="1"/>
          </p:cNvSpPr>
          <p:nvPr>
            <p:ph type="sldNum" sz="quarter" idx="12"/>
          </p:nvPr>
        </p:nvSpPr>
        <p:spPr/>
        <p:txBody>
          <a:bodyPr/>
          <a:lstStyle/>
          <a:p>
            <a:fld id="{4FBD5528-71E3-47E0-8A5C-ECF794DAD693}" type="slidenum">
              <a:rPr lang="en-GB" smtClean="0"/>
              <a:t>‹#›</a:t>
            </a:fld>
            <a:endParaRPr lang="en-GB"/>
          </a:p>
        </p:txBody>
      </p:sp>
    </p:spTree>
    <p:extLst>
      <p:ext uri="{BB962C8B-B14F-4D97-AF65-F5344CB8AC3E}">
        <p14:creationId xmlns:p14="http://schemas.microsoft.com/office/powerpoint/2010/main" val="2019888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13A1E5-152A-6E06-3B90-A602E064662F}"/>
              </a:ext>
            </a:extLst>
          </p:cNvPr>
          <p:cNvSpPr>
            <a:spLocks noGrp="1"/>
          </p:cNvSpPr>
          <p:nvPr>
            <p:ph type="dt" sz="half" idx="10"/>
          </p:nvPr>
        </p:nvSpPr>
        <p:spPr/>
        <p:txBody>
          <a:bodyPr/>
          <a:lstStyle/>
          <a:p>
            <a:fld id="{C5FEF2AA-483C-474D-9688-A8DE61991FD8}" type="datetimeFigureOut">
              <a:rPr lang="en-GB" smtClean="0"/>
              <a:t>30/09/2022</a:t>
            </a:fld>
            <a:endParaRPr lang="en-GB"/>
          </a:p>
        </p:txBody>
      </p:sp>
      <p:sp>
        <p:nvSpPr>
          <p:cNvPr id="3" name="Footer Placeholder 2">
            <a:extLst>
              <a:ext uri="{FF2B5EF4-FFF2-40B4-BE49-F238E27FC236}">
                <a16:creationId xmlns:a16="http://schemas.microsoft.com/office/drawing/2014/main" id="{9125652A-4376-1FDF-0566-AAE16C11C19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27F0CD-6EEB-463D-067A-DDA3AB6D9F6B}"/>
              </a:ext>
            </a:extLst>
          </p:cNvPr>
          <p:cNvSpPr>
            <a:spLocks noGrp="1"/>
          </p:cNvSpPr>
          <p:nvPr>
            <p:ph type="sldNum" sz="quarter" idx="12"/>
          </p:nvPr>
        </p:nvSpPr>
        <p:spPr/>
        <p:txBody>
          <a:bodyPr/>
          <a:lstStyle/>
          <a:p>
            <a:fld id="{4FBD5528-71E3-47E0-8A5C-ECF794DAD693}" type="slidenum">
              <a:rPr lang="en-GB" smtClean="0"/>
              <a:t>‹#›</a:t>
            </a:fld>
            <a:endParaRPr lang="en-GB"/>
          </a:p>
        </p:txBody>
      </p:sp>
    </p:spTree>
    <p:extLst>
      <p:ext uri="{BB962C8B-B14F-4D97-AF65-F5344CB8AC3E}">
        <p14:creationId xmlns:p14="http://schemas.microsoft.com/office/powerpoint/2010/main" val="995761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5661D-6934-4B32-B92C-470368BF1EC6}" type="datetimeFigureOut">
              <a:rPr lang="en-US" dirty="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96BB2-34EF-E060-A27F-DE30CA4B526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E391F2B-0014-5137-5B28-C7958CA76B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65D25E3-EA97-BE49-D4CB-6F68309E9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EE14E9C-E833-24E9-8AC8-DA7C2210AAFE}"/>
              </a:ext>
            </a:extLst>
          </p:cNvPr>
          <p:cNvSpPr>
            <a:spLocks noGrp="1"/>
          </p:cNvSpPr>
          <p:nvPr>
            <p:ph type="dt" sz="half" idx="10"/>
          </p:nvPr>
        </p:nvSpPr>
        <p:spPr/>
        <p:txBody>
          <a:bodyPr/>
          <a:lstStyle/>
          <a:p>
            <a:fld id="{C5FEF2AA-483C-474D-9688-A8DE61991FD8}" type="datetimeFigureOut">
              <a:rPr lang="en-GB" smtClean="0"/>
              <a:t>30/09/2022</a:t>
            </a:fld>
            <a:endParaRPr lang="en-GB"/>
          </a:p>
        </p:txBody>
      </p:sp>
      <p:sp>
        <p:nvSpPr>
          <p:cNvPr id="6" name="Footer Placeholder 5">
            <a:extLst>
              <a:ext uri="{FF2B5EF4-FFF2-40B4-BE49-F238E27FC236}">
                <a16:creationId xmlns:a16="http://schemas.microsoft.com/office/drawing/2014/main" id="{C86BC202-8CE8-5E0E-30D9-0BCDB9B573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F02135-1A4B-2A80-ECB9-9054A740629D}"/>
              </a:ext>
            </a:extLst>
          </p:cNvPr>
          <p:cNvSpPr>
            <a:spLocks noGrp="1"/>
          </p:cNvSpPr>
          <p:nvPr>
            <p:ph type="sldNum" sz="quarter" idx="12"/>
          </p:nvPr>
        </p:nvSpPr>
        <p:spPr/>
        <p:txBody>
          <a:bodyPr/>
          <a:lstStyle/>
          <a:p>
            <a:fld id="{4FBD5528-71E3-47E0-8A5C-ECF794DAD693}" type="slidenum">
              <a:rPr lang="en-GB" smtClean="0"/>
              <a:t>‹#›</a:t>
            </a:fld>
            <a:endParaRPr lang="en-GB"/>
          </a:p>
        </p:txBody>
      </p:sp>
    </p:spTree>
    <p:extLst>
      <p:ext uri="{BB962C8B-B14F-4D97-AF65-F5344CB8AC3E}">
        <p14:creationId xmlns:p14="http://schemas.microsoft.com/office/powerpoint/2010/main" val="859005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E540-D24A-FAD5-3916-0070E78B530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DA2241A-9247-CF86-DB33-6A26C3218A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A70640A-9EF2-BA38-D920-BE214DEA40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3B4DFF-5678-AF12-8EB0-82CEF5A6C303}"/>
              </a:ext>
            </a:extLst>
          </p:cNvPr>
          <p:cNvSpPr>
            <a:spLocks noGrp="1"/>
          </p:cNvSpPr>
          <p:nvPr>
            <p:ph type="dt" sz="half" idx="10"/>
          </p:nvPr>
        </p:nvSpPr>
        <p:spPr/>
        <p:txBody>
          <a:bodyPr/>
          <a:lstStyle/>
          <a:p>
            <a:fld id="{C5FEF2AA-483C-474D-9688-A8DE61991FD8}" type="datetimeFigureOut">
              <a:rPr lang="en-GB" smtClean="0"/>
              <a:t>30/09/2022</a:t>
            </a:fld>
            <a:endParaRPr lang="en-GB"/>
          </a:p>
        </p:txBody>
      </p:sp>
      <p:sp>
        <p:nvSpPr>
          <p:cNvPr id="6" name="Footer Placeholder 5">
            <a:extLst>
              <a:ext uri="{FF2B5EF4-FFF2-40B4-BE49-F238E27FC236}">
                <a16:creationId xmlns:a16="http://schemas.microsoft.com/office/drawing/2014/main" id="{F2D322D1-DDBA-2046-A230-927370644C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B22777-23DA-8974-CEE4-27EA9587E753}"/>
              </a:ext>
            </a:extLst>
          </p:cNvPr>
          <p:cNvSpPr>
            <a:spLocks noGrp="1"/>
          </p:cNvSpPr>
          <p:nvPr>
            <p:ph type="sldNum" sz="quarter" idx="12"/>
          </p:nvPr>
        </p:nvSpPr>
        <p:spPr/>
        <p:txBody>
          <a:bodyPr/>
          <a:lstStyle/>
          <a:p>
            <a:fld id="{4FBD5528-71E3-47E0-8A5C-ECF794DAD693}" type="slidenum">
              <a:rPr lang="en-GB" smtClean="0"/>
              <a:t>‹#›</a:t>
            </a:fld>
            <a:endParaRPr lang="en-GB"/>
          </a:p>
        </p:txBody>
      </p:sp>
    </p:spTree>
    <p:extLst>
      <p:ext uri="{BB962C8B-B14F-4D97-AF65-F5344CB8AC3E}">
        <p14:creationId xmlns:p14="http://schemas.microsoft.com/office/powerpoint/2010/main" val="1941691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C7316-18D9-2367-AA82-4CA0EB7E009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56EB5F8-933F-F83C-6AC6-8E78DE438B6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61C7BE8-9CC6-B375-EE50-D9A6DD49A98A}"/>
              </a:ext>
            </a:extLst>
          </p:cNvPr>
          <p:cNvSpPr>
            <a:spLocks noGrp="1"/>
          </p:cNvSpPr>
          <p:nvPr>
            <p:ph type="dt" sz="half" idx="10"/>
          </p:nvPr>
        </p:nvSpPr>
        <p:spPr/>
        <p:txBody>
          <a:bodyPr/>
          <a:lstStyle/>
          <a:p>
            <a:fld id="{C5FEF2AA-483C-474D-9688-A8DE61991FD8}" type="datetimeFigureOut">
              <a:rPr lang="en-GB" smtClean="0"/>
              <a:t>30/09/2022</a:t>
            </a:fld>
            <a:endParaRPr lang="en-GB"/>
          </a:p>
        </p:txBody>
      </p:sp>
      <p:sp>
        <p:nvSpPr>
          <p:cNvPr id="5" name="Footer Placeholder 4">
            <a:extLst>
              <a:ext uri="{FF2B5EF4-FFF2-40B4-BE49-F238E27FC236}">
                <a16:creationId xmlns:a16="http://schemas.microsoft.com/office/drawing/2014/main" id="{A4DE8CB7-FB80-3773-DC14-ECFCCD81B9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7A6E17-1DD9-82CB-D5A6-4DD1B7DADBF2}"/>
              </a:ext>
            </a:extLst>
          </p:cNvPr>
          <p:cNvSpPr>
            <a:spLocks noGrp="1"/>
          </p:cNvSpPr>
          <p:nvPr>
            <p:ph type="sldNum" sz="quarter" idx="12"/>
          </p:nvPr>
        </p:nvSpPr>
        <p:spPr/>
        <p:txBody>
          <a:bodyPr/>
          <a:lstStyle/>
          <a:p>
            <a:fld id="{4FBD5528-71E3-47E0-8A5C-ECF794DAD693}" type="slidenum">
              <a:rPr lang="en-GB" smtClean="0"/>
              <a:t>‹#›</a:t>
            </a:fld>
            <a:endParaRPr lang="en-GB"/>
          </a:p>
        </p:txBody>
      </p:sp>
    </p:spTree>
    <p:extLst>
      <p:ext uri="{BB962C8B-B14F-4D97-AF65-F5344CB8AC3E}">
        <p14:creationId xmlns:p14="http://schemas.microsoft.com/office/powerpoint/2010/main" val="1102450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9CD8B8-2C7B-1A11-7752-B4C8FD349DD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7F0A266C-0E14-ABE9-406F-B52C0B671AA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A59FFF4-6EAB-65F0-D80E-43A43D82F00B}"/>
              </a:ext>
            </a:extLst>
          </p:cNvPr>
          <p:cNvSpPr>
            <a:spLocks noGrp="1"/>
          </p:cNvSpPr>
          <p:nvPr>
            <p:ph type="dt" sz="half" idx="10"/>
          </p:nvPr>
        </p:nvSpPr>
        <p:spPr/>
        <p:txBody>
          <a:bodyPr/>
          <a:lstStyle/>
          <a:p>
            <a:fld id="{C5FEF2AA-483C-474D-9688-A8DE61991FD8}" type="datetimeFigureOut">
              <a:rPr lang="en-GB" smtClean="0"/>
              <a:t>30/09/2022</a:t>
            </a:fld>
            <a:endParaRPr lang="en-GB"/>
          </a:p>
        </p:txBody>
      </p:sp>
      <p:sp>
        <p:nvSpPr>
          <p:cNvPr id="5" name="Footer Placeholder 4">
            <a:extLst>
              <a:ext uri="{FF2B5EF4-FFF2-40B4-BE49-F238E27FC236}">
                <a16:creationId xmlns:a16="http://schemas.microsoft.com/office/drawing/2014/main" id="{74B0B6D2-6526-4AF8-1450-7B2A6F7A7A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F04EFB-C4F7-8857-F00B-486CE150C58E}"/>
              </a:ext>
            </a:extLst>
          </p:cNvPr>
          <p:cNvSpPr>
            <a:spLocks noGrp="1"/>
          </p:cNvSpPr>
          <p:nvPr>
            <p:ph type="sldNum" sz="quarter" idx="12"/>
          </p:nvPr>
        </p:nvSpPr>
        <p:spPr/>
        <p:txBody>
          <a:bodyPr/>
          <a:lstStyle/>
          <a:p>
            <a:fld id="{4FBD5528-71E3-47E0-8A5C-ECF794DAD693}" type="slidenum">
              <a:rPr lang="en-GB" smtClean="0"/>
              <a:t>‹#›</a:t>
            </a:fld>
            <a:endParaRPr lang="en-GB"/>
          </a:p>
        </p:txBody>
      </p:sp>
    </p:spTree>
    <p:extLst>
      <p:ext uri="{BB962C8B-B14F-4D97-AF65-F5344CB8AC3E}">
        <p14:creationId xmlns:p14="http://schemas.microsoft.com/office/powerpoint/2010/main" val="595543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F59A767C-2B2D-1C41-B3D3-A9396EEFA3EE}"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3C407-0DB6-634D-9E91-AA327E4783D0}" type="slidenum">
              <a:rPr lang="en-US" smtClean="0"/>
              <a:t>‹#›</a:t>
            </a:fld>
            <a:endParaRPr lang="en-US"/>
          </a:p>
        </p:txBody>
      </p:sp>
    </p:spTree>
    <p:extLst>
      <p:ext uri="{BB962C8B-B14F-4D97-AF65-F5344CB8AC3E}">
        <p14:creationId xmlns:p14="http://schemas.microsoft.com/office/powerpoint/2010/main" val="2421719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59A767C-2B2D-1C41-B3D3-A9396EEFA3EE}"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3C407-0DB6-634D-9E91-AA327E4783D0}" type="slidenum">
              <a:rPr lang="en-US" smtClean="0"/>
              <a:t>‹#›</a:t>
            </a:fld>
            <a:endParaRPr lang="en-US"/>
          </a:p>
        </p:txBody>
      </p:sp>
    </p:spTree>
    <p:extLst>
      <p:ext uri="{BB962C8B-B14F-4D97-AF65-F5344CB8AC3E}">
        <p14:creationId xmlns:p14="http://schemas.microsoft.com/office/powerpoint/2010/main" val="3690998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59A767C-2B2D-1C41-B3D3-A9396EEFA3EE}"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3C407-0DB6-634D-9E91-AA327E4783D0}" type="slidenum">
              <a:rPr lang="en-US" smtClean="0"/>
              <a:t>‹#›</a:t>
            </a:fld>
            <a:endParaRPr lang="en-US"/>
          </a:p>
        </p:txBody>
      </p:sp>
    </p:spTree>
    <p:extLst>
      <p:ext uri="{BB962C8B-B14F-4D97-AF65-F5344CB8AC3E}">
        <p14:creationId xmlns:p14="http://schemas.microsoft.com/office/powerpoint/2010/main" val="2714288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F59A767C-2B2D-1C41-B3D3-A9396EEFA3EE}"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3C407-0DB6-634D-9E91-AA327E4783D0}" type="slidenum">
              <a:rPr lang="en-US" smtClean="0"/>
              <a:t>‹#›</a:t>
            </a:fld>
            <a:endParaRPr lang="en-US"/>
          </a:p>
        </p:txBody>
      </p:sp>
    </p:spTree>
    <p:extLst>
      <p:ext uri="{BB962C8B-B14F-4D97-AF65-F5344CB8AC3E}">
        <p14:creationId xmlns:p14="http://schemas.microsoft.com/office/powerpoint/2010/main" val="21767386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F59A767C-2B2D-1C41-B3D3-A9396EEFA3EE}" type="datetimeFigureOut">
              <a:rPr lang="en-US" smtClean="0"/>
              <a:t>9/30/2022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23C407-0DB6-634D-9E91-AA327E4783D0}" type="slidenum">
              <a:rPr lang="en-US" smtClean="0"/>
              <a:t>‹#›</a:t>
            </a:fld>
            <a:endParaRPr lang="en-US"/>
          </a:p>
        </p:txBody>
      </p:sp>
    </p:spTree>
    <p:extLst>
      <p:ext uri="{BB962C8B-B14F-4D97-AF65-F5344CB8AC3E}">
        <p14:creationId xmlns:p14="http://schemas.microsoft.com/office/powerpoint/2010/main" val="2121612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F59A767C-2B2D-1C41-B3D3-A9396EEFA3EE}" type="datetimeFigureOut">
              <a:rPr lang="en-US" smtClean="0"/>
              <a:t>9/30/2022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23C407-0DB6-634D-9E91-AA327E4783D0}" type="slidenum">
              <a:rPr lang="en-US" smtClean="0"/>
              <a:t>‹#›</a:t>
            </a:fld>
            <a:endParaRPr lang="en-US"/>
          </a:p>
        </p:txBody>
      </p:sp>
    </p:spTree>
    <p:extLst>
      <p:ext uri="{BB962C8B-B14F-4D97-AF65-F5344CB8AC3E}">
        <p14:creationId xmlns:p14="http://schemas.microsoft.com/office/powerpoint/2010/main" val="3220695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9/30/2022</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9A767C-2B2D-1C41-B3D3-A9396EEFA3EE}" type="datetimeFigureOut">
              <a:rPr lang="en-US" smtClean="0"/>
              <a:t>9/30/2022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23C407-0DB6-634D-9E91-AA327E4783D0}" type="slidenum">
              <a:rPr lang="en-US" smtClean="0"/>
              <a:t>‹#›</a:t>
            </a:fld>
            <a:endParaRPr lang="en-US"/>
          </a:p>
        </p:txBody>
      </p:sp>
    </p:spTree>
    <p:extLst>
      <p:ext uri="{BB962C8B-B14F-4D97-AF65-F5344CB8AC3E}">
        <p14:creationId xmlns:p14="http://schemas.microsoft.com/office/powerpoint/2010/main" val="3384024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59A767C-2B2D-1C41-B3D3-A9396EEFA3EE}"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3C407-0DB6-634D-9E91-AA327E4783D0}" type="slidenum">
              <a:rPr lang="en-US" smtClean="0"/>
              <a:t>‹#›</a:t>
            </a:fld>
            <a:endParaRPr lang="en-US"/>
          </a:p>
        </p:txBody>
      </p:sp>
    </p:spTree>
    <p:extLst>
      <p:ext uri="{BB962C8B-B14F-4D97-AF65-F5344CB8AC3E}">
        <p14:creationId xmlns:p14="http://schemas.microsoft.com/office/powerpoint/2010/main" val="1212300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59A767C-2B2D-1C41-B3D3-A9396EEFA3EE}"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23C407-0DB6-634D-9E91-AA327E4783D0}" type="slidenum">
              <a:rPr lang="en-US" smtClean="0"/>
              <a:t>‹#›</a:t>
            </a:fld>
            <a:endParaRPr lang="en-US"/>
          </a:p>
        </p:txBody>
      </p:sp>
    </p:spTree>
    <p:extLst>
      <p:ext uri="{BB962C8B-B14F-4D97-AF65-F5344CB8AC3E}">
        <p14:creationId xmlns:p14="http://schemas.microsoft.com/office/powerpoint/2010/main" val="42158547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59A767C-2B2D-1C41-B3D3-A9396EEFA3EE}"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3C407-0DB6-634D-9E91-AA327E4783D0}" type="slidenum">
              <a:rPr lang="en-US" smtClean="0"/>
              <a:t>‹#›</a:t>
            </a:fld>
            <a:endParaRPr lang="en-US"/>
          </a:p>
        </p:txBody>
      </p:sp>
    </p:spTree>
    <p:extLst>
      <p:ext uri="{BB962C8B-B14F-4D97-AF65-F5344CB8AC3E}">
        <p14:creationId xmlns:p14="http://schemas.microsoft.com/office/powerpoint/2010/main" val="3575977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59A767C-2B2D-1C41-B3D3-A9396EEFA3EE}"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23C407-0DB6-634D-9E91-AA327E4783D0}" type="slidenum">
              <a:rPr lang="en-US" smtClean="0"/>
              <a:t>‹#›</a:t>
            </a:fld>
            <a:endParaRPr lang="en-US"/>
          </a:p>
        </p:txBody>
      </p:sp>
    </p:spTree>
    <p:extLst>
      <p:ext uri="{BB962C8B-B14F-4D97-AF65-F5344CB8AC3E}">
        <p14:creationId xmlns:p14="http://schemas.microsoft.com/office/powerpoint/2010/main" val="37544594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2"/>
            <a:ext cx="8825659" cy="3329581"/>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9" cy="861420"/>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12282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8A87A34-81AB-432B-8DAE-1953F412C126}" type="datetimeFigureOut">
              <a:rPr lang="en-US" smtClean="0"/>
              <a:t>9/30/2022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847517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7" y="2861735"/>
            <a:ext cx="8825657" cy="1915647"/>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26453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3" y="2060577"/>
            <a:ext cx="4396339"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4" y="2056093"/>
            <a:ext cx="4396341"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81664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9"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03313" y="2514600"/>
            <a:ext cx="4396339"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6" y="1905000"/>
            <a:ext cx="4396339"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654496" y="2514600"/>
            <a:ext cx="4396339"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9/30/2022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9789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48D31E-DCDA-41A7-9C67-C4B11B94D21D}" type="datetimeFigureOut">
              <a:rPr lang="en-US" dirty="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8A87A34-81AB-432B-8DAE-1953F412C126}" type="datetimeFigureOut">
              <a:rPr lang="en-US" smtClean="0"/>
              <a:t>9/30/2022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566630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8A87A34-81AB-432B-8DAE-1953F412C126}" type="datetimeFigureOut">
              <a:rPr lang="en-US" smtClean="0"/>
              <a:t>9/30/2022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820236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2"/>
            <a:ext cx="3401063"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0"/>
          </p:nvPr>
        </p:nvSpPr>
        <p:spPr/>
        <p:txBody>
          <a:bodyPr/>
          <a:lstStyle/>
          <a:p>
            <a:fld id="{48A87A34-81AB-432B-8DAE-1953F412C126}" type="datetimeFigureOut">
              <a:rPr lang="en-US" smtClean="0"/>
              <a:t>9/30/2022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657409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7" cy="1574808"/>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54955" y="3657600"/>
            <a:ext cx="5084979"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143591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7" y="4800587"/>
            <a:ext cx="8825657"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9"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03527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8825659" cy="19812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1154955" y="3657600"/>
            <a:ext cx="8825659"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58751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3600"/>
            </a:lvl1pPr>
          </a:lstStyle>
          <a:p>
            <a:r>
              <a:rPr lang="en-US"/>
              <a:t>Click to edit Master title style</a:t>
            </a:r>
            <a:endParaRPr lang="en-US" dirty="0"/>
          </a:p>
        </p:txBody>
      </p:sp>
      <p:sp>
        <p:nvSpPr>
          <p:cNvPr id="11" name="Text Placeholder 3"/>
          <p:cNvSpPr>
            <a:spLocks noGrp="1"/>
          </p:cNvSpPr>
          <p:nvPr>
            <p:ph type="body" sz="half" idx="14"/>
          </p:nvPr>
        </p:nvSpPr>
        <p:spPr>
          <a:xfrm>
            <a:off x="1930401" y="3771174"/>
            <a:ext cx="7279649" cy="342174"/>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5" y="4350657"/>
            <a:ext cx="8825659"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2" name="TextBox 11"/>
          <p:cNvSpPr txBox="1"/>
          <p:nvPr/>
        </p:nvSpPr>
        <p:spPr>
          <a:xfrm>
            <a:off x="898295" y="971255"/>
            <a:ext cx="801912"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
        <p:nvSpPr>
          <p:cNvPr id="15" name="TextBox 14"/>
          <p:cNvSpPr txBox="1"/>
          <p:nvPr/>
        </p:nvSpPr>
        <p:spPr>
          <a:xfrm>
            <a:off x="9330491" y="2613789"/>
            <a:ext cx="801912"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28859372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5" y="3124201"/>
            <a:ext cx="8825660" cy="165318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036360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7"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883661" y="1981200"/>
            <a:ext cx="2936241"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3873105" y="2667000"/>
            <a:ext cx="294679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7124701" y="1981200"/>
            <a:ext cx="2932113"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7124701" y="2667000"/>
            <a:ext cx="29321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9/30/2022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264984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1"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652463" y="4827213"/>
            <a:ext cx="294005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3888022" y="4827212"/>
            <a:ext cx="293440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7124701" y="4250949"/>
            <a:ext cx="2932113"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7124701"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7124576" y="4827210"/>
            <a:ext cx="293599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9" name="Straight Connector 18"/>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9/30/2022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26053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3762C0-B258-48F1-ADE6-176B4174CCDD}" type="datetimeFigureOut">
              <a:rPr lang="en-US" dirty="0"/>
              <a:t>9/30/2022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33367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3" y="430215"/>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4"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9/30/2022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98013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7919A6-33EB-49BD-A62F-1FA56B9F9712}" type="datetimeFigureOut">
              <a:rPr lang="en-US" dirty="0"/>
              <a:t>9/30/2022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9/30/2022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9/30/2022</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9/30/2022</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4.xml"/><Relationship Id="rId3" Type="http://schemas.openxmlformats.org/officeDocument/2006/relationships/slideLayout" Target="../slideLayouts/slideLayout37.xml"/><Relationship Id="rId21" Type="http://schemas.openxmlformats.org/officeDocument/2006/relationships/image" Target="../media/image8.pn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7.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6.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9/30/2022</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hf sldNum="0" hdr="0" ftr="0" dt="0"/>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A3586-55A4-1E82-3EA5-B857CBD28A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A59F99B-7EA7-8AAC-BA36-6DF3DFBD9A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E81685F-E4DE-5174-E8F6-B75D62DA74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EF2AA-483C-474D-9688-A8DE61991FD8}" type="datetimeFigureOut">
              <a:rPr lang="en-GB" smtClean="0"/>
              <a:t>30/09/2022</a:t>
            </a:fld>
            <a:endParaRPr lang="en-GB"/>
          </a:p>
        </p:txBody>
      </p:sp>
      <p:sp>
        <p:nvSpPr>
          <p:cNvPr id="5" name="Footer Placeholder 4">
            <a:extLst>
              <a:ext uri="{FF2B5EF4-FFF2-40B4-BE49-F238E27FC236}">
                <a16:creationId xmlns:a16="http://schemas.microsoft.com/office/drawing/2014/main" id="{D812D29A-F4AC-97C3-7E30-D9E133FB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B71AF74-3847-04A6-6B45-DBF392971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BD5528-71E3-47E0-8A5C-ECF794DAD693}" type="slidenum">
              <a:rPr lang="en-GB" smtClean="0"/>
              <a:t>‹#›</a:t>
            </a:fld>
            <a:endParaRPr lang="en-GB"/>
          </a:p>
        </p:txBody>
      </p:sp>
    </p:spTree>
    <p:extLst>
      <p:ext uri="{BB962C8B-B14F-4D97-AF65-F5344CB8AC3E}">
        <p14:creationId xmlns:p14="http://schemas.microsoft.com/office/powerpoint/2010/main" val="4203604014"/>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9A767C-2B2D-1C41-B3D3-A9396EEFA3EE}" type="datetimeFigureOut">
              <a:rPr lang="en-US" smtClean="0"/>
              <a:t>9/30/2022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23C407-0DB6-634D-9E91-AA327E4783D0}" type="slidenum">
              <a:rPr lang="en-US" smtClean="0"/>
              <a:t>‹#›</a:t>
            </a:fld>
            <a:endParaRPr lang="en-US"/>
          </a:p>
        </p:txBody>
      </p:sp>
    </p:spTree>
    <p:extLst>
      <p:ext uri="{BB962C8B-B14F-4D97-AF65-F5344CB8AC3E}">
        <p14:creationId xmlns:p14="http://schemas.microsoft.com/office/powerpoint/2010/main" val="357899244"/>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1" y="2669687"/>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1" y="2892349"/>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3" y="2"/>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5"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2"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20"/>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41" y="1790701"/>
            <a:ext cx="990599" cy="3047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48A87A34-81AB-432B-8DAE-1953F412C126}" type="datetimeFigureOut">
              <a:rPr lang="en-US" smtClean="0"/>
              <a:pPr/>
              <a:t>9/30/2022</a:t>
            </a:fld>
            <a:endParaRPr lang="en-US" dirty="0"/>
          </a:p>
        </p:txBody>
      </p:sp>
      <p:sp>
        <p:nvSpPr>
          <p:cNvPr id="5" name="Footer Placeholder 4"/>
          <p:cNvSpPr>
            <a:spLocks noGrp="1"/>
          </p:cNvSpPr>
          <p:nvPr>
            <p:ph type="ftr" sz="quarter" idx="3"/>
          </p:nvPr>
        </p:nvSpPr>
        <p:spPr>
          <a:xfrm rot="5400000">
            <a:off x="8951575" y="3225299"/>
            <a:ext cx="3859795" cy="3048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2" y="295731"/>
            <a:ext cx="838199" cy="767687"/>
          </a:xfrm>
          <a:prstGeom prst="rect">
            <a:avLst/>
          </a:prstGeom>
        </p:spPr>
        <p:txBody>
          <a:bodyPr vert="horz" lIns="91440" tIns="45720" rIns="91440" bIns="45720" rtlCol="0" anchor="b"/>
          <a:lstStyle>
            <a:lvl1pPr algn="ctr">
              <a:defRPr sz="2100" b="0" i="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02632713"/>
      </p:ext>
    </p:extLst>
  </p:cSld>
  <p:clrMap bg1="dk1" tx1="lt1" bg2="dk2"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Lst>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2.wdp"/><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microsoft.com/office/2007/relationships/hdphoto" Target="../media/hdphoto2.wdp"/><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corbettmaths.com/" TargetMode="External"/><Relationship Id="rId2" Type="http://schemas.openxmlformats.org/officeDocument/2006/relationships/hyperlink" Target="https://www.mathsgenie.co.uk/" TargetMode="External"/><Relationship Id="rId1" Type="http://schemas.openxmlformats.org/officeDocument/2006/relationships/slideLayout" Target="../slideLayouts/slideLayout2.xml"/><Relationship Id="rId5" Type="http://schemas.openxmlformats.org/officeDocument/2006/relationships/hyperlink" Target="https://www.drfrostmaths.com/index.php" TargetMode="External"/><Relationship Id="rId4" Type="http://schemas.openxmlformats.org/officeDocument/2006/relationships/hyperlink" Target="https://www.piximaths.co.uk/the-revision-zone"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80.svg"/><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image" Target="../media/image2.png"/><Relationship Id="rId7" Type="http://schemas.openxmlformats.org/officeDocument/2006/relationships/image" Target="../media/image3.png"/><Relationship Id="rId12"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diagramColors" Target="../diagrams/colors5.xml"/><Relationship Id="rId5" Type="http://schemas.openxmlformats.org/officeDocument/2006/relationships/image" Target="../media/image4.png"/><Relationship Id="rId10" Type="http://schemas.openxmlformats.org/officeDocument/2006/relationships/diagramQuickStyle" Target="../diagrams/quickStyle5.xml"/><Relationship Id="rId4" Type="http://schemas.microsoft.com/office/2007/relationships/hdphoto" Target="../media/hdphoto1.wdp"/><Relationship Id="rId9" Type="http://schemas.openxmlformats.org/officeDocument/2006/relationships/diagramLayout" Target="../diagrams/layout5.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1.xml"/><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7.png"/><Relationship Id="rId4" Type="http://schemas.microsoft.com/office/2007/relationships/hdphoto" Target="../media/hdphoto2.wdp"/></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8.jpe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2.wdp"/></Relationships>
</file>

<file path=ppt/slides/_rels/slide7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www.google.co.uk/url?sa=i&amp;rct=j&amp;q=mind+map&amp;source=images&amp;cd=&amp;cad=rja&amp;docid=rT-jXQEkihuEXM&amp;tbnid=_RMLxr4cQUwIhM:&amp;ved=0CAUQjRw&amp;url=http%3A%2F%2Flearningfundamentals.com.au%2Fresources%2F&amp;ei=AfKNUfzZDKXb0QWcjoH4AQ&amp;psig=AFQjCNEUgqqga0DN65cLdr5ezSkKphQVwg&amp;ust=1368343391823031" TargetMode="Externa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www.google.co.uk/url?sa=i&amp;rct=j&amp;q=eyes+covered+with+hands+cartoon&amp;source=images&amp;cd=&amp;cad=rja&amp;docid=Id3FCXyBeGvhPM&amp;tbnid=ZjD3oJvWsDy7eM:&amp;ved=0CAUQjRw&amp;url=http%3A%2F%2Fwww.agefotostock.com%2Fen%2FStock-Images%2FRoyalty-Free%2FIMZ-tri0038&amp;ei=yeqNUY6hKeWd0QWnvoCoDw&amp;bvm=bv.46340616,d.d2k&amp;psig=AFQjCNHeNVTB8QkB1k1jXaHSLP2uRjqCpw&amp;ust=1368341569661082" TargetMode="Externa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1.png"/><Relationship Id="rId1" Type="http://schemas.openxmlformats.org/officeDocument/2006/relationships/slideLayout" Target="../slideLayouts/slideLayout2.xml"/><Relationship Id="rId4" Type="http://schemas.microsoft.com/office/2007/relationships/hdphoto" Target="../media/hdphoto2.wdp"/></Relationships>
</file>

<file path=ppt/slides/_rels/slide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hyperlink" Target="http://www.google.co.uk/url?sa=i&amp;rct=j&amp;q=talking+cartoon&amp;source=images&amp;cd=&amp;cad=rja&amp;docid=rWT4jzcRLcBOOM&amp;tbnid=k6NZhVISLTO0BM:&amp;ved=0CAUQjRw&amp;url=http%3A%2F%2Fwww.kikimaurey.com%2Fmentoring-magic-can-you-pass-it-forward%2Fpainted-cartoon-of-two-people-talking-for-kiki-by-katy%2F&amp;ei=XvGNUZ3wOdGo0wXt_4CYCw&amp;psig=AFQjCNF68uYEdp8xf9T4KxR8Q8uoYugubg&amp;ust=1368343217731669" TargetMode="Externa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3.png"/><Relationship Id="rId1" Type="http://schemas.openxmlformats.org/officeDocument/2006/relationships/slideLayout" Target="../slideLayouts/slideLayout2.xml"/><Relationship Id="rId4" Type="http://schemas.microsoft.com/office/2007/relationships/hdphoto" Target="../media/hdphoto2.wdp"/></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4.jpeg"/><Relationship Id="rId1" Type="http://schemas.openxmlformats.org/officeDocument/2006/relationships/slideLayout" Target="../slideLayouts/slideLayout1.xml"/><Relationship Id="rId4" Type="http://schemas.microsoft.com/office/2007/relationships/hdphoto" Target="../media/hdphoto2.wdp"/></Relationships>
</file>

<file path=ppt/slides/_rels/slide78.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105.png"/><Relationship Id="rId7" Type="http://schemas.openxmlformats.org/officeDocument/2006/relationships/diagramLayout" Target="../diagrams/layout7.xml"/><Relationship Id="rId12" Type="http://schemas.microsoft.com/office/2007/relationships/hdphoto" Target="../media/hdphoto1.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Data" Target="../diagrams/data7.xml"/><Relationship Id="rId11" Type="http://schemas.openxmlformats.org/officeDocument/2006/relationships/image" Target="../media/image2.png"/><Relationship Id="rId5" Type="http://schemas.microsoft.com/office/2007/relationships/hdphoto" Target="../media/hdphoto2.wdp"/><Relationship Id="rId10" Type="http://schemas.microsoft.com/office/2007/relationships/diagramDrawing" Target="../diagrams/drawing7.xml"/><Relationship Id="rId4" Type="http://schemas.openxmlformats.org/officeDocument/2006/relationships/image" Target="../media/image94.png"/><Relationship Id="rId9" Type="http://schemas.openxmlformats.org/officeDocument/2006/relationships/diagramColors" Target="../diagrams/colors7.xml"/></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7.jpeg"/><Relationship Id="rId7"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8.jpeg"/><Relationship Id="rId5" Type="http://schemas.microsoft.com/office/2007/relationships/hdphoto" Target="../media/hdphoto2.wdp"/><Relationship Id="rId4" Type="http://schemas.openxmlformats.org/officeDocument/2006/relationships/image" Target="../media/image94.png"/><Relationship Id="rId9" Type="http://schemas.openxmlformats.org/officeDocument/2006/relationships/image" Target="../media/image109.jpe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4.png"/></Relationships>
</file>

<file path=ppt/slides/_rels/slide8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4.png"/></Relationships>
</file>

<file path=ppt/slides/_rels/slide8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94.png"/></Relationships>
</file>

<file path=ppt/slides/_rels/slide8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4.png"/></Relationships>
</file>

<file path=ppt/slides/_rels/slide8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8.png"/><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2.wdp"/><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9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3.xml"/><Relationship Id="rId4" Type="http://schemas.openxmlformats.org/officeDocument/2006/relationships/image" Target="../media/image126.png"/></Relationships>
</file>

<file path=ppt/slides/_rels/slide9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28.jpeg"/><Relationship Id="rId1" Type="http://schemas.openxmlformats.org/officeDocument/2006/relationships/slideLayout" Target="../slideLayouts/slideLayout1.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87354" y="2130426"/>
            <a:ext cx="5639178" cy="1470025"/>
          </a:xfrm>
        </p:spPr>
        <p:txBody>
          <a:bodyPr/>
          <a:lstStyle/>
          <a:p>
            <a:r>
              <a:rPr lang="en-US">
                <a:latin typeface="Calibri"/>
                <a:cs typeface="Calibri"/>
              </a:rPr>
              <a:t>Year 11 Parents Information Evening</a:t>
            </a:r>
          </a:p>
        </p:txBody>
      </p:sp>
      <p:sp>
        <p:nvSpPr>
          <p:cNvPr id="3" name="Subtitle 2"/>
          <p:cNvSpPr>
            <a:spLocks noGrp="1"/>
          </p:cNvSpPr>
          <p:nvPr>
            <p:ph type="subTitle" idx="1"/>
          </p:nvPr>
        </p:nvSpPr>
        <p:spPr>
          <a:xfrm>
            <a:off x="3102976" y="3886200"/>
            <a:ext cx="6400800" cy="1752600"/>
          </a:xfrm>
        </p:spPr>
        <p:txBody>
          <a:bodyPr/>
          <a:lstStyle/>
          <a:p>
            <a:r>
              <a:rPr lang="en-US"/>
              <a:t>Sept 2022</a:t>
            </a:r>
          </a:p>
        </p:txBody>
      </p:sp>
      <p:pic>
        <p:nvPicPr>
          <p:cNvPr id="4" name="Picture 3"/>
          <p:cNvPicPr>
            <a:picLocks noChangeAspect="1"/>
          </p:cNvPicPr>
          <p:nvPr/>
        </p:nvPicPr>
        <p:blipFill>
          <a:blip r:embed="rId3"/>
          <a:stretch>
            <a:fillRect/>
          </a:stretch>
        </p:blipFill>
        <p:spPr>
          <a:xfrm>
            <a:off x="1828800" y="76560"/>
            <a:ext cx="2844800" cy="2857500"/>
          </a:xfrm>
          <a:prstGeom prst="rect">
            <a:avLst/>
          </a:prstGeom>
        </p:spPr>
      </p:pic>
    </p:spTree>
    <p:extLst>
      <p:ext uri="{BB962C8B-B14F-4D97-AF65-F5344CB8AC3E}">
        <p14:creationId xmlns:p14="http://schemas.microsoft.com/office/powerpoint/2010/main" val="2521187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Revision Day – Norton Grange hotel. </a:t>
            </a:r>
          </a:p>
        </p:txBody>
      </p:sp>
      <p:sp>
        <p:nvSpPr>
          <p:cNvPr id="3" name="Content Placeholder 2"/>
          <p:cNvSpPr>
            <a:spLocks noGrp="1"/>
          </p:cNvSpPr>
          <p:nvPr>
            <p:ph idx="1"/>
          </p:nvPr>
        </p:nvSpPr>
        <p:spPr/>
        <p:txBody>
          <a:bodyPr>
            <a:normAutofit/>
          </a:bodyPr>
          <a:lstStyle/>
          <a:p>
            <a:r>
              <a:rPr lang="en-GB" sz="2400"/>
              <a:t>Provided key revision techniques.</a:t>
            </a:r>
            <a:br>
              <a:rPr lang="en-GB" sz="2400"/>
            </a:br>
            <a:endParaRPr lang="en-GB" sz="2400"/>
          </a:p>
          <a:p>
            <a:r>
              <a:rPr lang="en-GB" sz="2400"/>
              <a:t>Provided equipment and resources to use for revision</a:t>
            </a:r>
            <a:br>
              <a:rPr lang="en-GB" sz="2400"/>
            </a:br>
            <a:endParaRPr lang="en-GB" sz="2400"/>
          </a:p>
          <a:p>
            <a:r>
              <a:rPr lang="en-GB" sz="2400"/>
              <a:t>GCSE timetable provided</a:t>
            </a:r>
          </a:p>
          <a:p>
            <a:endParaRPr lang="en-GB" sz="2400"/>
          </a:p>
          <a:p>
            <a:endParaRPr lang="en-GB" sz="2400"/>
          </a:p>
          <a:p>
            <a:endParaRPr lang="en-GB" sz="2400"/>
          </a:p>
          <a:p>
            <a:endParaRPr lang="en-GB" sz="2400"/>
          </a:p>
        </p:txBody>
      </p:sp>
      <p:sp>
        <p:nvSpPr>
          <p:cNvPr id="4" name="Footer Placeholder 3"/>
          <p:cNvSpPr>
            <a:spLocks noGrp="1"/>
          </p:cNvSpPr>
          <p:nvPr>
            <p:ph type="ftr" sz="quarter" idx="11"/>
          </p:nvPr>
        </p:nvSpPr>
        <p:spPr>
          <a:xfrm>
            <a:off x="1069848" y="6298542"/>
            <a:ext cx="6327648" cy="365125"/>
          </a:xfrm>
        </p:spPr>
        <p:txBody>
          <a:bodyPr/>
          <a:lstStyle/>
          <a:p>
            <a:r>
              <a:rPr lang="en-GB" sz="1600"/>
              <a:t>Outstanding learning for outstanding futures</a:t>
            </a:r>
            <a:endParaRPr lang="en-US" sz="1600"/>
          </a:p>
        </p:txBody>
      </p:sp>
      <p:sp>
        <p:nvSpPr>
          <p:cNvPr id="5" name="TextBox 4">
            <a:extLst>
              <a:ext uri="{FF2B5EF4-FFF2-40B4-BE49-F238E27FC236}">
                <a16:creationId xmlns:a16="http://schemas.microsoft.com/office/drawing/2014/main" id="{F0379D1E-45A3-4770-86E8-29E20EF3D640}"/>
              </a:ext>
            </a:extLst>
          </p:cNvPr>
          <p:cNvSpPr txBox="1"/>
          <p:nvPr/>
        </p:nvSpPr>
        <p:spPr>
          <a:xfrm>
            <a:off x="1241369" y="5075484"/>
            <a:ext cx="2633801"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GB" sz="2800" err="1"/>
              <a:t>Mindmaps</a:t>
            </a:r>
            <a:endParaRPr lang="en-GB" sz="2800"/>
          </a:p>
        </p:txBody>
      </p:sp>
      <p:sp>
        <p:nvSpPr>
          <p:cNvPr id="6" name="TextBox 5">
            <a:extLst>
              <a:ext uri="{FF2B5EF4-FFF2-40B4-BE49-F238E27FC236}">
                <a16:creationId xmlns:a16="http://schemas.microsoft.com/office/drawing/2014/main" id="{EFA69249-CB39-423D-B540-32E315D6B8EA}"/>
              </a:ext>
            </a:extLst>
          </p:cNvPr>
          <p:cNvSpPr txBox="1"/>
          <p:nvPr/>
        </p:nvSpPr>
        <p:spPr>
          <a:xfrm>
            <a:off x="4520470" y="5075484"/>
            <a:ext cx="2633801"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GB" sz="2800"/>
              <a:t>Post-it Notes</a:t>
            </a:r>
          </a:p>
        </p:txBody>
      </p:sp>
      <p:sp>
        <p:nvSpPr>
          <p:cNvPr id="8" name="TextBox 7">
            <a:extLst>
              <a:ext uri="{FF2B5EF4-FFF2-40B4-BE49-F238E27FC236}">
                <a16:creationId xmlns:a16="http://schemas.microsoft.com/office/drawing/2014/main" id="{E54BCA27-0BF7-441A-8103-BAB3ED1792C1}"/>
              </a:ext>
            </a:extLst>
          </p:cNvPr>
          <p:cNvSpPr txBox="1"/>
          <p:nvPr/>
        </p:nvSpPr>
        <p:spPr>
          <a:xfrm>
            <a:off x="7671531" y="5075484"/>
            <a:ext cx="2633801"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GB" sz="2800"/>
              <a:t>Flash Cards</a:t>
            </a:r>
          </a:p>
        </p:txBody>
      </p:sp>
    </p:spTree>
    <p:extLst>
      <p:ext uri="{BB962C8B-B14F-4D97-AF65-F5344CB8AC3E}">
        <p14:creationId xmlns:p14="http://schemas.microsoft.com/office/powerpoint/2010/main" val="1489364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609344"/>
          </a:xfrm>
        </p:spPr>
        <p:txBody>
          <a:bodyPr>
            <a:normAutofit/>
          </a:bodyPr>
          <a:lstStyle/>
          <a:p>
            <a:r>
              <a:rPr lang="en-GB"/>
              <a:t>Period 6 – February</a:t>
            </a:r>
          </a:p>
        </p:txBody>
      </p:sp>
      <p:sp>
        <p:nvSpPr>
          <p:cNvPr id="11" name="Rectangle 10">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a:xfrm>
            <a:off x="1088136" y="6272784"/>
            <a:ext cx="6327648" cy="365125"/>
          </a:xfrm>
        </p:spPr>
        <p:txBody>
          <a:bodyPr>
            <a:normAutofit/>
          </a:bodyPr>
          <a:lstStyle/>
          <a:p>
            <a:pPr>
              <a:spcAft>
                <a:spcPts val="600"/>
              </a:spcAft>
            </a:pPr>
            <a:r>
              <a:rPr lang="en-GB"/>
              <a:t>Outstanding learning for outstanding futures</a:t>
            </a:r>
            <a:endParaRPr lang="en-US"/>
          </a:p>
        </p:txBody>
      </p:sp>
      <p:graphicFrame>
        <p:nvGraphicFramePr>
          <p:cNvPr id="6" name="Content Placeholder 2">
            <a:extLst>
              <a:ext uri="{FF2B5EF4-FFF2-40B4-BE49-F238E27FC236}">
                <a16:creationId xmlns:a16="http://schemas.microsoft.com/office/drawing/2014/main" id="{C1D2910E-CB74-4DED-9965-82D30F7FB423}"/>
              </a:ext>
            </a:extLst>
          </p:cNvPr>
          <p:cNvGraphicFramePr>
            <a:graphicFrameLocks noGrp="1"/>
          </p:cNvGraphicFramePr>
          <p:nvPr>
            <p:ph idx="1"/>
            <p:extLst>
              <p:ext uri="{D42A27DB-BD31-4B8C-83A1-F6EECF244321}">
                <p14:modId xmlns:p14="http://schemas.microsoft.com/office/powerpoint/2010/main" val="2987847704"/>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06168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609344"/>
          </a:xfrm>
        </p:spPr>
        <p:txBody>
          <a:bodyPr>
            <a:normAutofit/>
          </a:bodyPr>
          <a:lstStyle/>
          <a:p>
            <a:r>
              <a:rPr lang="en-GB"/>
              <a:t>Super Learning Sessions</a:t>
            </a:r>
          </a:p>
        </p:txBody>
      </p:sp>
      <p:sp>
        <p:nvSpPr>
          <p:cNvPr id="10" name="Rectangle 9">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a:xfrm>
            <a:off x="1088136" y="6272784"/>
            <a:ext cx="6327648" cy="365125"/>
          </a:xfrm>
        </p:spPr>
        <p:txBody>
          <a:bodyPr>
            <a:normAutofit/>
          </a:bodyPr>
          <a:lstStyle/>
          <a:p>
            <a:pPr>
              <a:spcAft>
                <a:spcPts val="600"/>
              </a:spcAft>
            </a:pPr>
            <a:r>
              <a:rPr lang="en-GB"/>
              <a:t>Outstanding learning for outstanding futures</a:t>
            </a:r>
            <a:endParaRPr lang="en-US"/>
          </a:p>
        </p:txBody>
      </p:sp>
      <p:graphicFrame>
        <p:nvGraphicFramePr>
          <p:cNvPr id="6" name="Content Placeholder 2">
            <a:extLst>
              <a:ext uri="{FF2B5EF4-FFF2-40B4-BE49-F238E27FC236}">
                <a16:creationId xmlns:a16="http://schemas.microsoft.com/office/drawing/2014/main" id="{E43D4770-85C4-40AE-A8C3-8684DAF77B53}"/>
              </a:ext>
            </a:extLst>
          </p:cNvPr>
          <p:cNvGraphicFramePr>
            <a:graphicFrameLocks noGrp="1"/>
          </p:cNvGraphicFramePr>
          <p:nvPr>
            <p:ph idx="1"/>
            <p:extLst>
              <p:ext uri="{D42A27DB-BD31-4B8C-83A1-F6EECF244321}">
                <p14:modId xmlns:p14="http://schemas.microsoft.com/office/powerpoint/2010/main" val="217843737"/>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8967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a:xfrm>
            <a:off x="875765" y="459749"/>
            <a:ext cx="8229600" cy="831808"/>
          </a:xfrm>
        </p:spPr>
        <p:txBody>
          <a:bodyPr>
            <a:normAutofit fontScale="90000"/>
          </a:bodyPr>
          <a:lstStyle/>
          <a:p>
            <a:pPr eaLnBrk="1" hangingPunct="1">
              <a:defRPr/>
            </a:pPr>
            <a:r>
              <a:rPr lang="en-GB" sz="4000">
                <a:latin typeface="+mn-lt"/>
              </a:rPr>
              <a:t>Revision Resources</a:t>
            </a:r>
            <a:br>
              <a:rPr lang="en-GB" sz="4000">
                <a:solidFill>
                  <a:schemeClr val="tx1"/>
                </a:solidFill>
                <a:latin typeface="+mn-lt"/>
              </a:rPr>
            </a:br>
            <a:endParaRPr lang="en-GB" sz="4000">
              <a:solidFill>
                <a:schemeClr val="tx1"/>
              </a:solidFill>
              <a:latin typeface="+mn-lt"/>
            </a:endParaRPr>
          </a:p>
        </p:txBody>
      </p:sp>
      <p:sp>
        <p:nvSpPr>
          <p:cNvPr id="35843" name="Rectangle 3"/>
          <p:cNvSpPr>
            <a:spLocks noGrp="1"/>
          </p:cNvSpPr>
          <p:nvPr>
            <p:ph idx="1"/>
          </p:nvPr>
        </p:nvSpPr>
        <p:spPr>
          <a:xfrm>
            <a:off x="875765" y="1658316"/>
            <a:ext cx="10728101" cy="4649854"/>
          </a:xfrm>
        </p:spPr>
        <p:txBody>
          <a:bodyPr>
            <a:normAutofit/>
          </a:bodyPr>
          <a:lstStyle/>
          <a:p>
            <a:pPr marL="0" indent="0">
              <a:buNone/>
              <a:defRPr/>
            </a:pPr>
            <a:r>
              <a:rPr lang="en-GB" sz="2400"/>
              <a:t>Doddle</a:t>
            </a:r>
          </a:p>
          <a:p>
            <a:pPr marL="0" indent="0">
              <a:buNone/>
              <a:defRPr/>
            </a:pPr>
            <a:endParaRPr lang="en-GB" sz="2400"/>
          </a:p>
          <a:p>
            <a:pPr marL="0" indent="0">
              <a:buNone/>
              <a:defRPr/>
            </a:pPr>
            <a:r>
              <a:rPr lang="en-GB" sz="2400" err="1"/>
              <a:t>GCSEpod</a:t>
            </a:r>
            <a:endParaRPr lang="en-GB" sz="2400"/>
          </a:p>
          <a:p>
            <a:pPr marL="0" indent="0">
              <a:buNone/>
              <a:defRPr/>
            </a:pPr>
            <a:endParaRPr lang="en-GB" sz="2400"/>
          </a:p>
          <a:p>
            <a:pPr marL="0" indent="0">
              <a:buNone/>
              <a:defRPr/>
            </a:pPr>
            <a:r>
              <a:rPr lang="en-GB" sz="2400"/>
              <a:t>SENECA</a:t>
            </a:r>
          </a:p>
          <a:p>
            <a:pPr marL="0" indent="0">
              <a:buNone/>
              <a:defRPr/>
            </a:pPr>
            <a:endParaRPr lang="en-GB" sz="2400"/>
          </a:p>
          <a:p>
            <a:pPr marL="0" indent="0">
              <a:buNone/>
              <a:defRPr/>
            </a:pPr>
            <a:r>
              <a:rPr lang="en-GB" sz="2400"/>
              <a:t>Kaboodle</a:t>
            </a:r>
          </a:p>
        </p:txBody>
      </p:sp>
      <p:sp>
        <p:nvSpPr>
          <p:cNvPr id="2" name="Footer Placeholder 1"/>
          <p:cNvSpPr>
            <a:spLocks noGrp="1"/>
          </p:cNvSpPr>
          <p:nvPr>
            <p:ph type="ftr" sz="quarter" idx="11"/>
          </p:nvPr>
        </p:nvSpPr>
        <p:spPr>
          <a:xfrm>
            <a:off x="540914" y="6125608"/>
            <a:ext cx="6327648" cy="365125"/>
          </a:xfrm>
        </p:spPr>
        <p:txBody>
          <a:bodyPr/>
          <a:lstStyle/>
          <a:p>
            <a:r>
              <a:rPr lang="en-GB" sz="1600"/>
              <a:t>Outstanding learning for outstanding futures</a:t>
            </a:r>
            <a:endParaRPr lang="en-US" sz="1600"/>
          </a:p>
        </p:txBody>
      </p:sp>
      <p:pic>
        <p:nvPicPr>
          <p:cNvPr id="1026" name="Picture 2" descr="Image result for doddle learn">
            <a:extLst>
              <a:ext uri="{FF2B5EF4-FFF2-40B4-BE49-F238E27FC236}">
                <a16:creationId xmlns:a16="http://schemas.microsoft.com/office/drawing/2014/main" id="{6AE7560D-455F-48AD-9697-D6E0173B4D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3162" y="1475753"/>
            <a:ext cx="3563246" cy="10577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CSEPod">
            <a:extLst>
              <a:ext uri="{FF2B5EF4-FFF2-40B4-BE49-F238E27FC236}">
                <a16:creationId xmlns:a16="http://schemas.microsoft.com/office/drawing/2014/main" id="{7FDCB319-7F2F-4BB0-9414-ACDEFBB76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9039" y="1106919"/>
            <a:ext cx="3624827" cy="1795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ENECA learning">
            <a:extLst>
              <a:ext uri="{FF2B5EF4-FFF2-40B4-BE49-F238E27FC236}">
                <a16:creationId xmlns:a16="http://schemas.microsoft.com/office/drawing/2014/main" id="{6696E36C-4EB9-49A3-987F-C7D95B01F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4135" y="3484779"/>
            <a:ext cx="27813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kerboodle">
            <a:extLst>
              <a:ext uri="{FF2B5EF4-FFF2-40B4-BE49-F238E27FC236}">
                <a16:creationId xmlns:a16="http://schemas.microsoft.com/office/drawing/2014/main" id="{ADACB4FC-FBB1-4535-8A6A-035DF7BF55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5661" y="3327710"/>
            <a:ext cx="3776066" cy="1795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069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BDF46-AD2A-FE3F-C68F-EF5919B7E07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589A69C-9B94-4FF0-5E7D-04028FACCDB6}"/>
              </a:ext>
            </a:extLst>
          </p:cNvPr>
          <p:cNvSpPr>
            <a:spLocks noGrp="1"/>
          </p:cNvSpPr>
          <p:nvPr>
            <p:ph idx="1"/>
          </p:nvPr>
        </p:nvSpPr>
        <p:spPr/>
        <p:txBody>
          <a:bodyPr/>
          <a:lstStyle/>
          <a:p>
            <a:endParaRPr lang="en-GB"/>
          </a:p>
        </p:txBody>
      </p:sp>
      <p:pic>
        <p:nvPicPr>
          <p:cNvPr id="7" name="Picture 6">
            <a:extLst>
              <a:ext uri="{FF2B5EF4-FFF2-40B4-BE49-F238E27FC236}">
                <a16:creationId xmlns:a16="http://schemas.microsoft.com/office/drawing/2014/main" id="{5AD08EF5-5870-5091-E7E4-BBF9794FCDE3}"/>
              </a:ext>
            </a:extLst>
          </p:cNvPr>
          <p:cNvPicPr>
            <a:picLocks noChangeAspect="1"/>
          </p:cNvPicPr>
          <p:nvPr/>
        </p:nvPicPr>
        <p:blipFill>
          <a:blip r:embed="rId2"/>
          <a:stretch>
            <a:fillRect/>
          </a:stretch>
        </p:blipFill>
        <p:spPr>
          <a:xfrm>
            <a:off x="805284" y="0"/>
            <a:ext cx="10581432" cy="6858000"/>
          </a:xfrm>
          <a:prstGeom prst="rect">
            <a:avLst/>
          </a:prstGeom>
        </p:spPr>
      </p:pic>
      <p:sp>
        <p:nvSpPr>
          <p:cNvPr id="8" name="Oval 7">
            <a:extLst>
              <a:ext uri="{FF2B5EF4-FFF2-40B4-BE49-F238E27FC236}">
                <a16:creationId xmlns:a16="http://schemas.microsoft.com/office/drawing/2014/main" id="{DAFE3A40-2FC6-0128-80D6-F9E5A457EF28}"/>
              </a:ext>
            </a:extLst>
          </p:cNvPr>
          <p:cNvSpPr/>
          <p:nvPr/>
        </p:nvSpPr>
        <p:spPr>
          <a:xfrm>
            <a:off x="7589608" y="4764025"/>
            <a:ext cx="3667874" cy="20137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EBB0A128-BD46-5DEA-EB82-4196F10382CC}"/>
              </a:ext>
            </a:extLst>
          </p:cNvPr>
          <p:cNvCxnSpPr>
            <a:cxnSpLocks/>
          </p:cNvCxnSpPr>
          <p:nvPr/>
        </p:nvCxnSpPr>
        <p:spPr>
          <a:xfrm>
            <a:off x="5671335" y="4602822"/>
            <a:ext cx="1918273" cy="40069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4389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Prom &amp; Valedictory </a:t>
            </a:r>
          </a:p>
        </p:txBody>
      </p:sp>
      <p:sp>
        <p:nvSpPr>
          <p:cNvPr id="3" name="Content Placeholder 2"/>
          <p:cNvSpPr>
            <a:spLocks noGrp="1"/>
          </p:cNvSpPr>
          <p:nvPr>
            <p:ph idx="1"/>
          </p:nvPr>
        </p:nvSpPr>
        <p:spPr>
          <a:xfrm>
            <a:off x="1066800" y="1711146"/>
            <a:ext cx="10058400" cy="4050792"/>
          </a:xfrm>
        </p:spPr>
        <p:txBody>
          <a:bodyPr/>
          <a:lstStyle/>
          <a:p>
            <a:pPr marL="0" indent="0">
              <a:buNone/>
            </a:pPr>
            <a:endParaRPr lang="en-GB" dirty="0"/>
          </a:p>
          <a:p>
            <a:pPr marL="0" indent="0">
              <a:buNone/>
            </a:pPr>
            <a:r>
              <a:rPr lang="en-GB" sz="2800" dirty="0"/>
              <a:t>Prom is on Wednesday 28</a:t>
            </a:r>
            <a:r>
              <a:rPr lang="en-GB" sz="2800" baseline="30000" dirty="0"/>
              <a:t>th</a:t>
            </a:r>
            <a:r>
              <a:rPr lang="en-GB" sz="2800" dirty="0"/>
              <a:t>  June 2023</a:t>
            </a:r>
          </a:p>
          <a:p>
            <a:pPr marL="0" indent="0">
              <a:buNone/>
            </a:pPr>
            <a:endParaRPr lang="en-GB" sz="2800" dirty="0"/>
          </a:p>
          <a:p>
            <a:pPr marL="0" indent="0">
              <a:buNone/>
            </a:pPr>
            <a:r>
              <a:rPr lang="en-GB" sz="2800" dirty="0"/>
              <a:t>Saddleworth Hotel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775" y="2680012"/>
            <a:ext cx="6456236" cy="3519620"/>
          </a:xfrm>
          <a:prstGeom prst="rect">
            <a:avLst/>
          </a:prstGeom>
        </p:spPr>
      </p:pic>
      <p:sp>
        <p:nvSpPr>
          <p:cNvPr id="5" name="Footer Placeholder 4"/>
          <p:cNvSpPr>
            <a:spLocks noGrp="1"/>
          </p:cNvSpPr>
          <p:nvPr>
            <p:ph type="ftr" sz="quarter" idx="11"/>
          </p:nvPr>
        </p:nvSpPr>
        <p:spPr/>
        <p:txBody>
          <a:bodyPr/>
          <a:lstStyle/>
          <a:p>
            <a:r>
              <a:rPr lang="en-GB" sz="1600"/>
              <a:t>Outstanding learning for outstanding futures</a:t>
            </a:r>
            <a:endParaRPr lang="en-US" sz="1600"/>
          </a:p>
        </p:txBody>
      </p:sp>
      <p:sp>
        <p:nvSpPr>
          <p:cNvPr id="6" name="TextBox 5"/>
          <p:cNvSpPr txBox="1"/>
          <p:nvPr/>
        </p:nvSpPr>
        <p:spPr>
          <a:xfrm>
            <a:off x="1069848" y="4561609"/>
            <a:ext cx="4395355" cy="1200329"/>
          </a:xfrm>
          <a:prstGeom prst="rect">
            <a:avLst/>
          </a:prstGeom>
          <a:noFill/>
        </p:spPr>
        <p:txBody>
          <a:bodyPr wrap="square" rtlCol="0">
            <a:spAutoFit/>
          </a:bodyPr>
          <a:lstStyle/>
          <a:p>
            <a:r>
              <a:rPr lang="en-GB"/>
              <a:t>Attendance at the prom and valedictory will be dependant on the positive report from all teachers based on behaviour and attitude to learning. </a:t>
            </a:r>
          </a:p>
        </p:txBody>
      </p:sp>
    </p:spTree>
    <p:extLst>
      <p:ext uri="{BB962C8B-B14F-4D97-AF65-F5344CB8AC3E}">
        <p14:creationId xmlns:p14="http://schemas.microsoft.com/office/powerpoint/2010/main" val="1073743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764B3-6356-420B-88F9-8EBB9F7142A8}"/>
              </a:ext>
            </a:extLst>
          </p:cNvPr>
          <p:cNvSpPr>
            <a:spLocks noGrp="1"/>
          </p:cNvSpPr>
          <p:nvPr>
            <p:ph type="ctrTitle"/>
          </p:nvPr>
        </p:nvSpPr>
        <p:spPr>
          <a:xfrm>
            <a:off x="1676400" y="1981200"/>
            <a:ext cx="5105400" cy="4358640"/>
          </a:xfrm>
        </p:spPr>
        <p:txBody>
          <a:bodyPr>
            <a:noAutofit/>
          </a:bodyPr>
          <a:lstStyle/>
          <a:p>
            <a:pPr algn="l"/>
            <a:r>
              <a:rPr lang="en-GB" sz="3000" b="1" u="sng" dirty="0"/>
              <a:t>Post 16 Choices</a:t>
            </a:r>
            <a:r>
              <a:rPr lang="en-GB" sz="2100" dirty="0"/>
              <a:t>:</a:t>
            </a:r>
            <a:br>
              <a:rPr lang="en-GB" sz="2100" dirty="0"/>
            </a:br>
            <a:br>
              <a:rPr lang="en-GB" sz="2100" dirty="0"/>
            </a:br>
            <a:r>
              <a:rPr lang="en-GB" sz="2400" dirty="0"/>
              <a:t>Scenario 1. You enjoy school, like learning, would like to go to University or get a Higher/Degree Apprenticeship = CHS Sixth Form to do 3 Academic Qualifications.</a:t>
            </a:r>
            <a:br>
              <a:rPr lang="en-GB" sz="2400" dirty="0"/>
            </a:br>
            <a:br>
              <a:rPr lang="en-GB" sz="2400" dirty="0"/>
            </a:br>
            <a:r>
              <a:rPr lang="en-GB" sz="2400" dirty="0"/>
              <a:t>Scenario 2. You like learning, but perhaps in a more practical style = College – Hopwood Hall, Oldham College etc</a:t>
            </a:r>
            <a:br>
              <a:rPr lang="en-GB" sz="2400" dirty="0"/>
            </a:br>
            <a:br>
              <a:rPr lang="en-GB" sz="2400" dirty="0"/>
            </a:br>
            <a:r>
              <a:rPr lang="en-GB" sz="2400" dirty="0"/>
              <a:t>Scenario 3. Would prefer to get started in the world of work = Level 3 apprenticeship.</a:t>
            </a:r>
          </a:p>
        </p:txBody>
      </p:sp>
      <p:pic>
        <p:nvPicPr>
          <p:cNvPr id="4" name="Picture 3">
            <a:extLst>
              <a:ext uri="{FF2B5EF4-FFF2-40B4-BE49-F238E27FC236}">
                <a16:creationId xmlns:a16="http://schemas.microsoft.com/office/drawing/2014/main" id="{916FA10D-C3D4-42D6-B494-2AB990EAB4CB}"/>
              </a:ext>
            </a:extLst>
          </p:cNvPr>
          <p:cNvPicPr>
            <a:picLocks noChangeAspect="1"/>
          </p:cNvPicPr>
          <p:nvPr/>
        </p:nvPicPr>
        <p:blipFill>
          <a:blip r:embed="rId2"/>
          <a:stretch>
            <a:fillRect/>
          </a:stretch>
        </p:blipFill>
        <p:spPr>
          <a:xfrm>
            <a:off x="6971182" y="1339850"/>
            <a:ext cx="3658718" cy="4178300"/>
          </a:xfrm>
          <a:prstGeom prst="rect">
            <a:avLst/>
          </a:prstGeom>
        </p:spPr>
      </p:pic>
    </p:spTree>
    <p:extLst>
      <p:ext uri="{BB962C8B-B14F-4D97-AF65-F5344CB8AC3E}">
        <p14:creationId xmlns:p14="http://schemas.microsoft.com/office/powerpoint/2010/main" val="1203048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8A5486-0162-41D4-86A9-290694127B3E}"/>
              </a:ext>
            </a:extLst>
          </p:cNvPr>
          <p:cNvPicPr>
            <a:picLocks noChangeAspect="1"/>
          </p:cNvPicPr>
          <p:nvPr/>
        </p:nvPicPr>
        <p:blipFill>
          <a:blip r:embed="rId2"/>
          <a:stretch>
            <a:fillRect/>
          </a:stretch>
        </p:blipFill>
        <p:spPr>
          <a:xfrm>
            <a:off x="3700682" y="0"/>
            <a:ext cx="4790637" cy="6858000"/>
          </a:xfrm>
          <a:prstGeom prst="rect">
            <a:avLst/>
          </a:prstGeom>
        </p:spPr>
      </p:pic>
    </p:spTree>
    <p:extLst>
      <p:ext uri="{BB962C8B-B14F-4D97-AF65-F5344CB8AC3E}">
        <p14:creationId xmlns:p14="http://schemas.microsoft.com/office/powerpoint/2010/main" val="231628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1559" y="4355692"/>
            <a:ext cx="10509069" cy="1472224"/>
          </a:xfrm>
        </p:spPr>
        <p:txBody>
          <a:bodyPr anchor="b">
            <a:normAutofit/>
          </a:bodyPr>
          <a:lstStyle/>
          <a:p>
            <a:r>
              <a:rPr lang="en-GB" sz="6600">
                <a:solidFill>
                  <a:schemeClr val="tx1"/>
                </a:solidFill>
              </a:rPr>
              <a:t>Revision in English</a:t>
            </a:r>
          </a:p>
        </p:txBody>
      </p:sp>
      <p:sp>
        <p:nvSpPr>
          <p:cNvPr id="3" name="Subtitle 2"/>
          <p:cNvSpPr>
            <a:spLocks noGrp="1"/>
          </p:cNvSpPr>
          <p:nvPr>
            <p:ph type="subTitle" idx="1"/>
          </p:nvPr>
        </p:nvSpPr>
        <p:spPr>
          <a:xfrm>
            <a:off x="1069848" y="5908301"/>
            <a:ext cx="10509068" cy="448955"/>
          </a:xfrm>
        </p:spPr>
        <p:txBody>
          <a:bodyPr>
            <a:normAutofit/>
          </a:bodyPr>
          <a:lstStyle/>
          <a:p>
            <a:endParaRPr lang="en-GB" sz="2000">
              <a:solidFill>
                <a:srgbClr val="FFFFFF"/>
              </a:solidFill>
            </a:endParaRPr>
          </a:p>
        </p:txBody>
      </p:sp>
      <p:pic>
        <p:nvPicPr>
          <p:cNvPr id="4" name="Picture 3"/>
          <p:cNvPicPr>
            <a:picLocks noChangeAspect="1"/>
          </p:cNvPicPr>
          <p:nvPr/>
        </p:nvPicPr>
        <p:blipFill rotWithShape="1">
          <a:blip r:embed="rId3"/>
          <a:srcRect t="18288" b="6459"/>
          <a:stretch/>
        </p:blipFill>
        <p:spPr>
          <a:xfrm>
            <a:off x="20" y="10"/>
            <a:ext cx="12191980" cy="4243361"/>
          </a:xfrm>
          <a:prstGeom prst="rect">
            <a:avLst/>
          </a:prstGeom>
        </p:spPr>
      </p:pic>
    </p:spTree>
    <p:extLst>
      <p:ext uri="{BB962C8B-B14F-4D97-AF65-F5344CB8AC3E}">
        <p14:creationId xmlns:p14="http://schemas.microsoft.com/office/powerpoint/2010/main" val="284210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86284" y="484632"/>
            <a:ext cx="4741963" cy="1971964"/>
          </a:xfrm>
          <a:prstGeom prst="ellipse">
            <a:avLst/>
          </a:prstGeom>
        </p:spPr>
        <p:txBody>
          <a:bodyPr vert="horz" lIns="91440" tIns="45720" rIns="91440" bIns="45720" rtlCol="0" anchor="ctr">
            <a:normAutofit/>
          </a:bodyPr>
          <a:lstStyle/>
          <a:p>
            <a:r>
              <a:rPr lang="en-US" sz="4400">
                <a:solidFill>
                  <a:schemeClr val="tx1"/>
                </a:solidFill>
              </a:rPr>
              <a:t>English Language</a:t>
            </a:r>
          </a:p>
        </p:txBody>
      </p:sp>
      <p:sp>
        <p:nvSpPr>
          <p:cNvPr id="12" name="Freeform: Shape 11">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p:cNvPicPr>
            <a:picLocks noGrp="1" noChangeAspect="1"/>
          </p:cNvPicPr>
          <p:nvPr>
            <p:ph idx="1"/>
          </p:nvPr>
        </p:nvPicPr>
        <p:blipFill>
          <a:blip r:embed="rId3"/>
          <a:stretch>
            <a:fillRect/>
          </a:stretch>
        </p:blipFill>
        <p:spPr>
          <a:xfrm>
            <a:off x="823396" y="2688254"/>
            <a:ext cx="3573675" cy="1572416"/>
          </a:xfrm>
          <a:prstGeom prst="rect">
            <a:avLst/>
          </a:prstGeom>
        </p:spPr>
      </p:pic>
      <p:sp>
        <p:nvSpPr>
          <p:cNvPr id="5" name="TextBox 4"/>
          <p:cNvSpPr txBox="1"/>
          <p:nvPr/>
        </p:nvSpPr>
        <p:spPr>
          <a:xfrm>
            <a:off x="6386286" y="2456596"/>
            <a:ext cx="4741962" cy="3715603"/>
          </a:xfrm>
          <a:prstGeom prst="rect">
            <a:avLst/>
          </a:prstGeom>
        </p:spPr>
        <p:txBody>
          <a:bodyPr vert="horz" lIns="91440" tIns="45720" rIns="91440" bIns="45720" rtlCol="0">
            <a:normAutofit/>
          </a:bodyPr>
          <a:lstStyle/>
          <a:p>
            <a:pPr marL="342900" indent="-182880" defTabSz="914400">
              <a:lnSpc>
                <a:spcPct val="90000"/>
              </a:lnSpc>
              <a:spcAft>
                <a:spcPts val="600"/>
              </a:spcAft>
              <a:buClr>
                <a:schemeClr val="accent1">
                  <a:lumMod val="75000"/>
                </a:schemeClr>
              </a:buClr>
              <a:buSzPct val="85000"/>
              <a:buFont typeface="Wingdings" pitchFamily="2" charset="2"/>
              <a:buChar char="§"/>
            </a:pPr>
            <a:r>
              <a:rPr lang="en-US"/>
              <a:t>Read and understand a text.</a:t>
            </a:r>
          </a:p>
          <a:p>
            <a:pPr marL="342900" indent="-182880" defTabSz="914400">
              <a:lnSpc>
                <a:spcPct val="90000"/>
              </a:lnSpc>
              <a:spcAft>
                <a:spcPts val="600"/>
              </a:spcAft>
              <a:buClr>
                <a:schemeClr val="accent1">
                  <a:lumMod val="75000"/>
                </a:schemeClr>
              </a:buClr>
              <a:buSzPct val="85000"/>
              <a:buFont typeface="Wingdings" pitchFamily="2" charset="2"/>
              <a:buChar char="§"/>
            </a:pPr>
            <a:r>
              <a:rPr lang="en-US"/>
              <a:t>Analyse a writer’s use of language.</a:t>
            </a:r>
          </a:p>
          <a:p>
            <a:pPr marL="342900" indent="-182880" defTabSz="914400">
              <a:lnSpc>
                <a:spcPct val="90000"/>
              </a:lnSpc>
              <a:spcAft>
                <a:spcPts val="600"/>
              </a:spcAft>
              <a:buClr>
                <a:schemeClr val="accent1">
                  <a:lumMod val="75000"/>
                </a:schemeClr>
              </a:buClr>
              <a:buSzPct val="85000"/>
              <a:buFont typeface="Wingdings" pitchFamily="2" charset="2"/>
              <a:buChar char="§"/>
            </a:pPr>
            <a:r>
              <a:rPr lang="en-US"/>
              <a:t>Analyse a writer’s use of structure.</a:t>
            </a:r>
          </a:p>
          <a:p>
            <a:pPr marL="342900" indent="-182880" defTabSz="914400">
              <a:lnSpc>
                <a:spcPct val="90000"/>
              </a:lnSpc>
              <a:spcAft>
                <a:spcPts val="600"/>
              </a:spcAft>
              <a:buClr>
                <a:schemeClr val="accent1">
                  <a:lumMod val="75000"/>
                </a:schemeClr>
              </a:buClr>
              <a:buSzPct val="85000"/>
              <a:buFont typeface="Wingdings" pitchFamily="2" charset="2"/>
              <a:buChar char="§"/>
            </a:pPr>
            <a:r>
              <a:rPr lang="en-US"/>
              <a:t>Explore a writer’s intentions and analyse their methods. </a:t>
            </a:r>
          </a:p>
          <a:p>
            <a:pPr marL="342900" indent="-182880" defTabSz="914400">
              <a:lnSpc>
                <a:spcPct val="90000"/>
              </a:lnSpc>
              <a:spcAft>
                <a:spcPts val="600"/>
              </a:spcAft>
              <a:buClr>
                <a:schemeClr val="accent1">
                  <a:lumMod val="75000"/>
                </a:schemeClr>
              </a:buClr>
              <a:buSzPct val="85000"/>
              <a:buFont typeface="Wingdings" pitchFamily="2" charset="2"/>
              <a:buChar char="§"/>
            </a:pPr>
            <a:r>
              <a:rPr lang="en-US"/>
              <a:t>Use content and organisation in writing.</a:t>
            </a:r>
          </a:p>
          <a:p>
            <a:pPr marL="342900" indent="-182880" defTabSz="914400">
              <a:lnSpc>
                <a:spcPct val="90000"/>
              </a:lnSpc>
              <a:spcAft>
                <a:spcPts val="600"/>
              </a:spcAft>
              <a:buClr>
                <a:schemeClr val="accent1">
                  <a:lumMod val="75000"/>
                </a:schemeClr>
              </a:buClr>
              <a:buSzPct val="85000"/>
              <a:buFont typeface="Wingdings" pitchFamily="2" charset="2"/>
              <a:buChar char="§"/>
            </a:pPr>
            <a:r>
              <a:rPr lang="en-US"/>
              <a:t>Use technical accuracy in writing.</a:t>
            </a:r>
          </a:p>
          <a:p>
            <a:pPr marL="342900" indent="-182880" defTabSz="914400">
              <a:lnSpc>
                <a:spcPct val="90000"/>
              </a:lnSpc>
              <a:spcAft>
                <a:spcPts val="600"/>
              </a:spcAft>
              <a:buClr>
                <a:schemeClr val="accent1">
                  <a:lumMod val="75000"/>
                </a:schemeClr>
              </a:buClr>
              <a:buSzPct val="85000"/>
              <a:buFont typeface="Wingdings" pitchFamily="2" charset="2"/>
              <a:buChar char="§"/>
            </a:pPr>
            <a:endParaRPr lang="en-US"/>
          </a:p>
        </p:txBody>
      </p:sp>
      <p:grpSp>
        <p:nvGrpSpPr>
          <p:cNvPr id="14" name="Group 13">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321380234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20688" y="1604084"/>
            <a:ext cx="3999608" cy="2646878"/>
          </a:xfrm>
          <a:prstGeom prst="rect">
            <a:avLst/>
          </a:prstGeom>
          <a:noFill/>
        </p:spPr>
        <p:txBody>
          <a:bodyPr wrap="square" rtlCol="0">
            <a:spAutoFit/>
          </a:bodyPr>
          <a:lstStyle/>
          <a:p>
            <a:pPr algn="ctr"/>
            <a:r>
              <a:rPr lang="en-US" sz="16600" b="1">
                <a:solidFill>
                  <a:prstClr val="black"/>
                </a:solidFill>
                <a:latin typeface="Calibri"/>
              </a:rPr>
              <a:t>81%</a:t>
            </a:r>
          </a:p>
        </p:txBody>
      </p:sp>
      <p:sp>
        <p:nvSpPr>
          <p:cNvPr id="7" name="TextBox 6"/>
          <p:cNvSpPr txBox="1"/>
          <p:nvPr/>
        </p:nvSpPr>
        <p:spPr>
          <a:xfrm>
            <a:off x="2348437" y="664921"/>
            <a:ext cx="7353079" cy="646331"/>
          </a:xfrm>
          <a:prstGeom prst="rect">
            <a:avLst/>
          </a:prstGeom>
          <a:noFill/>
        </p:spPr>
        <p:txBody>
          <a:bodyPr wrap="square" rtlCol="0">
            <a:spAutoFit/>
          </a:bodyPr>
          <a:lstStyle/>
          <a:p>
            <a:pPr algn="ctr"/>
            <a:r>
              <a:rPr lang="en-US" sz="3600">
                <a:solidFill>
                  <a:srgbClr val="FF0000"/>
                </a:solidFill>
                <a:latin typeface="Calibri"/>
              </a:rPr>
              <a:t>Grade 4+ English &amp; </a:t>
            </a:r>
            <a:r>
              <a:rPr lang="en-US" sz="3600" err="1">
                <a:solidFill>
                  <a:srgbClr val="FF0000"/>
                </a:solidFill>
                <a:latin typeface="Calibri"/>
              </a:rPr>
              <a:t>Maths</a:t>
            </a:r>
            <a:endParaRPr lang="en-US" sz="3600">
              <a:solidFill>
                <a:srgbClr val="FF0000"/>
              </a:solidFill>
              <a:latin typeface="Calibri"/>
            </a:endParaRPr>
          </a:p>
        </p:txBody>
      </p:sp>
      <p:sp>
        <p:nvSpPr>
          <p:cNvPr id="2" name="TextBox 1">
            <a:extLst>
              <a:ext uri="{FF2B5EF4-FFF2-40B4-BE49-F238E27FC236}">
                <a16:creationId xmlns:a16="http://schemas.microsoft.com/office/drawing/2014/main" id="{9A4B59D2-B448-8A53-3040-7491D82C81BD}"/>
              </a:ext>
            </a:extLst>
          </p:cNvPr>
          <p:cNvSpPr txBox="1"/>
          <p:nvPr/>
        </p:nvSpPr>
        <p:spPr>
          <a:xfrm>
            <a:off x="5356932" y="4543796"/>
            <a:ext cx="1478137" cy="646331"/>
          </a:xfrm>
          <a:prstGeom prst="rect">
            <a:avLst/>
          </a:prstGeom>
          <a:noFill/>
        </p:spPr>
        <p:txBody>
          <a:bodyPr wrap="square" rtlCol="0">
            <a:spAutoFit/>
          </a:bodyPr>
          <a:lstStyle/>
          <a:p>
            <a:r>
              <a:rPr lang="en-GB" sz="3600" b="1">
                <a:solidFill>
                  <a:srgbClr val="FF0000"/>
                </a:solidFill>
                <a:latin typeface="Calibri"/>
              </a:rPr>
              <a:t>2022</a:t>
            </a:r>
          </a:p>
        </p:txBody>
      </p:sp>
    </p:spTree>
    <p:extLst>
      <p:ext uri="{BB962C8B-B14F-4D97-AF65-F5344CB8AC3E}">
        <p14:creationId xmlns:p14="http://schemas.microsoft.com/office/powerpoint/2010/main" val="2764522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86284" y="484632"/>
            <a:ext cx="4741963" cy="1971964"/>
          </a:xfrm>
          <a:prstGeom prst="ellipse">
            <a:avLst/>
          </a:prstGeom>
        </p:spPr>
        <p:txBody>
          <a:bodyPr vert="horz" lIns="91440" tIns="45720" rIns="91440" bIns="45720" rtlCol="0" anchor="ctr">
            <a:normAutofit/>
          </a:bodyPr>
          <a:lstStyle/>
          <a:p>
            <a:r>
              <a:rPr lang="en-US" sz="4400">
                <a:solidFill>
                  <a:schemeClr val="tx1"/>
                </a:solidFill>
              </a:rPr>
              <a:t>English Language</a:t>
            </a:r>
          </a:p>
        </p:txBody>
      </p:sp>
      <p:sp>
        <p:nvSpPr>
          <p:cNvPr id="13" name="Freeform: Shape 12">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p:cNvPicPr>
            <a:picLocks noGrp="1" noChangeAspect="1"/>
          </p:cNvPicPr>
          <p:nvPr>
            <p:ph idx="1"/>
          </p:nvPr>
        </p:nvPicPr>
        <p:blipFill>
          <a:blip r:embed="rId3"/>
          <a:stretch>
            <a:fillRect/>
          </a:stretch>
        </p:blipFill>
        <p:spPr>
          <a:xfrm>
            <a:off x="823396" y="2701655"/>
            <a:ext cx="3573675" cy="1545614"/>
          </a:xfrm>
          <a:prstGeom prst="rect">
            <a:avLst/>
          </a:prstGeom>
        </p:spPr>
      </p:pic>
      <p:sp>
        <p:nvSpPr>
          <p:cNvPr id="5" name="TextBox 4"/>
          <p:cNvSpPr txBox="1"/>
          <p:nvPr/>
        </p:nvSpPr>
        <p:spPr>
          <a:xfrm>
            <a:off x="6386286" y="2456596"/>
            <a:ext cx="4741962" cy="3715603"/>
          </a:xfrm>
          <a:prstGeom prst="rect">
            <a:avLst/>
          </a:prstGeom>
        </p:spPr>
        <p:txBody>
          <a:bodyPr vert="horz" lIns="91440" tIns="45720" rIns="91440" bIns="45720" rtlCol="0">
            <a:normAutofit/>
          </a:bodyPr>
          <a:lstStyle/>
          <a:p>
            <a:pPr marL="342900" indent="-182880" defTabSz="914400">
              <a:lnSpc>
                <a:spcPct val="90000"/>
              </a:lnSpc>
              <a:spcAft>
                <a:spcPts val="600"/>
              </a:spcAft>
              <a:buClr>
                <a:schemeClr val="accent1">
                  <a:lumMod val="75000"/>
                </a:schemeClr>
              </a:buClr>
              <a:buSzPct val="85000"/>
              <a:buFont typeface="Wingdings" pitchFamily="2" charset="2"/>
              <a:buChar char="§"/>
            </a:pPr>
            <a:r>
              <a:rPr lang="en-US"/>
              <a:t>Read and understand a text.</a:t>
            </a:r>
          </a:p>
          <a:p>
            <a:pPr marL="342900" indent="-182880" defTabSz="914400">
              <a:lnSpc>
                <a:spcPct val="90000"/>
              </a:lnSpc>
              <a:spcAft>
                <a:spcPts val="600"/>
              </a:spcAft>
              <a:buClr>
                <a:schemeClr val="accent1">
                  <a:lumMod val="75000"/>
                </a:schemeClr>
              </a:buClr>
              <a:buSzPct val="85000"/>
              <a:buFont typeface="Wingdings" pitchFamily="2" charset="2"/>
              <a:buChar char="§"/>
            </a:pPr>
            <a:r>
              <a:rPr lang="en-US"/>
              <a:t>Summarise and compare two texts.</a:t>
            </a:r>
          </a:p>
          <a:p>
            <a:pPr marL="342900" indent="-182880" defTabSz="914400">
              <a:lnSpc>
                <a:spcPct val="90000"/>
              </a:lnSpc>
              <a:spcAft>
                <a:spcPts val="600"/>
              </a:spcAft>
              <a:buClr>
                <a:schemeClr val="accent1">
                  <a:lumMod val="75000"/>
                </a:schemeClr>
              </a:buClr>
              <a:buSzPct val="85000"/>
              <a:buFont typeface="Wingdings" pitchFamily="2" charset="2"/>
              <a:buChar char="§"/>
            </a:pPr>
            <a:r>
              <a:rPr lang="en-US"/>
              <a:t>Analyse a writer’s use of language.</a:t>
            </a:r>
          </a:p>
          <a:p>
            <a:pPr marL="342900" indent="-182880" defTabSz="914400">
              <a:lnSpc>
                <a:spcPct val="90000"/>
              </a:lnSpc>
              <a:spcAft>
                <a:spcPts val="600"/>
              </a:spcAft>
              <a:buClr>
                <a:schemeClr val="accent1">
                  <a:lumMod val="75000"/>
                </a:schemeClr>
              </a:buClr>
              <a:buSzPct val="85000"/>
              <a:buFont typeface="Wingdings" pitchFamily="2" charset="2"/>
              <a:buChar char="§"/>
            </a:pPr>
            <a:r>
              <a:rPr lang="en-US"/>
              <a:t>Compare writers’ viewpoints and analyse their methods. </a:t>
            </a:r>
          </a:p>
          <a:p>
            <a:pPr marL="342900" indent="-182880" defTabSz="914400">
              <a:lnSpc>
                <a:spcPct val="90000"/>
              </a:lnSpc>
              <a:spcAft>
                <a:spcPts val="600"/>
              </a:spcAft>
              <a:buClr>
                <a:schemeClr val="accent1">
                  <a:lumMod val="75000"/>
                </a:schemeClr>
              </a:buClr>
              <a:buSzPct val="85000"/>
              <a:buFont typeface="Wingdings" pitchFamily="2" charset="2"/>
              <a:buChar char="§"/>
            </a:pPr>
            <a:r>
              <a:rPr lang="en-US"/>
              <a:t>Use content and organisation in writing.</a:t>
            </a:r>
          </a:p>
          <a:p>
            <a:pPr marL="342900" indent="-182880" defTabSz="914400">
              <a:lnSpc>
                <a:spcPct val="90000"/>
              </a:lnSpc>
              <a:spcAft>
                <a:spcPts val="600"/>
              </a:spcAft>
              <a:buClr>
                <a:schemeClr val="accent1">
                  <a:lumMod val="75000"/>
                </a:schemeClr>
              </a:buClr>
              <a:buSzPct val="85000"/>
              <a:buFont typeface="Wingdings" pitchFamily="2" charset="2"/>
              <a:buChar char="§"/>
            </a:pPr>
            <a:r>
              <a:rPr lang="en-US"/>
              <a:t>Use technical accuracy in writing.</a:t>
            </a:r>
          </a:p>
          <a:p>
            <a:pPr marL="342900" indent="-182880" defTabSz="914400">
              <a:lnSpc>
                <a:spcPct val="90000"/>
              </a:lnSpc>
              <a:spcAft>
                <a:spcPts val="600"/>
              </a:spcAft>
              <a:buClr>
                <a:schemeClr val="accent1">
                  <a:lumMod val="75000"/>
                </a:schemeClr>
              </a:buClr>
              <a:buSzPct val="85000"/>
              <a:buFont typeface="Wingdings" pitchFamily="2" charset="2"/>
              <a:buChar char="§"/>
            </a:pPr>
            <a:endParaRPr lang="en-US"/>
          </a:p>
        </p:txBody>
      </p:sp>
      <p:grpSp>
        <p:nvGrpSpPr>
          <p:cNvPr id="15" name="Group 14">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7" name="Oval 16">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215960216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A6EB-37B8-4329-B0A8-C739D2DD5D4D}"/>
              </a:ext>
            </a:extLst>
          </p:cNvPr>
          <p:cNvSpPr>
            <a:spLocks noGrp="1"/>
          </p:cNvSpPr>
          <p:nvPr>
            <p:ph type="title"/>
          </p:nvPr>
        </p:nvSpPr>
        <p:spPr/>
        <p:txBody>
          <a:bodyPr/>
          <a:lstStyle/>
          <a:p>
            <a:r>
              <a:rPr lang="en-US">
                <a:latin typeface="Rockwell Condensed"/>
              </a:rPr>
              <a:t>Autumn exam</a:t>
            </a:r>
          </a:p>
        </p:txBody>
      </p:sp>
      <p:pic>
        <p:nvPicPr>
          <p:cNvPr id="4" name="Picture 4" descr="Diagram&#10;&#10;Description automatically generated">
            <a:extLst>
              <a:ext uri="{FF2B5EF4-FFF2-40B4-BE49-F238E27FC236}">
                <a16:creationId xmlns:a16="http://schemas.microsoft.com/office/drawing/2014/main" id="{2DCBD7B5-873A-B2AB-580B-5FFC29D8A900}"/>
              </a:ext>
            </a:extLst>
          </p:cNvPr>
          <p:cNvPicPr>
            <a:picLocks noGrp="1" noChangeAspect="1"/>
          </p:cNvPicPr>
          <p:nvPr>
            <p:ph idx="1"/>
          </p:nvPr>
        </p:nvPicPr>
        <p:blipFill>
          <a:blip r:embed="rId2"/>
          <a:stretch>
            <a:fillRect/>
          </a:stretch>
        </p:blipFill>
        <p:spPr>
          <a:xfrm>
            <a:off x="1874999" y="2121408"/>
            <a:ext cx="8448098" cy="4050792"/>
          </a:xfrm>
        </p:spPr>
      </p:pic>
    </p:spTree>
    <p:extLst>
      <p:ext uri="{BB962C8B-B14F-4D97-AF65-F5344CB8AC3E}">
        <p14:creationId xmlns:p14="http://schemas.microsoft.com/office/powerpoint/2010/main" val="2549206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029" y="1012004"/>
            <a:ext cx="3416158" cy="4795408"/>
          </a:xfrm>
        </p:spPr>
        <p:txBody>
          <a:bodyPr>
            <a:normAutofit/>
          </a:bodyPr>
          <a:lstStyle/>
          <a:p>
            <a:r>
              <a:rPr lang="en-GB">
                <a:solidFill>
                  <a:schemeClr val="tx1"/>
                </a:solidFill>
              </a:rPr>
              <a:t>Revising for English Language</a:t>
            </a:r>
          </a:p>
        </p:txBody>
      </p:sp>
      <p:graphicFrame>
        <p:nvGraphicFramePr>
          <p:cNvPr id="5" name="Content Placeholder 2">
            <a:extLst>
              <a:ext uri="{FF2B5EF4-FFF2-40B4-BE49-F238E27FC236}">
                <a16:creationId xmlns:a16="http://schemas.microsoft.com/office/drawing/2014/main" id="{538B8EF1-936F-4A9B-8B2B-8461E2C8D973}"/>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4360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6">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8">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30">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32">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4" name="Oval 33">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35" name="Oval 34">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0" name="Rectangle 36">
            <a:extLst>
              <a:ext uri="{FF2B5EF4-FFF2-40B4-BE49-F238E27FC236}">
                <a16:creationId xmlns:a16="http://schemas.microsoft.com/office/drawing/2014/main" id="{80E61E04-3F7C-42DE-ABE7-D3F7E349C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8">
            <a:extLst>
              <a:ext uri="{FF2B5EF4-FFF2-40B4-BE49-F238E27FC236}">
                <a16:creationId xmlns:a16="http://schemas.microsoft.com/office/drawing/2014/main" id="{2B036F7E-6C8A-4549-99EF-9958C587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51560" y="4355692"/>
            <a:ext cx="9085940" cy="1472224"/>
          </a:xfrm>
        </p:spPr>
        <p:txBody>
          <a:bodyPr vert="horz" lIns="91440" tIns="45720" rIns="91440" bIns="45720" rtlCol="0" anchor="b">
            <a:normAutofit/>
          </a:bodyPr>
          <a:lstStyle/>
          <a:p>
            <a:pPr>
              <a:lnSpc>
                <a:spcPct val="80000"/>
              </a:lnSpc>
            </a:pPr>
            <a:r>
              <a:rPr lang="en-US" sz="6600">
                <a:blipFill dpi="0" rotWithShape="1">
                  <a:blip r:embed="rId4"/>
                  <a:srcRect/>
                  <a:tile tx="6350" ty="-127000" sx="65000" sy="64000" flip="none" algn="tl"/>
                </a:blipFill>
              </a:rPr>
              <a:t>English Literature</a:t>
            </a:r>
          </a:p>
        </p:txBody>
      </p:sp>
      <p:grpSp>
        <p:nvGrpSpPr>
          <p:cNvPr id="36" name="Group 40">
            <a:extLst>
              <a:ext uri="{FF2B5EF4-FFF2-40B4-BE49-F238E27FC236}">
                <a16:creationId xmlns:a16="http://schemas.microsoft.com/office/drawing/2014/main" id="{75EE15D0-BDD3-4CA6-B5DC-159D83FA6B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38" name="Oval 41">
              <a:extLst>
                <a:ext uri="{FF2B5EF4-FFF2-40B4-BE49-F238E27FC236}">
                  <a16:creationId xmlns:a16="http://schemas.microsoft.com/office/drawing/2014/main" id="{C1D99473-F547-41EE-8D8B-3DFA6E58D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40" name="Oval 42">
              <a:extLst>
                <a:ext uri="{FF2B5EF4-FFF2-40B4-BE49-F238E27FC236}">
                  <a16:creationId xmlns:a16="http://schemas.microsoft.com/office/drawing/2014/main" id="{71482930-66A8-46E9-8554-6D127FFCF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aphicFrame>
        <p:nvGraphicFramePr>
          <p:cNvPr id="3" name="Table 3">
            <a:extLst>
              <a:ext uri="{FF2B5EF4-FFF2-40B4-BE49-F238E27FC236}">
                <a16:creationId xmlns:a16="http://schemas.microsoft.com/office/drawing/2014/main" id="{9C66E08F-4F94-0824-9A73-881EBDF8D47D}"/>
              </a:ext>
            </a:extLst>
          </p:cNvPr>
          <p:cNvGraphicFramePr>
            <a:graphicFrameLocks noGrp="1"/>
          </p:cNvGraphicFramePr>
          <p:nvPr>
            <p:extLst>
              <p:ext uri="{D42A27DB-BD31-4B8C-83A1-F6EECF244321}">
                <p14:modId xmlns:p14="http://schemas.microsoft.com/office/powerpoint/2010/main" val="3580303642"/>
              </p:ext>
            </p:extLst>
          </p:nvPr>
        </p:nvGraphicFramePr>
        <p:xfrm>
          <a:off x="715210" y="721894"/>
          <a:ext cx="10875782" cy="1483357"/>
        </p:xfrm>
        <a:graphic>
          <a:graphicData uri="http://schemas.openxmlformats.org/drawingml/2006/table">
            <a:tbl>
              <a:tblPr firstRow="1" bandRow="1">
                <a:tableStyleId>{5C22544A-7EE6-4342-B048-85BDC9FD1C3A}</a:tableStyleId>
              </a:tblPr>
              <a:tblGrid>
                <a:gridCol w="5437891">
                  <a:extLst>
                    <a:ext uri="{9D8B030D-6E8A-4147-A177-3AD203B41FA5}">
                      <a16:colId xmlns:a16="http://schemas.microsoft.com/office/drawing/2014/main" val="1155063030"/>
                    </a:ext>
                  </a:extLst>
                </a:gridCol>
                <a:gridCol w="5437891">
                  <a:extLst>
                    <a:ext uri="{9D8B030D-6E8A-4147-A177-3AD203B41FA5}">
                      <a16:colId xmlns:a16="http://schemas.microsoft.com/office/drawing/2014/main" val="2922669584"/>
                    </a:ext>
                  </a:extLst>
                </a:gridCol>
              </a:tblGrid>
              <a:tr h="370840">
                <a:tc>
                  <a:txBody>
                    <a:bodyPr/>
                    <a:lstStyle/>
                    <a:p>
                      <a:r>
                        <a:rPr lang="en-US"/>
                        <a:t>Paper 1</a:t>
                      </a:r>
                    </a:p>
                  </a:txBody>
                  <a:tcPr/>
                </a:tc>
                <a:tc>
                  <a:txBody>
                    <a:bodyPr/>
                    <a:lstStyle/>
                    <a:p>
                      <a:r>
                        <a:rPr lang="en-US"/>
                        <a:t>Paper 2</a:t>
                      </a:r>
                    </a:p>
                  </a:txBody>
                  <a:tcPr/>
                </a:tc>
                <a:extLst>
                  <a:ext uri="{0D108BD9-81ED-4DB2-BD59-A6C34878D82A}">
                    <a16:rowId xmlns:a16="http://schemas.microsoft.com/office/drawing/2014/main" val="2817976904"/>
                  </a:ext>
                </a:extLst>
              </a:tr>
              <a:tr h="370840">
                <a:tc>
                  <a:txBody>
                    <a:bodyPr/>
                    <a:lstStyle/>
                    <a:p>
                      <a:r>
                        <a:rPr lang="en-US"/>
                        <a:t>Macbeth</a:t>
                      </a:r>
                    </a:p>
                  </a:txBody>
                  <a:tcPr/>
                </a:tc>
                <a:tc>
                  <a:txBody>
                    <a:bodyPr/>
                    <a:lstStyle/>
                    <a:p>
                      <a:r>
                        <a:rPr lang="en-US"/>
                        <a:t>An Inspector Calls</a:t>
                      </a:r>
                    </a:p>
                  </a:txBody>
                  <a:tcPr/>
                </a:tc>
                <a:extLst>
                  <a:ext uri="{0D108BD9-81ED-4DB2-BD59-A6C34878D82A}">
                    <a16:rowId xmlns:a16="http://schemas.microsoft.com/office/drawing/2014/main" val="902214316"/>
                  </a:ext>
                </a:extLst>
              </a:tr>
              <a:tr h="370839">
                <a:tc>
                  <a:txBody>
                    <a:bodyPr/>
                    <a:lstStyle/>
                    <a:p>
                      <a:pPr lvl="0">
                        <a:buNone/>
                      </a:pPr>
                      <a:r>
                        <a:rPr lang="en-US"/>
                        <a:t>A Christmas Carol</a:t>
                      </a:r>
                    </a:p>
                  </a:txBody>
                  <a:tcPr/>
                </a:tc>
                <a:tc>
                  <a:txBody>
                    <a:bodyPr/>
                    <a:lstStyle/>
                    <a:p>
                      <a:pPr lvl="0">
                        <a:buNone/>
                      </a:pPr>
                      <a:r>
                        <a:rPr lang="en-US"/>
                        <a:t>Power and Conflict poetry</a:t>
                      </a:r>
                    </a:p>
                  </a:txBody>
                  <a:tcPr/>
                </a:tc>
                <a:extLst>
                  <a:ext uri="{0D108BD9-81ED-4DB2-BD59-A6C34878D82A}">
                    <a16:rowId xmlns:a16="http://schemas.microsoft.com/office/drawing/2014/main" val="673098405"/>
                  </a:ext>
                </a:extLst>
              </a:tr>
              <a:tr h="370838">
                <a:tc>
                  <a:txBody>
                    <a:bodyPr/>
                    <a:lstStyle/>
                    <a:p>
                      <a:pPr lvl="0">
                        <a:buNone/>
                      </a:pPr>
                      <a:endParaRPr lang="en-US"/>
                    </a:p>
                  </a:txBody>
                  <a:tcPr/>
                </a:tc>
                <a:tc>
                  <a:txBody>
                    <a:bodyPr/>
                    <a:lstStyle/>
                    <a:p>
                      <a:pPr lvl="0">
                        <a:buNone/>
                      </a:pPr>
                      <a:r>
                        <a:rPr lang="en-US"/>
                        <a:t>Unseen poetry</a:t>
                      </a:r>
                    </a:p>
                  </a:txBody>
                  <a:tcPr/>
                </a:tc>
                <a:extLst>
                  <a:ext uri="{0D108BD9-81ED-4DB2-BD59-A6C34878D82A}">
                    <a16:rowId xmlns:a16="http://schemas.microsoft.com/office/drawing/2014/main" val="1884220591"/>
                  </a:ext>
                </a:extLst>
              </a:tr>
            </a:tbl>
          </a:graphicData>
        </a:graphic>
      </p:graphicFrame>
    </p:spTree>
    <p:extLst>
      <p:ext uri="{BB962C8B-B14F-4D97-AF65-F5344CB8AC3E}">
        <p14:creationId xmlns:p14="http://schemas.microsoft.com/office/powerpoint/2010/main" val="2232758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5">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7">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p:cNvSpPr>
            <a:spLocks noGrp="1"/>
          </p:cNvSpPr>
          <p:nvPr>
            <p:ph type="title"/>
          </p:nvPr>
        </p:nvSpPr>
        <p:spPr>
          <a:xfrm>
            <a:off x="643468" y="643466"/>
            <a:ext cx="3686312" cy="5528734"/>
          </a:xfrm>
        </p:spPr>
        <p:txBody>
          <a:bodyPr>
            <a:normAutofit/>
          </a:bodyPr>
          <a:lstStyle/>
          <a:p>
            <a:pPr algn="r"/>
            <a:r>
              <a:rPr lang="en-GB" sz="4800">
                <a:solidFill>
                  <a:srgbClr val="FFFFFF"/>
                </a:solidFill>
              </a:rPr>
              <a:t>Texts studied</a:t>
            </a:r>
          </a:p>
        </p:txBody>
      </p:sp>
      <p:sp>
        <p:nvSpPr>
          <p:cNvPr id="21" name="Content Placeholder 2"/>
          <p:cNvSpPr>
            <a:spLocks noGrp="1"/>
          </p:cNvSpPr>
          <p:nvPr>
            <p:ph idx="1"/>
          </p:nvPr>
        </p:nvSpPr>
        <p:spPr>
          <a:xfrm>
            <a:off x="5053780" y="599768"/>
            <a:ext cx="6074467" cy="5572432"/>
          </a:xfrm>
        </p:spPr>
        <p:txBody>
          <a:bodyPr anchor="ctr">
            <a:normAutofit/>
          </a:bodyPr>
          <a:lstStyle/>
          <a:p>
            <a:r>
              <a:rPr lang="en-GB"/>
              <a:t>Shakespeare’s ‘Macbeth’</a:t>
            </a:r>
          </a:p>
          <a:p>
            <a:r>
              <a:rPr lang="en-GB"/>
              <a:t>J.B. Priestley’s ‘An Inspector Calls’</a:t>
            </a:r>
          </a:p>
          <a:p>
            <a:pPr>
              <a:buClr>
                <a:srgbClr val="9E3611"/>
              </a:buClr>
            </a:pPr>
            <a:r>
              <a:rPr lang="en-GB"/>
              <a:t>Charles Dicken's 'A Christmas Carol.'</a:t>
            </a:r>
          </a:p>
          <a:p>
            <a:r>
              <a:rPr lang="en-GB"/>
              <a:t>The AQA poetry anthology ‘Power and Conflict’ cluster of poems.</a:t>
            </a:r>
          </a:p>
          <a:p>
            <a:pPr marL="0" indent="0">
              <a:buNone/>
            </a:pPr>
            <a:r>
              <a:rPr lang="en-GB"/>
              <a:t>______________________________________________</a:t>
            </a:r>
          </a:p>
          <a:p>
            <a:pPr marL="0" indent="0">
              <a:buNone/>
            </a:pPr>
            <a:r>
              <a:rPr lang="en-GB"/>
              <a:t>Pupils need:</a:t>
            </a:r>
          </a:p>
          <a:p>
            <a:pPr marL="0" indent="0">
              <a:buNone/>
            </a:pPr>
            <a:r>
              <a:rPr lang="en-GB"/>
              <a:t>A strong knowledge of the whole text.</a:t>
            </a:r>
          </a:p>
          <a:p>
            <a:pPr marL="0" indent="0">
              <a:buNone/>
            </a:pPr>
            <a:r>
              <a:rPr lang="en-GB"/>
              <a:t>An awareness of the contexts in which the texts were created.</a:t>
            </a:r>
          </a:p>
        </p:txBody>
      </p:sp>
      <p:sp>
        <p:nvSpPr>
          <p:cNvPr id="25" name="Oval 29">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7" name="Oval 31">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56712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20">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2">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p:cNvSpPr>
            <a:spLocks noGrp="1"/>
          </p:cNvSpPr>
          <p:nvPr>
            <p:ph type="title"/>
          </p:nvPr>
        </p:nvSpPr>
        <p:spPr>
          <a:xfrm>
            <a:off x="643468" y="643466"/>
            <a:ext cx="3686312" cy="5528734"/>
          </a:xfrm>
        </p:spPr>
        <p:txBody>
          <a:bodyPr>
            <a:normAutofit/>
          </a:bodyPr>
          <a:lstStyle/>
          <a:p>
            <a:pPr algn="r"/>
            <a:r>
              <a:rPr lang="en-GB" sz="4800">
                <a:solidFill>
                  <a:srgbClr val="FFFFFF"/>
                </a:solidFill>
              </a:rPr>
              <a:t>Revising for English Literature</a:t>
            </a:r>
          </a:p>
        </p:txBody>
      </p:sp>
      <p:sp>
        <p:nvSpPr>
          <p:cNvPr id="16" name="Content Placeholder 2"/>
          <p:cNvSpPr>
            <a:spLocks noGrp="1"/>
          </p:cNvSpPr>
          <p:nvPr>
            <p:ph idx="1"/>
          </p:nvPr>
        </p:nvSpPr>
        <p:spPr>
          <a:xfrm>
            <a:off x="5053780" y="599768"/>
            <a:ext cx="6074467" cy="5572432"/>
          </a:xfrm>
        </p:spPr>
        <p:txBody>
          <a:bodyPr anchor="ctr">
            <a:normAutofit/>
          </a:bodyPr>
          <a:lstStyle/>
          <a:p>
            <a:r>
              <a:rPr lang="en-GB"/>
              <a:t>The best revision for English Literature is to complete  practice past papers.  All past papers have been allocated to all students on Doddle. </a:t>
            </a:r>
          </a:p>
          <a:p>
            <a:r>
              <a:rPr lang="en-GB"/>
              <a:t>Individual quizzes are also available on Doddle.</a:t>
            </a:r>
          </a:p>
          <a:p>
            <a:r>
              <a:rPr lang="en-GB"/>
              <a:t>GCSE Pod has videos focusing on individual texts and skills.</a:t>
            </a:r>
          </a:p>
          <a:p>
            <a:r>
              <a:rPr lang="en-GB"/>
              <a:t>Pupils have been given an in-house produced revision booklet for each text studied.</a:t>
            </a:r>
          </a:p>
          <a:p>
            <a:r>
              <a:rPr lang="en-GB"/>
              <a:t>There is a wide variety of revision books available online.  We recommend the ones produced by the publisher CGP </a:t>
            </a:r>
          </a:p>
          <a:p>
            <a:r>
              <a:rPr lang="en-GB"/>
              <a:t>Students should use their PLCs to identify areas to work on.</a:t>
            </a:r>
          </a:p>
          <a:p>
            <a:pPr marL="0" indent="0">
              <a:buNone/>
            </a:pPr>
            <a:endParaRPr lang="en-GB"/>
          </a:p>
        </p:txBody>
      </p:sp>
      <p:sp>
        <p:nvSpPr>
          <p:cNvPr id="20" name="Oval 24">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2" name="Oval 26">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64033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C4BC63CB-ED32-764F-EDF7-D990C09F06FF}"/>
              </a:ext>
            </a:extLst>
          </p:cNvPr>
          <p:cNvSpPr>
            <a:spLocks noGrp="1"/>
          </p:cNvSpPr>
          <p:nvPr>
            <p:ph type="title"/>
          </p:nvPr>
        </p:nvSpPr>
        <p:spPr>
          <a:xfrm>
            <a:off x="643468" y="643466"/>
            <a:ext cx="3686312" cy="5528734"/>
          </a:xfrm>
        </p:spPr>
        <p:txBody>
          <a:bodyPr>
            <a:normAutofit/>
          </a:bodyPr>
          <a:lstStyle/>
          <a:p>
            <a:pPr algn="r"/>
            <a:r>
              <a:rPr lang="en-US" sz="4800">
                <a:solidFill>
                  <a:srgbClr val="FFFFFF"/>
                </a:solidFill>
              </a:rPr>
              <a:t>Autumn exam</a:t>
            </a:r>
          </a:p>
        </p:txBody>
      </p:sp>
      <p:sp>
        <p:nvSpPr>
          <p:cNvPr id="3" name="Content Placeholder 2">
            <a:extLst>
              <a:ext uri="{FF2B5EF4-FFF2-40B4-BE49-F238E27FC236}">
                <a16:creationId xmlns:a16="http://schemas.microsoft.com/office/drawing/2014/main" id="{4F80D678-7EEE-0C34-78EE-CD5DCD4C40A9}"/>
              </a:ext>
            </a:extLst>
          </p:cNvPr>
          <p:cNvSpPr>
            <a:spLocks noGrp="1"/>
          </p:cNvSpPr>
          <p:nvPr>
            <p:ph idx="1"/>
          </p:nvPr>
        </p:nvSpPr>
        <p:spPr>
          <a:xfrm>
            <a:off x="5053780" y="599768"/>
            <a:ext cx="6074467" cy="5572432"/>
          </a:xfrm>
        </p:spPr>
        <p:txBody>
          <a:bodyPr anchor="ctr">
            <a:normAutofit/>
          </a:bodyPr>
          <a:lstStyle/>
          <a:p>
            <a:r>
              <a:rPr lang="en-US"/>
              <a:t>Macbeth</a:t>
            </a:r>
          </a:p>
          <a:p>
            <a:pPr>
              <a:buClr>
                <a:srgbClr val="9E3611"/>
              </a:buClr>
            </a:pPr>
            <a:r>
              <a:rPr lang="en-US"/>
              <a:t>An Inspector Calls</a:t>
            </a:r>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68963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90BF98-0CBC-4F5A-85D5-ACCC9AD6F2EC}"/>
              </a:ext>
            </a:extLst>
          </p:cNvPr>
          <p:cNvSpPr>
            <a:spLocks noGrp="1"/>
          </p:cNvSpPr>
          <p:nvPr>
            <p:ph type="title"/>
          </p:nvPr>
        </p:nvSpPr>
        <p:spPr>
          <a:xfrm>
            <a:off x="4970109" y="484632"/>
            <a:ext cx="6730277" cy="760694"/>
          </a:xfrm>
          <a:ln>
            <a:noFill/>
          </a:ln>
        </p:spPr>
        <p:txBody>
          <a:bodyPr>
            <a:normAutofit/>
          </a:bodyPr>
          <a:lstStyle/>
          <a:p>
            <a:r>
              <a:rPr lang="en-GB" sz="4800"/>
              <a:t>Support</a:t>
            </a:r>
          </a:p>
        </p:txBody>
      </p:sp>
      <p:pic>
        <p:nvPicPr>
          <p:cNvPr id="5" name="Picture 4" descr="Writing an appointment on a paper agenda">
            <a:extLst>
              <a:ext uri="{FF2B5EF4-FFF2-40B4-BE49-F238E27FC236}">
                <a16:creationId xmlns:a16="http://schemas.microsoft.com/office/drawing/2014/main" id="{65F0236B-ADBA-49B3-A861-7A9410527B5C}"/>
              </a:ext>
            </a:extLst>
          </p:cNvPr>
          <p:cNvPicPr>
            <a:picLocks noChangeAspect="1"/>
          </p:cNvPicPr>
          <p:nvPr/>
        </p:nvPicPr>
        <p:blipFill rotWithShape="1">
          <a:blip r:embed="rId4"/>
          <a:srcRect r="54772" b="-1"/>
          <a:stretch/>
        </p:blipFill>
        <p:spPr>
          <a:xfrm>
            <a:off x="3344" y="10"/>
            <a:ext cx="4646726" cy="6857990"/>
          </a:xfrm>
          <a:prstGeom prst="rect">
            <a:avLst/>
          </a:prstGeom>
        </p:spPr>
      </p:pic>
      <p:sp>
        <p:nvSpPr>
          <p:cNvPr id="3" name="Content Placeholder 2">
            <a:extLst>
              <a:ext uri="{FF2B5EF4-FFF2-40B4-BE49-F238E27FC236}">
                <a16:creationId xmlns:a16="http://schemas.microsoft.com/office/drawing/2014/main" id="{5B87BC47-7FA7-46CB-B00C-1F9CDC64B82D}"/>
              </a:ext>
            </a:extLst>
          </p:cNvPr>
          <p:cNvSpPr>
            <a:spLocks noGrp="1"/>
          </p:cNvSpPr>
          <p:nvPr>
            <p:ph idx="1"/>
          </p:nvPr>
        </p:nvSpPr>
        <p:spPr>
          <a:xfrm>
            <a:off x="4970109" y="1645920"/>
            <a:ext cx="6730276" cy="5212079"/>
          </a:xfrm>
        </p:spPr>
        <p:txBody>
          <a:bodyPr vert="horz" lIns="91440" tIns="45720" rIns="91440" bIns="45720" rtlCol="0" anchor="t">
            <a:normAutofit/>
          </a:bodyPr>
          <a:lstStyle/>
          <a:p>
            <a:pPr marL="0" indent="0">
              <a:buNone/>
            </a:pPr>
            <a:endParaRPr lang="en-GB" sz="2400" b="1" u="sng"/>
          </a:p>
          <a:p>
            <a:r>
              <a:rPr lang="en-GB" sz="2400"/>
              <a:t>After school and Saturday sessions for invited students.</a:t>
            </a:r>
          </a:p>
          <a:p>
            <a:r>
              <a:rPr lang="en-GB" sz="2400"/>
              <a:t>Holiday sessions for invited students.</a:t>
            </a:r>
          </a:p>
          <a:p>
            <a:pPr>
              <a:buClr>
                <a:srgbClr val="9E3611"/>
              </a:buClr>
            </a:pPr>
            <a:r>
              <a:rPr lang="en-GB" sz="2400"/>
              <a:t>Teams twilight sessions before mock and final exams.</a:t>
            </a:r>
          </a:p>
          <a:p>
            <a:pPr marL="0" indent="0">
              <a:buNone/>
            </a:pPr>
            <a:endParaRPr lang="en-GB" sz="2400"/>
          </a:p>
          <a:p>
            <a:pPr marL="0" indent="0">
              <a:buNone/>
            </a:pPr>
            <a:endParaRPr lang="en-GB" sz="2400"/>
          </a:p>
          <a:p>
            <a:pPr marL="0" indent="0">
              <a:buNone/>
            </a:pPr>
            <a:endParaRPr lang="en-GB" sz="2400" b="1" u="sng"/>
          </a:p>
          <a:p>
            <a:pPr marL="0" indent="0">
              <a:buNone/>
            </a:pPr>
            <a:endParaRPr lang="en-GB" sz="1500" b="1" u="sng"/>
          </a:p>
          <a:p>
            <a:endParaRPr lang="en-GB" sz="1500"/>
          </a:p>
          <a:p>
            <a:pPr marL="0" indent="0">
              <a:buNone/>
            </a:pPr>
            <a:endParaRPr lang="en-GB" sz="1500"/>
          </a:p>
          <a:p>
            <a:pPr marL="0" indent="0">
              <a:buNone/>
            </a:pPr>
            <a:endParaRPr lang="en-GB" sz="1500" b="1" u="sng"/>
          </a:p>
        </p:txBody>
      </p:sp>
      <p:grpSp>
        <p:nvGrpSpPr>
          <p:cNvPr id="11" name="Group 10">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6" name="Oval 11">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515335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943D298-0548-4C7A-870B-7594104F82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22 Examples of Mathematics in Everyday Life – StudiousGuy">
            <a:extLst>
              <a:ext uri="{FF2B5EF4-FFF2-40B4-BE49-F238E27FC236}">
                <a16:creationId xmlns:a16="http://schemas.microsoft.com/office/drawing/2014/main" id="{2CFCD44E-67DB-440D-8A86-A396899538B1}"/>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6357" b="11825"/>
          <a:stretch/>
        </p:blipFill>
        <p:spPr bwMode="auto">
          <a:xfrm>
            <a:off x="-25888" y="46820"/>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FF7B26C5-D249-4988-B86B-5A3D9E7BD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 y="0"/>
            <a:ext cx="12188952" cy="6858000"/>
          </a:xfrm>
          <a:prstGeom prst="rect">
            <a:avLst/>
          </a:prstGeom>
          <a:blipFill dpi="0" rotWithShape="1">
            <a:blip r:embed="rId3">
              <a:alphaModFix amt="45000"/>
              <a:lum bright="70000" contrast="-70000"/>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011250" y="4591145"/>
            <a:ext cx="8309684" cy="1609344"/>
          </a:xfrm>
        </p:spPr>
        <p:txBody>
          <a:bodyPr vert="horz" lIns="91440" tIns="45720" rIns="91440" bIns="45720" rtlCol="0" anchor="ctr">
            <a:normAutofit/>
          </a:bodyPr>
          <a:lstStyle/>
          <a:p>
            <a:br>
              <a:rPr lang="en-US" sz="4400"/>
            </a:br>
            <a:r>
              <a:rPr lang="en-US" sz="4400" b="0">
                <a:effectLst/>
              </a:rPr>
              <a:t>Claire Borthwick</a:t>
            </a:r>
          </a:p>
        </p:txBody>
      </p:sp>
      <p:sp>
        <p:nvSpPr>
          <p:cNvPr id="2" name="Rectangle 1"/>
          <p:cNvSpPr/>
          <p:nvPr/>
        </p:nvSpPr>
        <p:spPr>
          <a:xfrm>
            <a:off x="5353225" y="5875449"/>
            <a:ext cx="7536510" cy="1307592"/>
          </a:xfrm>
          <a:prstGeom prst="rect">
            <a:avLst/>
          </a:prstGeom>
        </p:spPr>
        <p:txBody>
          <a:bodyPr vert="horz" lIns="91440" tIns="45720" rIns="91440" bIns="45720" rtlCol="0">
            <a:normAutofit/>
          </a:bodyPr>
          <a:lstStyle/>
          <a:p>
            <a:pPr marL="2834640" lvl="7" defTabSz="914400">
              <a:lnSpc>
                <a:spcPct val="90000"/>
              </a:lnSpc>
              <a:spcAft>
                <a:spcPts val="600"/>
              </a:spcAft>
              <a:buClr>
                <a:schemeClr val="accent1">
                  <a:lumMod val="75000"/>
                </a:schemeClr>
              </a:buClr>
              <a:buSzPct val="85000"/>
            </a:pPr>
            <a:r>
              <a:rPr lang="en-US"/>
              <a:t>c.borthwick@cromptonhouse.org</a:t>
            </a:r>
          </a:p>
          <a:p>
            <a:pPr lvl="7" indent="-182880" defTabSz="914400">
              <a:lnSpc>
                <a:spcPct val="90000"/>
              </a:lnSpc>
              <a:spcAft>
                <a:spcPts val="600"/>
              </a:spcAft>
              <a:buClr>
                <a:schemeClr val="accent1">
                  <a:lumMod val="75000"/>
                </a:schemeClr>
              </a:buClr>
              <a:buSzPct val="85000"/>
              <a:buFont typeface="Wingdings" pitchFamily="2" charset="2"/>
              <a:buChar char="§"/>
            </a:pPr>
            <a:r>
              <a:rPr lang="en-US" err="1"/>
              <a:t>ext</a:t>
            </a:r>
            <a:r>
              <a:rPr lang="en-US"/>
              <a:t> 284</a:t>
            </a:r>
          </a:p>
        </p:txBody>
      </p:sp>
      <p:grpSp>
        <p:nvGrpSpPr>
          <p:cNvPr id="75" name="Group 74">
            <a:extLst>
              <a:ext uri="{FF2B5EF4-FFF2-40B4-BE49-F238E27FC236}">
                <a16:creationId xmlns:a16="http://schemas.microsoft.com/office/drawing/2014/main" id="{46FDAED0-8B04-4181-B3D3-EA0A93C665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6" name="Oval 75">
              <a:extLst>
                <a:ext uri="{FF2B5EF4-FFF2-40B4-BE49-F238E27FC236}">
                  <a16:creationId xmlns:a16="http://schemas.microsoft.com/office/drawing/2014/main" id="{161B6F0D-567B-4CFA-BF50-79FDAC6EBD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77" name="Oval 76">
              <a:extLst>
                <a:ext uri="{FF2B5EF4-FFF2-40B4-BE49-F238E27FC236}">
                  <a16:creationId xmlns:a16="http://schemas.microsoft.com/office/drawing/2014/main" id="{8CE5D194-0A7E-49A6-B737-F71C1B3960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7610621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Success in Maths</a:t>
            </a:r>
          </a:p>
        </p:txBody>
      </p:sp>
      <p:sp>
        <p:nvSpPr>
          <p:cNvPr id="3" name="Content Placeholder 2"/>
          <p:cNvSpPr>
            <a:spLocks noGrp="1"/>
          </p:cNvSpPr>
          <p:nvPr>
            <p:ph idx="1"/>
          </p:nvPr>
        </p:nvSpPr>
        <p:spPr/>
        <p:txBody>
          <a:bodyPr vert="horz" lIns="91440" tIns="45720" rIns="91440" bIns="45720" rtlCol="0" anchor="t">
            <a:normAutofit/>
          </a:bodyPr>
          <a:lstStyle/>
          <a:p>
            <a:r>
              <a:rPr lang="en-GB" sz="3600"/>
              <a:t>Maths is a skills based subject</a:t>
            </a:r>
          </a:p>
          <a:p>
            <a:r>
              <a:rPr lang="en-GB" sz="3600"/>
              <a:t>Reading through notes is ineffective</a:t>
            </a:r>
          </a:p>
          <a:p>
            <a:r>
              <a:rPr lang="en-GB" sz="3600"/>
              <a:t>Practise, practise, practise</a:t>
            </a:r>
          </a:p>
          <a:p>
            <a:pPr marL="0" indent="0">
              <a:buNone/>
            </a:pPr>
            <a:endParaRPr lang="en-GB" sz="3600"/>
          </a:p>
          <a:p>
            <a:endParaRPr lang="en-GB"/>
          </a:p>
        </p:txBody>
      </p:sp>
    </p:spTree>
    <p:extLst>
      <p:ext uri="{BB962C8B-B14F-4D97-AF65-F5344CB8AC3E}">
        <p14:creationId xmlns:p14="http://schemas.microsoft.com/office/powerpoint/2010/main" val="303911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599" y="830838"/>
            <a:ext cx="5700327" cy="4430926"/>
          </a:xfrm>
          <a:prstGeom prst="rect">
            <a:avLst/>
          </a:prstGeom>
        </p:spPr>
      </p:pic>
    </p:spTree>
    <p:extLst>
      <p:ext uri="{BB962C8B-B14F-4D97-AF65-F5344CB8AC3E}">
        <p14:creationId xmlns:p14="http://schemas.microsoft.com/office/powerpoint/2010/main" val="1846711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What does the maths exam look like?</a:t>
            </a:r>
          </a:p>
        </p:txBody>
      </p:sp>
      <p:sp>
        <p:nvSpPr>
          <p:cNvPr id="2" name="Content Placeholder 1"/>
          <p:cNvSpPr>
            <a:spLocks noGrp="1"/>
          </p:cNvSpPr>
          <p:nvPr>
            <p:ph idx="1"/>
          </p:nvPr>
        </p:nvSpPr>
        <p:spPr/>
        <p:txBody>
          <a:bodyPr>
            <a:normAutofit/>
          </a:bodyPr>
          <a:lstStyle/>
          <a:p>
            <a:r>
              <a:rPr lang="en-GB" sz="3200"/>
              <a:t>Increased content </a:t>
            </a:r>
          </a:p>
          <a:p>
            <a:r>
              <a:rPr lang="en-GB" sz="3200"/>
              <a:t>Less scaffolding in questions requiring more resilience and independence.</a:t>
            </a:r>
          </a:p>
          <a:p>
            <a:r>
              <a:rPr lang="en-GB" sz="3200"/>
              <a:t>More problem solving and questions in context.</a:t>
            </a:r>
          </a:p>
          <a:p>
            <a:pPr marL="0" indent="0">
              <a:buNone/>
            </a:pPr>
            <a:endParaRPr lang="en-GB" sz="3200"/>
          </a:p>
        </p:txBody>
      </p:sp>
    </p:spTree>
    <p:extLst>
      <p:ext uri="{BB962C8B-B14F-4D97-AF65-F5344CB8AC3E}">
        <p14:creationId xmlns:p14="http://schemas.microsoft.com/office/powerpoint/2010/main" val="77961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What do the questions look like?</a:t>
            </a:r>
          </a:p>
        </p:txBody>
      </p:sp>
      <p:pic>
        <p:nvPicPr>
          <p:cNvPr id="7" name="Picture 6" descr="Graphical user interface, text, application, email&#10;&#10;Description automatically generated">
            <a:extLst>
              <a:ext uri="{FF2B5EF4-FFF2-40B4-BE49-F238E27FC236}">
                <a16:creationId xmlns:a16="http://schemas.microsoft.com/office/drawing/2014/main" id="{2137296E-470D-4B95-9E04-A77641B43238}"/>
              </a:ext>
            </a:extLst>
          </p:cNvPr>
          <p:cNvPicPr>
            <a:picLocks noChangeAspect="1"/>
          </p:cNvPicPr>
          <p:nvPr/>
        </p:nvPicPr>
        <p:blipFill>
          <a:blip r:embed="rId3"/>
          <a:stretch>
            <a:fillRect/>
          </a:stretch>
        </p:blipFill>
        <p:spPr>
          <a:xfrm>
            <a:off x="1248389" y="2339918"/>
            <a:ext cx="9879859" cy="3671497"/>
          </a:xfrm>
          <a:prstGeom prst="rect">
            <a:avLst/>
          </a:prstGeom>
        </p:spPr>
      </p:pic>
      <p:pic>
        <p:nvPicPr>
          <p:cNvPr id="9" name="Picture 8">
            <a:extLst>
              <a:ext uri="{FF2B5EF4-FFF2-40B4-BE49-F238E27FC236}">
                <a16:creationId xmlns:a16="http://schemas.microsoft.com/office/drawing/2014/main" id="{CA110699-6368-4D07-9CC2-EFEA46708DB7}"/>
              </a:ext>
            </a:extLst>
          </p:cNvPr>
          <p:cNvPicPr>
            <a:picLocks noChangeAspect="1"/>
          </p:cNvPicPr>
          <p:nvPr/>
        </p:nvPicPr>
        <p:blipFill>
          <a:blip r:embed="rId4"/>
          <a:stretch>
            <a:fillRect/>
          </a:stretch>
        </p:blipFill>
        <p:spPr>
          <a:xfrm>
            <a:off x="4217408" y="5845698"/>
            <a:ext cx="6581063" cy="571514"/>
          </a:xfrm>
          <a:prstGeom prst="rect">
            <a:avLst/>
          </a:prstGeom>
        </p:spPr>
      </p:pic>
      <p:sp>
        <p:nvSpPr>
          <p:cNvPr id="10" name="TextBox 9">
            <a:extLst>
              <a:ext uri="{FF2B5EF4-FFF2-40B4-BE49-F238E27FC236}">
                <a16:creationId xmlns:a16="http://schemas.microsoft.com/office/drawing/2014/main" id="{24ADC5B6-4FAC-48F8-ABD4-89ACA16C8777}"/>
              </a:ext>
            </a:extLst>
          </p:cNvPr>
          <p:cNvSpPr txBox="1"/>
          <p:nvPr/>
        </p:nvSpPr>
        <p:spPr>
          <a:xfrm>
            <a:off x="5894024" y="1541636"/>
            <a:ext cx="5640636" cy="461665"/>
          </a:xfrm>
          <a:prstGeom prst="rect">
            <a:avLst/>
          </a:prstGeom>
          <a:noFill/>
        </p:spPr>
        <p:txBody>
          <a:bodyPr wrap="square" rtlCol="0">
            <a:spAutoFit/>
          </a:bodyPr>
          <a:lstStyle/>
          <a:p>
            <a:r>
              <a:rPr lang="en-GB" sz="2400">
                <a:solidFill>
                  <a:schemeClr val="accent2"/>
                </a:solidFill>
              </a:rPr>
              <a:t>Foundation June 2019, Paper 3</a:t>
            </a:r>
          </a:p>
        </p:txBody>
      </p:sp>
    </p:spTree>
    <p:extLst>
      <p:ext uri="{BB962C8B-B14F-4D97-AF65-F5344CB8AC3E}">
        <p14:creationId xmlns:p14="http://schemas.microsoft.com/office/powerpoint/2010/main" val="364333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How are students examined?</a:t>
            </a:r>
            <a:endParaRPr lang="en-GB">
              <a:latin typeface="Rockwell Condensed"/>
            </a:endParaRPr>
          </a:p>
        </p:txBody>
      </p:sp>
      <p:sp>
        <p:nvSpPr>
          <p:cNvPr id="2" name="Content Placeholder 1"/>
          <p:cNvSpPr>
            <a:spLocks noGrp="1"/>
          </p:cNvSpPr>
          <p:nvPr>
            <p:ph idx="1"/>
          </p:nvPr>
        </p:nvSpPr>
        <p:spPr/>
        <p:txBody>
          <a:bodyPr vert="horz" lIns="91440" tIns="45720" rIns="91440" bIns="45720" rtlCol="0" anchor="t">
            <a:normAutofit/>
          </a:bodyPr>
          <a:lstStyle/>
          <a:p>
            <a:r>
              <a:rPr lang="en-GB" sz="2400"/>
              <a:t>Exam Board Pearson Edexcel</a:t>
            </a:r>
          </a:p>
          <a:p>
            <a:r>
              <a:rPr lang="en-GB" sz="2400"/>
              <a:t>Two tiers of entry</a:t>
            </a:r>
          </a:p>
          <a:p>
            <a:pPr marL="109220" indent="0">
              <a:buNone/>
            </a:pPr>
            <a:r>
              <a:rPr lang="en-GB" sz="2400" b="1">
                <a:solidFill>
                  <a:schemeClr val="accent2"/>
                </a:solidFill>
              </a:rPr>
              <a:t>	Foundation 5-1			Higher 9-4</a:t>
            </a:r>
          </a:p>
          <a:p>
            <a:r>
              <a:rPr lang="en-GB" sz="2400"/>
              <a:t>Three exam papers (1 hour 30 mins each):</a:t>
            </a:r>
          </a:p>
          <a:p>
            <a:pPr marL="0" indent="0">
              <a:buNone/>
            </a:pPr>
            <a:r>
              <a:rPr lang="en-GB" sz="2400"/>
              <a:t>	Paper 1 Non Calculator</a:t>
            </a:r>
          </a:p>
          <a:p>
            <a:pPr marL="0" indent="0">
              <a:buNone/>
            </a:pPr>
            <a:r>
              <a:rPr lang="en-GB" sz="2400"/>
              <a:t>	Paper 2 Calculator</a:t>
            </a:r>
          </a:p>
          <a:p>
            <a:pPr marL="0" indent="0">
              <a:buNone/>
            </a:pPr>
            <a:r>
              <a:rPr lang="en-GB" sz="2400"/>
              <a:t>	Paper 3 Calculator</a:t>
            </a:r>
          </a:p>
          <a:p>
            <a:pPr marL="0" indent="0">
              <a:buNone/>
            </a:pPr>
            <a:endParaRPr lang="en-GB" sz="2400"/>
          </a:p>
          <a:p>
            <a:pPr marL="0" indent="0">
              <a:buNone/>
            </a:pPr>
            <a:endParaRPr lang="en-GB" sz="2400"/>
          </a:p>
        </p:txBody>
      </p:sp>
    </p:spTree>
    <p:extLst>
      <p:ext uri="{BB962C8B-B14F-4D97-AF65-F5344CB8AC3E}">
        <p14:creationId xmlns:p14="http://schemas.microsoft.com/office/powerpoint/2010/main" val="145684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28846" y="17329"/>
            <a:ext cx="7286676" cy="1323439"/>
          </a:xfrm>
          <a:prstGeom prst="rect">
            <a:avLst/>
          </a:prstGeom>
        </p:spPr>
        <p:txBody>
          <a:bodyPr wrap="square">
            <a:spAutoFit/>
          </a:bodyPr>
          <a:lstStyle/>
          <a:p>
            <a:r>
              <a:rPr lang="en-GB" sz="4000">
                <a:solidFill>
                  <a:prstClr val="black"/>
                </a:solidFill>
                <a:latin typeface="+mj-lt"/>
              </a:rPr>
              <a:t>GCSE Mathematics: </a:t>
            </a:r>
          </a:p>
          <a:p>
            <a:r>
              <a:rPr lang="en-GB" sz="4000">
                <a:solidFill>
                  <a:prstClr val="black"/>
                </a:solidFill>
                <a:latin typeface="+mj-lt"/>
              </a:rPr>
              <a:t>Edexcel Average Grade Percentages</a:t>
            </a:r>
          </a:p>
        </p:txBody>
      </p:sp>
      <p:sp>
        <p:nvSpPr>
          <p:cNvPr id="9" name="TextBox 2">
            <a:extLst>
              <a:ext uri="{FF2B5EF4-FFF2-40B4-BE49-F238E27FC236}">
                <a16:creationId xmlns:a16="http://schemas.microsoft.com/office/drawing/2014/main" id="{00000000-0008-0000-0100-000003000000}"/>
              </a:ext>
            </a:extLst>
          </p:cNvPr>
          <p:cNvSpPr txBox="1"/>
          <p:nvPr/>
        </p:nvSpPr>
        <p:spPr>
          <a:xfrm>
            <a:off x="2332200" y="1342264"/>
            <a:ext cx="5358009" cy="468052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2400">
                <a:solidFill>
                  <a:schemeClr val="tx1"/>
                </a:solidFill>
              </a:rPr>
              <a:t>These boundaries are our </a:t>
            </a:r>
            <a:r>
              <a:rPr lang="en-GB" sz="2400" b="1">
                <a:solidFill>
                  <a:schemeClr val="tx1"/>
                </a:solidFill>
              </a:rPr>
              <a:t>best estimates </a:t>
            </a:r>
            <a:r>
              <a:rPr lang="en-GB" sz="2400">
                <a:solidFill>
                  <a:schemeClr val="tx1"/>
                </a:solidFill>
              </a:rPr>
              <a:t>based upon the previous results.  </a:t>
            </a:r>
          </a:p>
          <a:p>
            <a:pPr algn="ctr"/>
            <a:endParaRPr lang="en-GB" sz="2400">
              <a:solidFill>
                <a:schemeClr val="tx1"/>
              </a:solidFill>
            </a:endParaRPr>
          </a:p>
          <a:p>
            <a:pPr algn="ctr"/>
            <a:r>
              <a:rPr lang="en-GB" sz="2400">
                <a:solidFill>
                  <a:schemeClr val="tx1"/>
                </a:solidFill>
              </a:rPr>
              <a:t>These are different every year.</a:t>
            </a:r>
            <a:endParaRPr lang="en-GB" sz="1600">
              <a:solidFill>
                <a:schemeClr val="tx1"/>
              </a:solidFill>
            </a:endParaRPr>
          </a:p>
          <a:p>
            <a:endParaRPr lang="en-GB" sz="1000"/>
          </a:p>
        </p:txBody>
      </p:sp>
      <p:graphicFrame>
        <p:nvGraphicFramePr>
          <p:cNvPr id="2" name="Table 2">
            <a:extLst>
              <a:ext uri="{FF2B5EF4-FFF2-40B4-BE49-F238E27FC236}">
                <a16:creationId xmlns:a16="http://schemas.microsoft.com/office/drawing/2014/main" id="{E0444230-8562-021B-5627-232625F65887}"/>
              </a:ext>
            </a:extLst>
          </p:cNvPr>
          <p:cNvGraphicFramePr>
            <a:graphicFrameLocks noGrp="1"/>
          </p:cNvGraphicFramePr>
          <p:nvPr>
            <p:extLst>
              <p:ext uri="{D42A27DB-BD31-4B8C-83A1-F6EECF244321}">
                <p14:modId xmlns:p14="http://schemas.microsoft.com/office/powerpoint/2010/main" val="379780302"/>
              </p:ext>
            </p:extLst>
          </p:nvPr>
        </p:nvGraphicFramePr>
        <p:xfrm>
          <a:off x="874366" y="3702137"/>
          <a:ext cx="8168630" cy="1112519"/>
        </p:xfrm>
        <a:graphic>
          <a:graphicData uri="http://schemas.openxmlformats.org/drawingml/2006/table">
            <a:tbl>
              <a:tblPr firstRow="1" bandRow="1">
                <a:tableStyleId>{5C22544A-7EE6-4342-B048-85BDC9FD1C3A}</a:tableStyleId>
              </a:tblPr>
              <a:tblGrid>
                <a:gridCol w="816863">
                  <a:extLst>
                    <a:ext uri="{9D8B030D-6E8A-4147-A177-3AD203B41FA5}">
                      <a16:colId xmlns:a16="http://schemas.microsoft.com/office/drawing/2014/main" val="3623522783"/>
                    </a:ext>
                  </a:extLst>
                </a:gridCol>
                <a:gridCol w="816863">
                  <a:extLst>
                    <a:ext uri="{9D8B030D-6E8A-4147-A177-3AD203B41FA5}">
                      <a16:colId xmlns:a16="http://schemas.microsoft.com/office/drawing/2014/main" val="1359874001"/>
                    </a:ext>
                  </a:extLst>
                </a:gridCol>
                <a:gridCol w="816863">
                  <a:extLst>
                    <a:ext uri="{9D8B030D-6E8A-4147-A177-3AD203B41FA5}">
                      <a16:colId xmlns:a16="http://schemas.microsoft.com/office/drawing/2014/main" val="2525598308"/>
                    </a:ext>
                  </a:extLst>
                </a:gridCol>
                <a:gridCol w="816863">
                  <a:extLst>
                    <a:ext uri="{9D8B030D-6E8A-4147-A177-3AD203B41FA5}">
                      <a16:colId xmlns:a16="http://schemas.microsoft.com/office/drawing/2014/main" val="3520422798"/>
                    </a:ext>
                  </a:extLst>
                </a:gridCol>
                <a:gridCol w="816863">
                  <a:extLst>
                    <a:ext uri="{9D8B030D-6E8A-4147-A177-3AD203B41FA5}">
                      <a16:colId xmlns:a16="http://schemas.microsoft.com/office/drawing/2014/main" val="986995337"/>
                    </a:ext>
                  </a:extLst>
                </a:gridCol>
                <a:gridCol w="816863">
                  <a:extLst>
                    <a:ext uri="{9D8B030D-6E8A-4147-A177-3AD203B41FA5}">
                      <a16:colId xmlns:a16="http://schemas.microsoft.com/office/drawing/2014/main" val="2950007933"/>
                    </a:ext>
                  </a:extLst>
                </a:gridCol>
                <a:gridCol w="816863">
                  <a:extLst>
                    <a:ext uri="{9D8B030D-6E8A-4147-A177-3AD203B41FA5}">
                      <a16:colId xmlns:a16="http://schemas.microsoft.com/office/drawing/2014/main" val="3320919979"/>
                    </a:ext>
                  </a:extLst>
                </a:gridCol>
                <a:gridCol w="816863">
                  <a:extLst>
                    <a:ext uri="{9D8B030D-6E8A-4147-A177-3AD203B41FA5}">
                      <a16:colId xmlns:a16="http://schemas.microsoft.com/office/drawing/2014/main" val="3888969683"/>
                    </a:ext>
                  </a:extLst>
                </a:gridCol>
                <a:gridCol w="816863">
                  <a:extLst>
                    <a:ext uri="{9D8B030D-6E8A-4147-A177-3AD203B41FA5}">
                      <a16:colId xmlns:a16="http://schemas.microsoft.com/office/drawing/2014/main" val="2407000901"/>
                    </a:ext>
                  </a:extLst>
                </a:gridCol>
                <a:gridCol w="816863">
                  <a:extLst>
                    <a:ext uri="{9D8B030D-6E8A-4147-A177-3AD203B41FA5}">
                      <a16:colId xmlns:a16="http://schemas.microsoft.com/office/drawing/2014/main" val="1845484773"/>
                    </a:ext>
                  </a:extLst>
                </a:gridCol>
              </a:tblGrid>
              <a:tr h="370840">
                <a:tc>
                  <a:txBody>
                    <a:bodyPr/>
                    <a:lstStyle/>
                    <a:p>
                      <a:endParaRPr lang="en-GB"/>
                    </a:p>
                  </a:txBody>
                  <a:tcPr/>
                </a:tc>
                <a:tc>
                  <a:txBody>
                    <a:bodyPr/>
                    <a:lstStyle/>
                    <a:p>
                      <a:r>
                        <a:rPr lang="en-GB"/>
                        <a:t>1</a:t>
                      </a:r>
                    </a:p>
                  </a:txBody>
                  <a:tcPr/>
                </a:tc>
                <a:tc>
                  <a:txBody>
                    <a:bodyPr/>
                    <a:lstStyle/>
                    <a:p>
                      <a:r>
                        <a:rPr lang="en-GB"/>
                        <a:t>2</a:t>
                      </a:r>
                    </a:p>
                  </a:txBody>
                  <a:tcPr/>
                </a:tc>
                <a:tc>
                  <a:txBody>
                    <a:bodyPr/>
                    <a:lstStyle/>
                    <a:p>
                      <a:r>
                        <a:rPr lang="en-GB"/>
                        <a:t>3</a:t>
                      </a:r>
                    </a:p>
                  </a:txBody>
                  <a:tcPr/>
                </a:tc>
                <a:tc>
                  <a:txBody>
                    <a:bodyPr/>
                    <a:lstStyle/>
                    <a:p>
                      <a:r>
                        <a:rPr lang="en-GB"/>
                        <a:t>4</a:t>
                      </a:r>
                    </a:p>
                  </a:txBody>
                  <a:tcPr/>
                </a:tc>
                <a:tc>
                  <a:txBody>
                    <a:bodyPr/>
                    <a:lstStyle/>
                    <a:p>
                      <a:r>
                        <a:rPr lang="en-GB"/>
                        <a:t>5</a:t>
                      </a:r>
                    </a:p>
                  </a:txBody>
                  <a:tcPr/>
                </a:tc>
                <a:tc>
                  <a:txBody>
                    <a:bodyPr/>
                    <a:lstStyle/>
                    <a:p>
                      <a:r>
                        <a:rPr lang="en-GB"/>
                        <a:t>6</a:t>
                      </a:r>
                    </a:p>
                  </a:txBody>
                  <a:tcPr/>
                </a:tc>
                <a:tc>
                  <a:txBody>
                    <a:bodyPr/>
                    <a:lstStyle/>
                    <a:p>
                      <a:r>
                        <a:rPr lang="en-GB"/>
                        <a:t>7</a:t>
                      </a:r>
                    </a:p>
                  </a:txBody>
                  <a:tcPr/>
                </a:tc>
                <a:tc>
                  <a:txBody>
                    <a:bodyPr/>
                    <a:lstStyle/>
                    <a:p>
                      <a:r>
                        <a:rPr lang="en-GB"/>
                        <a:t>8</a:t>
                      </a:r>
                    </a:p>
                  </a:txBody>
                  <a:tcPr/>
                </a:tc>
                <a:tc>
                  <a:txBody>
                    <a:bodyPr/>
                    <a:lstStyle/>
                    <a:p>
                      <a:r>
                        <a:rPr lang="en-GB"/>
                        <a:t>9</a:t>
                      </a:r>
                    </a:p>
                  </a:txBody>
                  <a:tcPr/>
                </a:tc>
                <a:extLst>
                  <a:ext uri="{0D108BD9-81ED-4DB2-BD59-A6C34878D82A}">
                    <a16:rowId xmlns:a16="http://schemas.microsoft.com/office/drawing/2014/main" val="147711101"/>
                  </a:ext>
                </a:extLst>
              </a:tr>
              <a:tr h="370840">
                <a:tc>
                  <a:txBody>
                    <a:bodyPr/>
                    <a:lstStyle/>
                    <a:p>
                      <a:r>
                        <a:rPr lang="en-GB"/>
                        <a:t>F %</a:t>
                      </a:r>
                    </a:p>
                  </a:txBody>
                  <a:tcPr/>
                </a:tc>
                <a:tc>
                  <a:txBody>
                    <a:bodyPr/>
                    <a:lstStyle/>
                    <a:p>
                      <a:r>
                        <a:rPr lang="en-GB"/>
                        <a:t>13</a:t>
                      </a:r>
                    </a:p>
                  </a:txBody>
                  <a:tcPr/>
                </a:tc>
                <a:tc>
                  <a:txBody>
                    <a:bodyPr/>
                    <a:lstStyle/>
                    <a:p>
                      <a:r>
                        <a:rPr lang="en-GB"/>
                        <a:t>27</a:t>
                      </a:r>
                    </a:p>
                  </a:txBody>
                  <a:tcPr/>
                </a:tc>
                <a:tc>
                  <a:txBody>
                    <a:bodyPr/>
                    <a:lstStyle/>
                    <a:p>
                      <a:r>
                        <a:rPr lang="en-GB"/>
                        <a:t>42</a:t>
                      </a:r>
                    </a:p>
                  </a:txBody>
                  <a:tcPr/>
                </a:tc>
                <a:tc>
                  <a:txBody>
                    <a:bodyPr/>
                    <a:lstStyle/>
                    <a:p>
                      <a:r>
                        <a:rPr lang="en-GB"/>
                        <a:t>57</a:t>
                      </a:r>
                    </a:p>
                  </a:txBody>
                  <a:tcPr/>
                </a:tc>
                <a:tc>
                  <a:txBody>
                    <a:bodyPr/>
                    <a:lstStyle/>
                    <a:p>
                      <a:r>
                        <a:rPr lang="en-GB"/>
                        <a:t>71</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908287792"/>
                  </a:ext>
                </a:extLst>
              </a:tr>
              <a:tr h="370839">
                <a:tc>
                  <a:txBody>
                    <a:bodyPr/>
                    <a:lstStyle/>
                    <a:p>
                      <a:pPr lvl="0">
                        <a:buNone/>
                      </a:pPr>
                      <a:r>
                        <a:rPr lang="en-GB"/>
                        <a:t>H %</a:t>
                      </a:r>
                    </a:p>
                  </a:txBody>
                  <a:tcPr/>
                </a:tc>
                <a:tc>
                  <a:txBody>
                    <a:bodyPr/>
                    <a:lstStyle/>
                    <a:p>
                      <a:pPr lvl="0">
                        <a:buNone/>
                      </a:pPr>
                      <a:endParaRPr lang="en-GB"/>
                    </a:p>
                  </a:txBody>
                  <a:tcPr/>
                </a:tc>
                <a:tc>
                  <a:txBody>
                    <a:bodyPr/>
                    <a:lstStyle/>
                    <a:p>
                      <a:pPr lvl="0">
                        <a:buNone/>
                      </a:pPr>
                      <a:endParaRPr lang="en-GB"/>
                    </a:p>
                  </a:txBody>
                  <a:tcPr/>
                </a:tc>
                <a:tc>
                  <a:txBody>
                    <a:bodyPr/>
                    <a:lstStyle/>
                    <a:p>
                      <a:pPr lvl="0">
                        <a:buNone/>
                      </a:pPr>
                      <a:r>
                        <a:rPr lang="en-GB"/>
                        <a:t>14</a:t>
                      </a:r>
                    </a:p>
                  </a:txBody>
                  <a:tcPr/>
                </a:tc>
                <a:tc>
                  <a:txBody>
                    <a:bodyPr/>
                    <a:lstStyle/>
                    <a:p>
                      <a:pPr lvl="0">
                        <a:buNone/>
                      </a:pPr>
                      <a:r>
                        <a:rPr lang="en-GB"/>
                        <a:t>20</a:t>
                      </a:r>
                    </a:p>
                  </a:txBody>
                  <a:tcPr/>
                </a:tc>
                <a:tc>
                  <a:txBody>
                    <a:bodyPr/>
                    <a:lstStyle/>
                    <a:p>
                      <a:pPr lvl="0">
                        <a:buNone/>
                      </a:pPr>
                      <a:r>
                        <a:rPr lang="en-GB"/>
                        <a:t>32</a:t>
                      </a:r>
                    </a:p>
                  </a:txBody>
                  <a:tcPr/>
                </a:tc>
                <a:tc>
                  <a:txBody>
                    <a:bodyPr/>
                    <a:lstStyle/>
                    <a:p>
                      <a:pPr lvl="0">
                        <a:buNone/>
                      </a:pPr>
                      <a:r>
                        <a:rPr lang="en-GB"/>
                        <a:t>43</a:t>
                      </a:r>
                    </a:p>
                  </a:txBody>
                  <a:tcPr/>
                </a:tc>
                <a:tc>
                  <a:txBody>
                    <a:bodyPr/>
                    <a:lstStyle/>
                    <a:p>
                      <a:pPr lvl="0">
                        <a:buNone/>
                      </a:pPr>
                      <a:r>
                        <a:rPr lang="en-GB"/>
                        <a:t>56</a:t>
                      </a:r>
                    </a:p>
                  </a:txBody>
                  <a:tcPr/>
                </a:tc>
                <a:tc>
                  <a:txBody>
                    <a:bodyPr/>
                    <a:lstStyle/>
                    <a:p>
                      <a:pPr lvl="0">
                        <a:buNone/>
                      </a:pPr>
                      <a:r>
                        <a:rPr lang="en-GB"/>
                        <a:t>69</a:t>
                      </a:r>
                    </a:p>
                  </a:txBody>
                  <a:tcPr/>
                </a:tc>
                <a:tc>
                  <a:txBody>
                    <a:bodyPr/>
                    <a:lstStyle/>
                    <a:p>
                      <a:pPr lvl="0">
                        <a:buNone/>
                      </a:pPr>
                      <a:r>
                        <a:rPr lang="en-GB"/>
                        <a:t>82</a:t>
                      </a:r>
                    </a:p>
                  </a:txBody>
                  <a:tcPr/>
                </a:tc>
                <a:extLst>
                  <a:ext uri="{0D108BD9-81ED-4DB2-BD59-A6C34878D82A}">
                    <a16:rowId xmlns:a16="http://schemas.microsoft.com/office/drawing/2014/main" val="3587430228"/>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70540"/>
            <a:ext cx="10058400" cy="1609344"/>
          </a:xfrm>
        </p:spPr>
        <p:txBody>
          <a:bodyPr/>
          <a:lstStyle/>
          <a:p>
            <a:r>
              <a:rPr lang="en-GB"/>
              <a:t>Resources to help you practise</a:t>
            </a:r>
          </a:p>
        </p:txBody>
      </p:sp>
      <p:sp>
        <p:nvSpPr>
          <p:cNvPr id="3" name="Content Placeholder 2"/>
          <p:cNvSpPr>
            <a:spLocks noGrp="1"/>
          </p:cNvSpPr>
          <p:nvPr>
            <p:ph idx="1"/>
          </p:nvPr>
        </p:nvSpPr>
        <p:spPr>
          <a:xfrm>
            <a:off x="585106" y="1779884"/>
            <a:ext cx="11606894" cy="4593483"/>
          </a:xfrm>
        </p:spPr>
        <p:txBody>
          <a:bodyPr vert="horz" lIns="91440" tIns="45720" rIns="91440" bIns="45720" rtlCol="0" anchor="t">
            <a:noAutofit/>
          </a:bodyPr>
          <a:lstStyle/>
          <a:p>
            <a:r>
              <a:rPr lang="en-GB" sz="1800"/>
              <a:t> Maths Genie: Free online support with all past papers, mark schemes, solutions and videos to help</a:t>
            </a:r>
          </a:p>
          <a:p>
            <a:pPr marL="0" indent="0" algn="ctr">
              <a:buNone/>
            </a:pPr>
            <a:r>
              <a:rPr lang="en-GB" sz="1800">
                <a:hlinkClick r:id="rId2"/>
              </a:rPr>
              <a:t>https://www.mathsgenie.co.uk/</a:t>
            </a:r>
            <a:endParaRPr lang="en-GB" sz="1800"/>
          </a:p>
          <a:p>
            <a:r>
              <a:rPr lang="en-GB" sz="1800">
                <a:hlinkClick r:id="rId3">
                  <a:extLst>
                    <a:ext uri="{A12FA001-AC4F-418D-AE19-62706E023703}">
                      <ahyp:hlinkClr xmlns:ahyp="http://schemas.microsoft.com/office/drawing/2018/hyperlinkcolor" val="tx"/>
                    </a:ext>
                  </a:extLst>
                </a:hlinkClick>
              </a:rPr>
              <a:t>Corbettmaths</a:t>
            </a:r>
          </a:p>
          <a:p>
            <a:pPr marL="0" indent="0" algn="ctr">
              <a:buNone/>
            </a:pPr>
            <a:r>
              <a:rPr lang="en-GB" sz="1800">
                <a:hlinkClick r:id="rId3">
                  <a:extLst>
                    <a:ext uri="{A12FA001-AC4F-418D-AE19-62706E023703}">
                      <ahyp:hlinkClr xmlns:ahyp="http://schemas.microsoft.com/office/drawing/2018/hyperlinkcolor" val="tx"/>
                    </a:ext>
                  </a:extLst>
                </a:hlinkClick>
              </a:rPr>
              <a:t> </a:t>
            </a:r>
            <a:r>
              <a:rPr lang="en-GB" sz="1800">
                <a:solidFill>
                  <a:srgbClr val="FFC000"/>
                </a:solidFill>
                <a:hlinkClick r:id="rId3">
                  <a:extLst>
                    <a:ext uri="{A12FA001-AC4F-418D-AE19-62706E023703}">
                      <ahyp:hlinkClr xmlns:ahyp="http://schemas.microsoft.com/office/drawing/2018/hyperlinkcolor" val="tx"/>
                    </a:ext>
                  </a:extLst>
                </a:hlinkClick>
              </a:rPr>
              <a:t>https://corbettmaths.com/</a:t>
            </a:r>
            <a:endParaRPr lang="en-GB" sz="1800">
              <a:solidFill>
                <a:srgbClr val="FFC000"/>
              </a:solidFill>
            </a:endParaRPr>
          </a:p>
          <a:p>
            <a:r>
              <a:rPr lang="en-GB" sz="1800"/>
              <a:t>Pixi Maths </a:t>
            </a:r>
          </a:p>
          <a:p>
            <a:pPr marL="0" indent="0" algn="ctr">
              <a:buNone/>
            </a:pPr>
            <a:r>
              <a:rPr lang="en-GB" sz="1800">
                <a:hlinkClick r:id="rId4"/>
              </a:rPr>
              <a:t>https://www.piximaths.co.uk/the-revision-zone</a:t>
            </a:r>
            <a:r>
              <a:rPr lang="en-GB" sz="1800"/>
              <a:t>  </a:t>
            </a:r>
          </a:p>
          <a:p>
            <a:r>
              <a:rPr lang="en-GB" sz="1800" err="1"/>
              <a:t>DrFrost</a:t>
            </a:r>
          </a:p>
          <a:p>
            <a:pPr marL="0" indent="0" algn="ctr">
              <a:buNone/>
            </a:pPr>
            <a:r>
              <a:rPr lang="en-GB" sz="1800">
                <a:hlinkClick r:id="rId5"/>
              </a:rPr>
              <a:t>https://www.drfrostmaths.com/index.php</a:t>
            </a:r>
            <a:r>
              <a:rPr lang="en-GB" sz="1800"/>
              <a:t> </a:t>
            </a:r>
          </a:p>
          <a:p>
            <a:r>
              <a:rPr lang="en-GB" sz="1800"/>
              <a:t>SPARX Homework platform</a:t>
            </a:r>
          </a:p>
        </p:txBody>
      </p:sp>
    </p:spTree>
    <p:extLst>
      <p:ext uri="{BB962C8B-B14F-4D97-AF65-F5344CB8AC3E}">
        <p14:creationId xmlns:p14="http://schemas.microsoft.com/office/powerpoint/2010/main" val="192426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A0353-EA23-72D0-D9A2-BFAE99DF37F1}"/>
              </a:ext>
            </a:extLst>
          </p:cNvPr>
          <p:cNvSpPr>
            <a:spLocks noGrp="1"/>
          </p:cNvSpPr>
          <p:nvPr>
            <p:ph type="title"/>
          </p:nvPr>
        </p:nvSpPr>
        <p:spPr/>
        <p:txBody>
          <a:bodyPr/>
          <a:lstStyle/>
          <a:p>
            <a:r>
              <a:rPr lang="en-GB"/>
              <a:t>SPARX</a:t>
            </a:r>
          </a:p>
        </p:txBody>
      </p:sp>
      <p:pic>
        <p:nvPicPr>
          <p:cNvPr id="3" name="Picture 3" descr="Graphical user interface, website&#10;&#10;Description automatically generated">
            <a:extLst>
              <a:ext uri="{FF2B5EF4-FFF2-40B4-BE49-F238E27FC236}">
                <a16:creationId xmlns:a16="http://schemas.microsoft.com/office/drawing/2014/main" id="{D7654BF8-759B-E899-9D3E-76A5D9470871}"/>
              </a:ext>
            </a:extLst>
          </p:cNvPr>
          <p:cNvPicPr>
            <a:picLocks noChangeAspect="1"/>
          </p:cNvPicPr>
          <p:nvPr/>
        </p:nvPicPr>
        <p:blipFill>
          <a:blip r:embed="rId2"/>
          <a:stretch>
            <a:fillRect/>
          </a:stretch>
        </p:blipFill>
        <p:spPr>
          <a:xfrm>
            <a:off x="662593" y="1768842"/>
            <a:ext cx="9228195" cy="4733069"/>
          </a:xfrm>
          <a:prstGeom prst="rect">
            <a:avLst/>
          </a:prstGeom>
        </p:spPr>
      </p:pic>
    </p:spTree>
    <p:extLst>
      <p:ext uri="{BB962C8B-B14F-4D97-AF65-F5344CB8AC3E}">
        <p14:creationId xmlns:p14="http://schemas.microsoft.com/office/powerpoint/2010/main" val="4064375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10;&#10;Description automatically generated">
            <a:extLst>
              <a:ext uri="{FF2B5EF4-FFF2-40B4-BE49-F238E27FC236}">
                <a16:creationId xmlns:a16="http://schemas.microsoft.com/office/drawing/2014/main" id="{85FB4654-AF57-7C04-AAFF-E7F33838498E}"/>
              </a:ext>
            </a:extLst>
          </p:cNvPr>
          <p:cNvPicPr>
            <a:picLocks noChangeAspect="1"/>
          </p:cNvPicPr>
          <p:nvPr/>
        </p:nvPicPr>
        <p:blipFill>
          <a:blip r:embed="rId2"/>
          <a:stretch>
            <a:fillRect/>
          </a:stretch>
        </p:blipFill>
        <p:spPr>
          <a:xfrm>
            <a:off x="300251" y="477192"/>
            <a:ext cx="9840035" cy="5255347"/>
          </a:xfrm>
          <a:prstGeom prst="rect">
            <a:avLst/>
          </a:prstGeom>
        </p:spPr>
      </p:pic>
    </p:spTree>
    <p:extLst>
      <p:ext uri="{BB962C8B-B14F-4D97-AF65-F5344CB8AC3E}">
        <p14:creationId xmlns:p14="http://schemas.microsoft.com/office/powerpoint/2010/main" val="1221202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a:t>Revision Guides and Workbooks</a:t>
            </a:r>
          </a:p>
        </p:txBody>
      </p:sp>
      <p:pic>
        <p:nvPicPr>
          <p:cNvPr id="4" name="Content Placeholder 3"/>
          <p:cNvPicPr>
            <a:picLocks noGrp="1" noChangeAspect="1"/>
          </p:cNvPicPr>
          <p:nvPr>
            <p:ph idx="1"/>
          </p:nvPr>
        </p:nvPicPr>
        <p:blipFill>
          <a:blip r:embed="rId2"/>
          <a:stretch>
            <a:fillRect/>
          </a:stretch>
        </p:blipFill>
        <p:spPr>
          <a:xfrm>
            <a:off x="893172" y="1685854"/>
            <a:ext cx="1442170" cy="2034796"/>
          </a:xfrm>
          <a:prstGeom prst="rect">
            <a:avLst/>
          </a:prstGeom>
        </p:spPr>
      </p:pic>
      <p:pic>
        <p:nvPicPr>
          <p:cNvPr id="5" name="Picture 4"/>
          <p:cNvPicPr>
            <a:picLocks noChangeAspect="1"/>
          </p:cNvPicPr>
          <p:nvPr/>
        </p:nvPicPr>
        <p:blipFill>
          <a:blip r:embed="rId3"/>
          <a:stretch>
            <a:fillRect/>
          </a:stretch>
        </p:blipFill>
        <p:spPr>
          <a:xfrm>
            <a:off x="7176120" y="1601199"/>
            <a:ext cx="1764015" cy="2461806"/>
          </a:xfrm>
          <a:prstGeom prst="rect">
            <a:avLst/>
          </a:prstGeom>
        </p:spPr>
      </p:pic>
      <p:pic>
        <p:nvPicPr>
          <p:cNvPr id="6" name="Picture 5"/>
          <p:cNvPicPr>
            <a:picLocks noChangeAspect="1"/>
          </p:cNvPicPr>
          <p:nvPr/>
        </p:nvPicPr>
        <p:blipFill>
          <a:blip r:embed="rId4"/>
          <a:stretch>
            <a:fillRect/>
          </a:stretch>
        </p:blipFill>
        <p:spPr>
          <a:xfrm>
            <a:off x="4523455" y="1573897"/>
            <a:ext cx="1765729" cy="2489108"/>
          </a:xfrm>
          <a:prstGeom prst="rect">
            <a:avLst/>
          </a:prstGeom>
        </p:spPr>
      </p:pic>
      <p:pic>
        <p:nvPicPr>
          <p:cNvPr id="7" name="Picture 6"/>
          <p:cNvPicPr>
            <a:picLocks noChangeAspect="1"/>
          </p:cNvPicPr>
          <p:nvPr/>
        </p:nvPicPr>
        <p:blipFill>
          <a:blip r:embed="rId5"/>
          <a:stretch>
            <a:fillRect/>
          </a:stretch>
        </p:blipFill>
        <p:spPr>
          <a:xfrm>
            <a:off x="4523455" y="4153643"/>
            <a:ext cx="1795390" cy="2474272"/>
          </a:xfrm>
          <a:prstGeom prst="rect">
            <a:avLst/>
          </a:prstGeom>
        </p:spPr>
      </p:pic>
      <p:pic>
        <p:nvPicPr>
          <p:cNvPr id="8" name="Picture 7"/>
          <p:cNvPicPr>
            <a:picLocks noChangeAspect="1"/>
          </p:cNvPicPr>
          <p:nvPr/>
        </p:nvPicPr>
        <p:blipFill>
          <a:blip r:embed="rId6"/>
          <a:stretch>
            <a:fillRect/>
          </a:stretch>
        </p:blipFill>
        <p:spPr>
          <a:xfrm>
            <a:off x="2589600" y="1801052"/>
            <a:ext cx="1338130" cy="1804399"/>
          </a:xfrm>
          <a:prstGeom prst="rect">
            <a:avLst/>
          </a:prstGeom>
        </p:spPr>
      </p:pic>
      <p:pic>
        <p:nvPicPr>
          <p:cNvPr id="9" name="Picture 8"/>
          <p:cNvPicPr>
            <a:picLocks noChangeAspect="1"/>
          </p:cNvPicPr>
          <p:nvPr/>
        </p:nvPicPr>
        <p:blipFill>
          <a:blip r:embed="rId7"/>
          <a:stretch>
            <a:fillRect/>
          </a:stretch>
        </p:blipFill>
        <p:spPr>
          <a:xfrm>
            <a:off x="1341825" y="4063005"/>
            <a:ext cx="2495550" cy="2343150"/>
          </a:xfrm>
          <a:prstGeom prst="rect">
            <a:avLst/>
          </a:prstGeom>
        </p:spPr>
      </p:pic>
      <p:sp>
        <p:nvSpPr>
          <p:cNvPr id="10" name="TextBox 9">
            <a:extLst>
              <a:ext uri="{FF2B5EF4-FFF2-40B4-BE49-F238E27FC236}">
                <a16:creationId xmlns:a16="http://schemas.microsoft.com/office/drawing/2014/main" id="{1046DD45-1680-4378-80BF-5B9A91E79A3B}"/>
              </a:ext>
            </a:extLst>
          </p:cNvPr>
          <p:cNvSpPr txBox="1"/>
          <p:nvPr/>
        </p:nvSpPr>
        <p:spPr>
          <a:xfrm>
            <a:off x="7176120" y="4524375"/>
            <a:ext cx="2939430" cy="923330"/>
          </a:xfrm>
          <a:prstGeom prst="rect">
            <a:avLst/>
          </a:prstGeom>
          <a:noFill/>
        </p:spPr>
        <p:txBody>
          <a:bodyPr wrap="square" lIns="91440" tIns="45720" rIns="91440" bIns="45720" rtlCol="0" anchor="t">
            <a:spAutoFit/>
          </a:bodyPr>
          <a:lstStyle/>
          <a:p>
            <a:r>
              <a:rPr lang="en-GB"/>
              <a:t>Order online:</a:t>
            </a:r>
            <a:endParaRPr lang="en-US"/>
          </a:p>
          <a:p>
            <a:r>
              <a:rPr lang="en-GB" b="1" i="1"/>
              <a:t>Pearson publications are recommended</a:t>
            </a:r>
            <a:r>
              <a:rPr lang="en-GB"/>
              <a:t>.</a:t>
            </a:r>
          </a:p>
        </p:txBody>
      </p:sp>
    </p:spTree>
    <p:extLst>
      <p:ext uri="{BB962C8B-B14F-4D97-AF65-F5344CB8AC3E}">
        <p14:creationId xmlns:p14="http://schemas.microsoft.com/office/powerpoint/2010/main" val="261656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A9D06-1ADF-4B3B-A62E-80B522AC5D36}"/>
              </a:ext>
            </a:extLst>
          </p:cNvPr>
          <p:cNvPicPr>
            <a:picLocks noChangeAspect="1"/>
          </p:cNvPicPr>
          <p:nvPr/>
        </p:nvPicPr>
        <p:blipFill rotWithShape="1">
          <a:blip r:embed="rId2"/>
          <a:srcRect t="15730"/>
          <a:stretch/>
        </p:blipFill>
        <p:spPr>
          <a:xfrm>
            <a:off x="20" y="10"/>
            <a:ext cx="12191980" cy="6857988"/>
          </a:xfrm>
          <a:prstGeom prst="rect">
            <a:avLst/>
          </a:prstGeom>
        </p:spPr>
      </p:pic>
      <p:sp>
        <p:nvSpPr>
          <p:cNvPr id="2" name="Title 1">
            <a:extLst>
              <a:ext uri="{FF2B5EF4-FFF2-40B4-BE49-F238E27FC236}">
                <a16:creationId xmlns:a16="http://schemas.microsoft.com/office/drawing/2014/main" id="{9A3F14DB-3DDB-42C5-8295-00E2A024F2E9}"/>
              </a:ext>
            </a:extLst>
          </p:cNvPr>
          <p:cNvSpPr>
            <a:spLocks noGrp="1"/>
          </p:cNvSpPr>
          <p:nvPr>
            <p:ph type="ctrTitle"/>
          </p:nvPr>
        </p:nvSpPr>
        <p:spPr>
          <a:xfrm>
            <a:off x="899510" y="2324906"/>
            <a:ext cx="3412067" cy="1588698"/>
          </a:xfrm>
        </p:spPr>
        <p:txBody>
          <a:bodyPr>
            <a:normAutofit fontScale="90000"/>
          </a:bodyPr>
          <a:lstStyle/>
          <a:p>
            <a:r>
              <a:rPr lang="en-GB">
                <a:solidFill>
                  <a:schemeClr val="tx1"/>
                </a:solidFill>
              </a:rPr>
              <a:t>Science</a:t>
            </a:r>
          </a:p>
        </p:txBody>
      </p:sp>
      <p:sp>
        <p:nvSpPr>
          <p:cNvPr id="3" name="Subtitle 2">
            <a:extLst>
              <a:ext uri="{FF2B5EF4-FFF2-40B4-BE49-F238E27FC236}">
                <a16:creationId xmlns:a16="http://schemas.microsoft.com/office/drawing/2014/main" id="{980D915C-B079-4506-81B6-242823980D27}"/>
              </a:ext>
            </a:extLst>
          </p:cNvPr>
          <p:cNvSpPr>
            <a:spLocks noGrp="1"/>
          </p:cNvSpPr>
          <p:nvPr>
            <p:ph type="subTitle" idx="1"/>
          </p:nvPr>
        </p:nvSpPr>
        <p:spPr>
          <a:xfrm>
            <a:off x="899510" y="3945249"/>
            <a:ext cx="3412067" cy="738820"/>
          </a:xfrm>
        </p:spPr>
        <p:txBody>
          <a:bodyPr>
            <a:normAutofit/>
          </a:bodyPr>
          <a:lstStyle/>
          <a:p>
            <a:r>
              <a:rPr lang="en-GB"/>
              <a:t>GCSE</a:t>
            </a:r>
          </a:p>
        </p:txBody>
      </p:sp>
    </p:spTree>
    <p:extLst>
      <p:ext uri="{BB962C8B-B14F-4D97-AF65-F5344CB8AC3E}">
        <p14:creationId xmlns:p14="http://schemas.microsoft.com/office/powerpoint/2010/main" val="25376318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6289F1-3C5B-4BBB-ABFD-881D4AD3BD20}"/>
              </a:ext>
            </a:extLst>
          </p:cNvPr>
          <p:cNvPicPr>
            <a:picLocks noChangeAspect="1"/>
          </p:cNvPicPr>
          <p:nvPr/>
        </p:nvPicPr>
        <p:blipFill>
          <a:blip r:embed="rId2"/>
          <a:stretch>
            <a:fillRect/>
          </a:stretch>
        </p:blipFill>
        <p:spPr>
          <a:xfrm>
            <a:off x="484632" y="1616513"/>
            <a:ext cx="2560320" cy="3618827"/>
          </a:xfrm>
          <a:prstGeom prst="rect">
            <a:avLst/>
          </a:prstGeom>
        </p:spPr>
      </p:pic>
      <p:pic>
        <p:nvPicPr>
          <p:cNvPr id="4" name="Picture 3">
            <a:extLst>
              <a:ext uri="{FF2B5EF4-FFF2-40B4-BE49-F238E27FC236}">
                <a16:creationId xmlns:a16="http://schemas.microsoft.com/office/drawing/2014/main" id="{B70923EA-0DFD-4E5C-8D11-F9CCBE729445}"/>
              </a:ext>
            </a:extLst>
          </p:cNvPr>
          <p:cNvPicPr>
            <a:picLocks noChangeAspect="1"/>
          </p:cNvPicPr>
          <p:nvPr/>
        </p:nvPicPr>
        <p:blipFill>
          <a:blip r:embed="rId3"/>
          <a:stretch>
            <a:fillRect/>
          </a:stretch>
        </p:blipFill>
        <p:spPr>
          <a:xfrm>
            <a:off x="3354631" y="1622885"/>
            <a:ext cx="2560320" cy="3606084"/>
          </a:xfrm>
          <a:prstGeom prst="rect">
            <a:avLst/>
          </a:prstGeom>
        </p:spPr>
      </p:pic>
      <p:pic>
        <p:nvPicPr>
          <p:cNvPr id="2" name="Picture 1">
            <a:extLst>
              <a:ext uri="{FF2B5EF4-FFF2-40B4-BE49-F238E27FC236}">
                <a16:creationId xmlns:a16="http://schemas.microsoft.com/office/drawing/2014/main" id="{345F3C20-6C5A-4447-808D-4E74F7D8C0AB}"/>
              </a:ext>
            </a:extLst>
          </p:cNvPr>
          <p:cNvPicPr>
            <a:picLocks noChangeAspect="1"/>
          </p:cNvPicPr>
          <p:nvPr/>
        </p:nvPicPr>
        <p:blipFill>
          <a:blip r:embed="rId4"/>
          <a:stretch>
            <a:fillRect/>
          </a:stretch>
        </p:blipFill>
        <p:spPr>
          <a:xfrm>
            <a:off x="6235726" y="1629211"/>
            <a:ext cx="2560320" cy="3593431"/>
          </a:xfrm>
          <a:prstGeom prst="rect">
            <a:avLst/>
          </a:prstGeom>
        </p:spPr>
      </p:pic>
      <p:pic>
        <p:nvPicPr>
          <p:cNvPr id="3" name="Picture 2">
            <a:extLst>
              <a:ext uri="{FF2B5EF4-FFF2-40B4-BE49-F238E27FC236}">
                <a16:creationId xmlns:a16="http://schemas.microsoft.com/office/drawing/2014/main" id="{00C4CD16-DF95-41F4-8775-B64628E67FF6}"/>
              </a:ext>
            </a:extLst>
          </p:cNvPr>
          <p:cNvPicPr>
            <a:picLocks noChangeAspect="1"/>
          </p:cNvPicPr>
          <p:nvPr/>
        </p:nvPicPr>
        <p:blipFill>
          <a:blip r:embed="rId5"/>
          <a:stretch>
            <a:fillRect/>
          </a:stretch>
        </p:blipFill>
        <p:spPr>
          <a:xfrm>
            <a:off x="9120662" y="1629211"/>
            <a:ext cx="2560320" cy="3593431"/>
          </a:xfrm>
          <a:prstGeom prst="rect">
            <a:avLst/>
          </a:prstGeom>
        </p:spPr>
      </p:pic>
    </p:spTree>
    <p:extLst>
      <p:ext uri="{BB962C8B-B14F-4D97-AF65-F5344CB8AC3E}">
        <p14:creationId xmlns:p14="http://schemas.microsoft.com/office/powerpoint/2010/main" val="650736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warene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14009"/>
            <a:ext cx="9192118" cy="4044532"/>
          </a:xfrm>
          <a:prstGeom prst="rect">
            <a:avLst/>
          </a:prstGeom>
        </p:spPr>
      </p:pic>
    </p:spTree>
    <p:extLst>
      <p:ext uri="{BB962C8B-B14F-4D97-AF65-F5344CB8AC3E}">
        <p14:creationId xmlns:p14="http://schemas.microsoft.com/office/powerpoint/2010/main" val="2666489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7DC8C1-2CC2-4D59-82F4-505AE7744920}"/>
              </a:ext>
            </a:extLst>
          </p:cNvPr>
          <p:cNvPicPr>
            <a:picLocks noChangeAspect="1"/>
          </p:cNvPicPr>
          <p:nvPr/>
        </p:nvPicPr>
        <p:blipFill>
          <a:blip r:embed="rId2"/>
          <a:stretch>
            <a:fillRect/>
          </a:stretch>
        </p:blipFill>
        <p:spPr>
          <a:xfrm>
            <a:off x="319888" y="1071162"/>
            <a:ext cx="11552223" cy="4043277"/>
          </a:xfrm>
          <a:prstGeom prst="rect">
            <a:avLst/>
          </a:prstGeom>
        </p:spPr>
      </p:pic>
    </p:spTree>
    <p:extLst>
      <p:ext uri="{BB962C8B-B14F-4D97-AF65-F5344CB8AC3E}">
        <p14:creationId xmlns:p14="http://schemas.microsoft.com/office/powerpoint/2010/main" val="814836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0D2E4D-B135-4619-8314-EE0F047F9C5B}"/>
              </a:ext>
            </a:extLst>
          </p:cNvPr>
          <p:cNvPicPr>
            <a:picLocks noChangeAspect="1"/>
          </p:cNvPicPr>
          <p:nvPr/>
        </p:nvPicPr>
        <p:blipFill>
          <a:blip r:embed="rId2"/>
          <a:stretch>
            <a:fillRect/>
          </a:stretch>
        </p:blipFill>
        <p:spPr>
          <a:xfrm>
            <a:off x="643467" y="661839"/>
            <a:ext cx="10905066" cy="5534321"/>
          </a:xfrm>
          <a:prstGeom prst="rect">
            <a:avLst/>
          </a:prstGeom>
        </p:spPr>
      </p:pic>
    </p:spTree>
    <p:extLst>
      <p:ext uri="{BB962C8B-B14F-4D97-AF65-F5344CB8AC3E}">
        <p14:creationId xmlns:p14="http://schemas.microsoft.com/office/powerpoint/2010/main" val="3780421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C8903A-2C30-43A7-AD9E-3C2A82C27817}"/>
              </a:ext>
            </a:extLst>
          </p:cNvPr>
          <p:cNvPicPr>
            <a:picLocks noChangeAspect="1"/>
          </p:cNvPicPr>
          <p:nvPr/>
        </p:nvPicPr>
        <p:blipFill>
          <a:blip r:embed="rId2"/>
          <a:stretch>
            <a:fillRect/>
          </a:stretch>
        </p:blipFill>
        <p:spPr>
          <a:xfrm>
            <a:off x="5796367" y="54400"/>
            <a:ext cx="3847042" cy="6749199"/>
          </a:xfrm>
          <a:prstGeom prst="rect">
            <a:avLst/>
          </a:prstGeom>
        </p:spPr>
      </p:pic>
      <p:pic>
        <p:nvPicPr>
          <p:cNvPr id="5" name="Picture 4">
            <a:extLst>
              <a:ext uri="{FF2B5EF4-FFF2-40B4-BE49-F238E27FC236}">
                <a16:creationId xmlns:a16="http://schemas.microsoft.com/office/drawing/2014/main" id="{880FA7CD-3BBE-4B4C-90B8-2388385D3952}"/>
              </a:ext>
            </a:extLst>
          </p:cNvPr>
          <p:cNvPicPr>
            <a:picLocks noChangeAspect="1"/>
          </p:cNvPicPr>
          <p:nvPr/>
        </p:nvPicPr>
        <p:blipFill>
          <a:blip r:embed="rId3"/>
          <a:stretch>
            <a:fillRect/>
          </a:stretch>
        </p:blipFill>
        <p:spPr>
          <a:xfrm>
            <a:off x="265593" y="863788"/>
            <a:ext cx="5964366" cy="655046"/>
          </a:xfrm>
          <a:prstGeom prst="rect">
            <a:avLst/>
          </a:prstGeom>
        </p:spPr>
      </p:pic>
    </p:spTree>
    <p:extLst>
      <p:ext uri="{BB962C8B-B14F-4D97-AF65-F5344CB8AC3E}">
        <p14:creationId xmlns:p14="http://schemas.microsoft.com/office/powerpoint/2010/main" val="1397891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58561" y="1651814"/>
            <a:ext cx="6674879" cy="3554372"/>
          </a:xfrm>
          <a:prstGeom prst="rect">
            <a:avLst/>
          </a:prstGeom>
        </p:spPr>
      </p:pic>
    </p:spTree>
    <p:extLst>
      <p:ext uri="{BB962C8B-B14F-4D97-AF65-F5344CB8AC3E}">
        <p14:creationId xmlns:p14="http://schemas.microsoft.com/office/powerpoint/2010/main" val="501014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11480"/>
            <a:ext cx="12106140" cy="6446520"/>
          </a:xfrm>
          <a:prstGeom prst="rect">
            <a:avLst/>
          </a:prstGeom>
        </p:spPr>
      </p:pic>
    </p:spTree>
    <p:extLst>
      <p:ext uri="{BB962C8B-B14F-4D97-AF65-F5344CB8AC3E}">
        <p14:creationId xmlns:p14="http://schemas.microsoft.com/office/powerpoint/2010/main" val="4236415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975478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24207" y="120951"/>
            <a:ext cx="7514843" cy="6650637"/>
          </a:xfrm>
          <a:prstGeom prst="rect">
            <a:avLst/>
          </a:prstGeom>
        </p:spPr>
      </p:pic>
    </p:spTree>
    <p:extLst>
      <p:ext uri="{BB962C8B-B14F-4D97-AF65-F5344CB8AC3E}">
        <p14:creationId xmlns:p14="http://schemas.microsoft.com/office/powerpoint/2010/main" val="13515809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34230" y="650497"/>
            <a:ext cx="4623984" cy="5571066"/>
          </a:xfrm>
          <a:prstGeom prst="rect">
            <a:avLst/>
          </a:prstGeom>
        </p:spPr>
      </p:pic>
      <p:pic>
        <p:nvPicPr>
          <p:cNvPr id="7" name="Picture 6"/>
          <p:cNvPicPr>
            <a:picLocks noChangeAspect="1"/>
          </p:cNvPicPr>
          <p:nvPr/>
        </p:nvPicPr>
        <p:blipFill>
          <a:blip r:embed="rId3"/>
          <a:stretch>
            <a:fillRect/>
          </a:stretch>
        </p:blipFill>
        <p:spPr>
          <a:xfrm>
            <a:off x="7695873" y="956107"/>
            <a:ext cx="3854945" cy="1850373"/>
          </a:xfrm>
          <a:prstGeom prst="rect">
            <a:avLst/>
          </a:prstGeom>
        </p:spPr>
      </p:pic>
      <p:pic>
        <p:nvPicPr>
          <p:cNvPr id="6" name="Picture 5"/>
          <p:cNvPicPr>
            <a:picLocks noChangeAspect="1"/>
          </p:cNvPicPr>
          <p:nvPr/>
        </p:nvPicPr>
        <p:blipFill>
          <a:blip r:embed="rId4"/>
          <a:stretch>
            <a:fillRect/>
          </a:stretch>
        </p:blipFill>
        <p:spPr>
          <a:xfrm>
            <a:off x="7695873" y="4294938"/>
            <a:ext cx="3854945" cy="1378142"/>
          </a:xfrm>
          <a:prstGeom prst="rect">
            <a:avLst/>
          </a:prstGeom>
        </p:spPr>
      </p:pic>
    </p:spTree>
    <p:extLst>
      <p:ext uri="{BB962C8B-B14F-4D97-AF65-F5344CB8AC3E}">
        <p14:creationId xmlns:p14="http://schemas.microsoft.com/office/powerpoint/2010/main" val="30531314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19728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93964" y="244446"/>
            <a:ext cx="11438832" cy="6368790"/>
          </a:xfrm>
          <a:prstGeom prst="rect">
            <a:avLst/>
          </a:prstGeom>
        </p:spPr>
      </p:pic>
    </p:spTree>
    <p:extLst>
      <p:ext uri="{BB962C8B-B14F-4D97-AF65-F5344CB8AC3E}">
        <p14:creationId xmlns:p14="http://schemas.microsoft.com/office/powerpoint/2010/main" val="829486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42354" y="1314824"/>
            <a:ext cx="8367059" cy="480131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342900" indent="-342900">
              <a:buFont typeface="Arial"/>
              <a:buChar char="•"/>
            </a:pPr>
            <a:r>
              <a:rPr lang="en-US" sz="2400" b="1" dirty="0">
                <a:solidFill>
                  <a:prstClr val="black"/>
                </a:solidFill>
                <a:latin typeface="Calibri"/>
              </a:rPr>
              <a:t>How many weeks are left before external exams start?</a:t>
            </a:r>
          </a:p>
          <a:p>
            <a:pPr marL="342900" indent="-342900">
              <a:buFont typeface="Arial"/>
              <a:buChar char="•"/>
            </a:pPr>
            <a:r>
              <a:rPr lang="en-US" sz="2400" b="1" dirty="0">
                <a:solidFill>
                  <a:prstClr val="black"/>
                </a:solidFill>
                <a:latin typeface="Calibri"/>
              </a:rPr>
              <a:t>Have revision notes been started for all subjects?</a:t>
            </a:r>
          </a:p>
          <a:p>
            <a:pPr marL="342900" indent="-342900">
              <a:buFont typeface="Arial"/>
              <a:buChar char="•"/>
            </a:pPr>
            <a:r>
              <a:rPr lang="en-US" sz="2400" b="1" dirty="0">
                <a:solidFill>
                  <a:prstClr val="black"/>
                </a:solidFill>
                <a:latin typeface="Calibri"/>
              </a:rPr>
              <a:t>Is there a revision file for each subject for revision notes and past questions?</a:t>
            </a:r>
          </a:p>
          <a:p>
            <a:pPr marL="342900" indent="-342900">
              <a:buFont typeface="Arial"/>
              <a:buChar char="•"/>
            </a:pPr>
            <a:r>
              <a:rPr lang="en-US" sz="2400" b="1" dirty="0">
                <a:solidFill>
                  <a:prstClr val="black"/>
                </a:solidFill>
                <a:latin typeface="Calibri"/>
              </a:rPr>
              <a:t>What exam board and specification are your sons and daughters following for different subjects?</a:t>
            </a:r>
          </a:p>
          <a:p>
            <a:pPr marL="342900" indent="-342900">
              <a:buFont typeface="Arial"/>
              <a:buChar char="•"/>
            </a:pPr>
            <a:r>
              <a:rPr lang="en-US" sz="2400" b="1" dirty="0">
                <a:solidFill>
                  <a:prstClr val="black"/>
                </a:solidFill>
                <a:latin typeface="Calibri"/>
              </a:rPr>
              <a:t>What is their target/MEG grade and what did they achieve in their last assessment?</a:t>
            </a:r>
          </a:p>
          <a:p>
            <a:pPr marL="342900" indent="-342900">
              <a:buFont typeface="Arial"/>
              <a:buChar char="•"/>
            </a:pPr>
            <a:r>
              <a:rPr lang="en-US" sz="2400" b="1" dirty="0">
                <a:solidFill>
                  <a:prstClr val="black"/>
                </a:solidFill>
                <a:latin typeface="Calibri"/>
              </a:rPr>
              <a:t>What needs to be done in particular subjects in order to close the gap between their working at grade and target grade?</a:t>
            </a:r>
          </a:p>
          <a:p>
            <a:pPr marL="342900" indent="-342900">
              <a:buFont typeface="Arial"/>
              <a:buChar char="•"/>
            </a:pPr>
            <a:r>
              <a:rPr lang="en-US" sz="2400" b="1" dirty="0">
                <a:solidFill>
                  <a:prstClr val="black"/>
                </a:solidFill>
                <a:latin typeface="Calibri"/>
              </a:rPr>
              <a:t>Are weekends and evenings balanced between school work and other activities? </a:t>
            </a:r>
          </a:p>
          <a:p>
            <a:endParaRPr lang="en-US" dirty="0">
              <a:solidFill>
                <a:prstClr val="black"/>
              </a:solidFill>
              <a:latin typeface="Calibri"/>
            </a:endParaRPr>
          </a:p>
        </p:txBody>
      </p:sp>
      <p:sp>
        <p:nvSpPr>
          <p:cNvPr id="4" name="TextBox 3"/>
          <p:cNvSpPr txBox="1"/>
          <p:nvPr/>
        </p:nvSpPr>
        <p:spPr>
          <a:xfrm>
            <a:off x="1972242" y="463176"/>
            <a:ext cx="7216588" cy="584776"/>
          </a:xfrm>
          <a:prstGeom prst="rect">
            <a:avLst/>
          </a:prstGeom>
          <a:noFill/>
        </p:spPr>
        <p:txBody>
          <a:bodyPr wrap="square" rtlCol="0">
            <a:spAutoFit/>
          </a:bodyPr>
          <a:lstStyle/>
          <a:p>
            <a:r>
              <a:rPr lang="en-US" sz="3200" b="1">
                <a:solidFill>
                  <a:srgbClr val="FF0000"/>
                </a:solidFill>
                <a:latin typeface="Calibri"/>
              </a:rPr>
              <a:t>How aware are you?</a:t>
            </a:r>
          </a:p>
        </p:txBody>
      </p:sp>
    </p:spTree>
    <p:extLst>
      <p:ext uri="{BB962C8B-B14F-4D97-AF65-F5344CB8AC3E}">
        <p14:creationId xmlns:p14="http://schemas.microsoft.com/office/powerpoint/2010/main" val="18874053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30909" y="275243"/>
            <a:ext cx="11327361" cy="6301047"/>
          </a:xfrm>
          <a:prstGeom prst="rect">
            <a:avLst/>
          </a:prstGeom>
        </p:spPr>
      </p:pic>
    </p:spTree>
    <p:extLst>
      <p:ext uri="{BB962C8B-B14F-4D97-AF65-F5344CB8AC3E}">
        <p14:creationId xmlns:p14="http://schemas.microsoft.com/office/powerpoint/2010/main" val="35938644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96407-A930-4BB3-9A9D-192D40CF9A34}"/>
              </a:ext>
            </a:extLst>
          </p:cNvPr>
          <p:cNvPicPr>
            <a:picLocks noChangeAspect="1"/>
          </p:cNvPicPr>
          <p:nvPr/>
        </p:nvPicPr>
        <p:blipFill>
          <a:blip r:embed="rId2"/>
          <a:stretch>
            <a:fillRect/>
          </a:stretch>
        </p:blipFill>
        <p:spPr>
          <a:xfrm>
            <a:off x="245499" y="186266"/>
            <a:ext cx="9819431" cy="6505372"/>
          </a:xfrm>
          <a:prstGeom prst="rect">
            <a:avLst/>
          </a:prstGeom>
        </p:spPr>
      </p:pic>
    </p:spTree>
    <p:extLst>
      <p:ext uri="{BB962C8B-B14F-4D97-AF65-F5344CB8AC3E}">
        <p14:creationId xmlns:p14="http://schemas.microsoft.com/office/powerpoint/2010/main" val="11019445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E5FB3C-7D0C-46BA-AB71-94C1D90A5697}"/>
              </a:ext>
            </a:extLst>
          </p:cNvPr>
          <p:cNvPicPr>
            <a:picLocks noChangeAspect="1"/>
          </p:cNvPicPr>
          <p:nvPr/>
        </p:nvPicPr>
        <p:blipFill>
          <a:blip r:embed="rId2"/>
          <a:stretch>
            <a:fillRect/>
          </a:stretch>
        </p:blipFill>
        <p:spPr>
          <a:xfrm>
            <a:off x="551770" y="480060"/>
            <a:ext cx="4621122" cy="5868092"/>
          </a:xfrm>
          <a:prstGeom prst="rect">
            <a:avLst/>
          </a:prstGeom>
        </p:spPr>
      </p:pic>
      <p:pic>
        <p:nvPicPr>
          <p:cNvPr id="3" name="Picture 2">
            <a:extLst>
              <a:ext uri="{FF2B5EF4-FFF2-40B4-BE49-F238E27FC236}">
                <a16:creationId xmlns:a16="http://schemas.microsoft.com/office/drawing/2014/main" id="{38ABF971-9880-4F66-8D4A-0528BADD7F10}"/>
              </a:ext>
            </a:extLst>
          </p:cNvPr>
          <p:cNvPicPr>
            <a:picLocks noChangeAspect="1"/>
          </p:cNvPicPr>
          <p:nvPr/>
        </p:nvPicPr>
        <p:blipFill>
          <a:blip r:embed="rId3"/>
          <a:stretch>
            <a:fillRect/>
          </a:stretch>
        </p:blipFill>
        <p:spPr>
          <a:xfrm>
            <a:off x="4996543" y="1482634"/>
            <a:ext cx="6718445" cy="4517410"/>
          </a:xfrm>
          <a:prstGeom prst="rect">
            <a:avLst/>
          </a:prstGeom>
        </p:spPr>
      </p:pic>
    </p:spTree>
    <p:extLst>
      <p:ext uri="{BB962C8B-B14F-4D97-AF65-F5344CB8AC3E}">
        <p14:creationId xmlns:p14="http://schemas.microsoft.com/office/powerpoint/2010/main" val="38122062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73586" y="421264"/>
            <a:ext cx="3543300" cy="4962525"/>
          </a:xfrm>
          <a:prstGeom prst="rect">
            <a:avLst/>
          </a:prstGeom>
        </p:spPr>
      </p:pic>
      <p:pic>
        <p:nvPicPr>
          <p:cNvPr id="3" name="Picture 2"/>
          <p:cNvPicPr>
            <a:picLocks noChangeAspect="1"/>
          </p:cNvPicPr>
          <p:nvPr/>
        </p:nvPicPr>
        <p:blipFill>
          <a:blip r:embed="rId3"/>
          <a:stretch>
            <a:fillRect/>
          </a:stretch>
        </p:blipFill>
        <p:spPr>
          <a:xfrm>
            <a:off x="2016125" y="485919"/>
            <a:ext cx="3486150" cy="4962525"/>
          </a:xfrm>
          <a:prstGeom prst="rect">
            <a:avLst/>
          </a:prstGeom>
        </p:spPr>
      </p:pic>
      <p:sp>
        <p:nvSpPr>
          <p:cNvPr id="6" name="TextBox 5">
            <a:extLst>
              <a:ext uri="{FF2B5EF4-FFF2-40B4-BE49-F238E27FC236}">
                <a16:creationId xmlns:a16="http://schemas.microsoft.com/office/drawing/2014/main" id="{C5507931-653E-7B69-751A-9FE307F5AFA7}"/>
              </a:ext>
            </a:extLst>
          </p:cNvPr>
          <p:cNvSpPr txBox="1"/>
          <p:nvPr/>
        </p:nvSpPr>
        <p:spPr>
          <a:xfrm>
            <a:off x="2955174" y="5760719"/>
            <a:ext cx="63966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Use your revision guide too</a:t>
            </a:r>
          </a:p>
        </p:txBody>
      </p:sp>
    </p:spTree>
    <p:extLst>
      <p:ext uri="{BB962C8B-B14F-4D97-AF65-F5344CB8AC3E}">
        <p14:creationId xmlns:p14="http://schemas.microsoft.com/office/powerpoint/2010/main" val="5650859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7548" y="416502"/>
            <a:ext cx="3533775" cy="4972050"/>
          </a:xfrm>
          <a:prstGeom prst="rect">
            <a:avLst/>
          </a:prstGeom>
        </p:spPr>
      </p:pic>
      <p:pic>
        <p:nvPicPr>
          <p:cNvPr id="3" name="Picture 2"/>
          <p:cNvPicPr>
            <a:picLocks noChangeAspect="1"/>
          </p:cNvPicPr>
          <p:nvPr/>
        </p:nvPicPr>
        <p:blipFill>
          <a:blip r:embed="rId3"/>
          <a:stretch>
            <a:fillRect/>
          </a:stretch>
        </p:blipFill>
        <p:spPr>
          <a:xfrm>
            <a:off x="4305877" y="979920"/>
            <a:ext cx="3543300" cy="4972050"/>
          </a:xfrm>
          <a:prstGeom prst="rect">
            <a:avLst/>
          </a:prstGeom>
        </p:spPr>
      </p:pic>
      <p:pic>
        <p:nvPicPr>
          <p:cNvPr id="4" name="Picture 3"/>
          <p:cNvPicPr>
            <a:picLocks noChangeAspect="1"/>
          </p:cNvPicPr>
          <p:nvPr/>
        </p:nvPicPr>
        <p:blipFill>
          <a:blip r:embed="rId4"/>
          <a:stretch>
            <a:fillRect/>
          </a:stretch>
        </p:blipFill>
        <p:spPr>
          <a:xfrm>
            <a:off x="8361795" y="1474787"/>
            <a:ext cx="3467100" cy="4924425"/>
          </a:xfrm>
          <a:prstGeom prst="rect">
            <a:avLst/>
          </a:prstGeom>
        </p:spPr>
      </p:pic>
    </p:spTree>
    <p:extLst>
      <p:ext uri="{BB962C8B-B14F-4D97-AF65-F5344CB8AC3E}">
        <p14:creationId xmlns:p14="http://schemas.microsoft.com/office/powerpoint/2010/main" val="4400207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86940-177E-4881-8024-BC7F95B07B1D}"/>
              </a:ext>
            </a:extLst>
          </p:cNvPr>
          <p:cNvPicPr>
            <a:picLocks noChangeAspect="1"/>
          </p:cNvPicPr>
          <p:nvPr/>
        </p:nvPicPr>
        <p:blipFill>
          <a:blip r:embed="rId2"/>
          <a:stretch>
            <a:fillRect/>
          </a:stretch>
        </p:blipFill>
        <p:spPr>
          <a:xfrm>
            <a:off x="525900" y="1236073"/>
            <a:ext cx="11180841" cy="3773533"/>
          </a:xfrm>
          <a:prstGeom prst="rect">
            <a:avLst/>
          </a:prstGeom>
        </p:spPr>
      </p:pic>
    </p:spTree>
    <p:extLst>
      <p:ext uri="{BB962C8B-B14F-4D97-AF65-F5344CB8AC3E}">
        <p14:creationId xmlns:p14="http://schemas.microsoft.com/office/powerpoint/2010/main" val="6049506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1F5B46-3D61-4BAA-9F6C-CD381C359D29}"/>
              </a:ext>
            </a:extLst>
          </p:cNvPr>
          <p:cNvPicPr>
            <a:picLocks noChangeAspect="1"/>
          </p:cNvPicPr>
          <p:nvPr/>
        </p:nvPicPr>
        <p:blipFill>
          <a:blip r:embed="rId2"/>
          <a:stretch>
            <a:fillRect/>
          </a:stretch>
        </p:blipFill>
        <p:spPr>
          <a:xfrm>
            <a:off x="616939" y="68700"/>
            <a:ext cx="8997324" cy="6792978"/>
          </a:xfrm>
          <a:prstGeom prst="rect">
            <a:avLst/>
          </a:prstGeom>
        </p:spPr>
      </p:pic>
    </p:spTree>
    <p:extLst>
      <p:ext uri="{BB962C8B-B14F-4D97-AF65-F5344CB8AC3E}">
        <p14:creationId xmlns:p14="http://schemas.microsoft.com/office/powerpoint/2010/main" val="35784307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BEFC67-0309-47A1-A599-D7B996B6D982}"/>
              </a:ext>
            </a:extLst>
          </p:cNvPr>
          <p:cNvPicPr>
            <a:picLocks noChangeAspect="1"/>
          </p:cNvPicPr>
          <p:nvPr/>
        </p:nvPicPr>
        <p:blipFill>
          <a:blip r:embed="rId2"/>
          <a:stretch>
            <a:fillRect/>
          </a:stretch>
        </p:blipFill>
        <p:spPr>
          <a:xfrm>
            <a:off x="820616" y="0"/>
            <a:ext cx="9589477" cy="6738551"/>
          </a:xfrm>
          <a:prstGeom prst="rect">
            <a:avLst/>
          </a:prstGeom>
        </p:spPr>
      </p:pic>
    </p:spTree>
    <p:extLst>
      <p:ext uri="{BB962C8B-B14F-4D97-AF65-F5344CB8AC3E}">
        <p14:creationId xmlns:p14="http://schemas.microsoft.com/office/powerpoint/2010/main" val="3585887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CSE 9-1 AQA Biology revision notes / flash... - Depop">
            <a:extLst>
              <a:ext uri="{FF2B5EF4-FFF2-40B4-BE49-F238E27FC236}">
                <a16:creationId xmlns:a16="http://schemas.microsoft.com/office/drawing/2014/main" id="{B3116F95-5469-4655-BC19-8E13485929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212" b="2453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3591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C5CD46-20CF-4AFE-A845-9E6938DDAA01}"/>
              </a:ext>
            </a:extLst>
          </p:cNvPr>
          <p:cNvPicPr>
            <a:picLocks noChangeAspect="1"/>
          </p:cNvPicPr>
          <p:nvPr/>
        </p:nvPicPr>
        <p:blipFill>
          <a:blip r:embed="rId2"/>
          <a:stretch>
            <a:fillRect/>
          </a:stretch>
        </p:blipFill>
        <p:spPr>
          <a:xfrm>
            <a:off x="0" y="569092"/>
            <a:ext cx="12192000" cy="5719816"/>
          </a:xfrm>
          <a:prstGeom prst="rect">
            <a:avLst/>
          </a:prstGeom>
        </p:spPr>
      </p:pic>
    </p:spTree>
    <p:extLst>
      <p:ext uri="{BB962C8B-B14F-4D97-AF65-F5344CB8AC3E}">
        <p14:creationId xmlns:p14="http://schemas.microsoft.com/office/powerpoint/2010/main" val="3010889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4000" y="1194167"/>
            <a:ext cx="5244353" cy="440120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4000" b="1">
                <a:solidFill>
                  <a:prstClr val="black"/>
                </a:solidFill>
                <a:latin typeface="Calibri"/>
              </a:rPr>
              <a:t>GCSE exams start in Mid May.  This means from next Monday there are 25 school weeks until the start of the summer exam season.</a:t>
            </a:r>
          </a:p>
        </p:txBody>
      </p:sp>
      <p:pic>
        <p:nvPicPr>
          <p:cNvPr id="4" name="Picture 3" descr="BD0701-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352" y="1194167"/>
            <a:ext cx="3249092" cy="3978835"/>
          </a:xfrm>
          <a:prstGeom prst="rect">
            <a:avLst/>
          </a:prstGeom>
        </p:spPr>
      </p:pic>
    </p:spTree>
    <p:extLst>
      <p:ext uri="{BB962C8B-B14F-4D97-AF65-F5344CB8AC3E}">
        <p14:creationId xmlns:p14="http://schemas.microsoft.com/office/powerpoint/2010/main" val="19337817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8D96F3-40BB-4D5A-85B5-EF0D42D57796}"/>
              </a:ext>
            </a:extLst>
          </p:cNvPr>
          <p:cNvPicPr>
            <a:picLocks noChangeAspect="1"/>
          </p:cNvPicPr>
          <p:nvPr/>
        </p:nvPicPr>
        <p:blipFill>
          <a:blip r:embed="rId2"/>
          <a:stretch>
            <a:fillRect/>
          </a:stretch>
        </p:blipFill>
        <p:spPr>
          <a:xfrm>
            <a:off x="716031" y="96078"/>
            <a:ext cx="4425811" cy="6507138"/>
          </a:xfrm>
          <a:prstGeom prst="rect">
            <a:avLst/>
          </a:prstGeom>
        </p:spPr>
      </p:pic>
      <p:pic>
        <p:nvPicPr>
          <p:cNvPr id="5" name="Picture 4">
            <a:extLst>
              <a:ext uri="{FF2B5EF4-FFF2-40B4-BE49-F238E27FC236}">
                <a16:creationId xmlns:a16="http://schemas.microsoft.com/office/drawing/2014/main" id="{E477981C-F79F-460E-A467-4CC56AB8AF2E}"/>
              </a:ext>
            </a:extLst>
          </p:cNvPr>
          <p:cNvPicPr>
            <a:picLocks noChangeAspect="1"/>
          </p:cNvPicPr>
          <p:nvPr/>
        </p:nvPicPr>
        <p:blipFill>
          <a:blip r:embed="rId3"/>
          <a:stretch>
            <a:fillRect/>
          </a:stretch>
        </p:blipFill>
        <p:spPr>
          <a:xfrm>
            <a:off x="6387548" y="223494"/>
            <a:ext cx="4425811" cy="6462897"/>
          </a:xfrm>
          <a:prstGeom prst="rect">
            <a:avLst/>
          </a:prstGeom>
        </p:spPr>
      </p:pic>
    </p:spTree>
    <p:extLst>
      <p:ext uri="{BB962C8B-B14F-4D97-AF65-F5344CB8AC3E}">
        <p14:creationId xmlns:p14="http://schemas.microsoft.com/office/powerpoint/2010/main" val="25645840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556100" y="1360493"/>
            <a:ext cx="4972511" cy="3106732"/>
          </a:xfrm>
        </p:spPr>
        <p:txBody>
          <a:bodyPr anchor="b">
            <a:normAutofit/>
          </a:bodyPr>
          <a:lstStyle/>
          <a:p>
            <a:r>
              <a:rPr lang="en-GB" sz="7200">
                <a:solidFill>
                  <a:schemeClr val="tx1"/>
                </a:solidFill>
              </a:rPr>
              <a:t>Successful learning</a:t>
            </a:r>
          </a:p>
        </p:txBody>
      </p:sp>
      <p:sp>
        <p:nvSpPr>
          <p:cNvPr id="13" name="Freeform: Shape 12">
            <a:extLst>
              <a:ext uri="{FF2B5EF4-FFF2-40B4-BE49-F238E27FC236}">
                <a16:creationId xmlns:a16="http://schemas.microsoft.com/office/drawing/2014/main" id="{14A1598B-1957-47CF-AAF4-F7A36DA0E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descr="Head with Gears">
            <a:extLst>
              <a:ext uri="{FF2B5EF4-FFF2-40B4-BE49-F238E27FC236}">
                <a16:creationId xmlns:a16="http://schemas.microsoft.com/office/drawing/2014/main" id="{AEC3DD3D-382B-4851-B952-0D34FC720C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7150" y="1526651"/>
            <a:ext cx="3804698" cy="3804698"/>
          </a:xfrm>
          <a:prstGeom prst="rect">
            <a:avLst/>
          </a:prstGeom>
        </p:spPr>
      </p:pic>
      <p:sp>
        <p:nvSpPr>
          <p:cNvPr id="4" name="Footer Placeholder 3"/>
          <p:cNvSpPr>
            <a:spLocks noGrp="1"/>
          </p:cNvSpPr>
          <p:nvPr>
            <p:ph type="ftr" sz="quarter" idx="11"/>
          </p:nvPr>
        </p:nvSpPr>
        <p:spPr>
          <a:xfrm>
            <a:off x="6556100" y="6272784"/>
            <a:ext cx="4937760" cy="365125"/>
          </a:xfrm>
        </p:spPr>
        <p:txBody>
          <a:bodyPr>
            <a:normAutofit/>
          </a:bodyPr>
          <a:lstStyle/>
          <a:p>
            <a:pPr>
              <a:spcAft>
                <a:spcPts val="600"/>
              </a:spcAft>
            </a:pPr>
            <a:r>
              <a:rPr lang="en-GB">
                <a:solidFill>
                  <a:schemeClr val="tx1"/>
                </a:solidFill>
              </a:rPr>
              <a:t>Outstanding learning for outstanding futures</a:t>
            </a:r>
            <a:endParaRPr lang="en-US">
              <a:solidFill>
                <a:schemeClr val="tx1"/>
              </a:solidFill>
            </a:endParaRPr>
          </a:p>
        </p:txBody>
      </p:sp>
    </p:spTree>
    <p:extLst>
      <p:ext uri="{BB962C8B-B14F-4D97-AF65-F5344CB8AC3E}">
        <p14:creationId xmlns:p14="http://schemas.microsoft.com/office/powerpoint/2010/main" val="3335325151"/>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059132" y="428551"/>
            <a:ext cx="7772400" cy="1649860"/>
          </a:xfrm>
        </p:spPr>
        <p:txBody>
          <a:bodyPr>
            <a:normAutofit/>
          </a:bodyPr>
          <a:lstStyle/>
          <a:p>
            <a:pPr marL="54864" algn="ctr">
              <a:defRPr/>
            </a:pPr>
            <a:r>
              <a:rPr lang="en-GB" sz="3200">
                <a:solidFill>
                  <a:schemeClr val="tx1"/>
                </a:solidFill>
                <a:latin typeface="Tahoma" pitchFamily="34" charset="0"/>
                <a:ea typeface="Tahoma" pitchFamily="34" charset="0"/>
                <a:cs typeface="Tahoma" pitchFamily="34" charset="0"/>
              </a:rPr>
              <a:t>IT IS ALL ABOUT OUR LEARNING PARTNERSHIP!!!!...</a:t>
            </a:r>
          </a:p>
        </p:txBody>
      </p:sp>
      <p:sp>
        <p:nvSpPr>
          <p:cNvPr id="5" name="Flowchart: Extract 4"/>
          <p:cNvSpPr/>
          <p:nvPr/>
        </p:nvSpPr>
        <p:spPr>
          <a:xfrm>
            <a:off x="3143250" y="2065624"/>
            <a:ext cx="5715000" cy="3500438"/>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Lucida Sans Unicode"/>
              <a:ea typeface="+mn-ea"/>
              <a:cs typeface="+mn-cs"/>
            </a:endParaRPr>
          </a:p>
        </p:txBody>
      </p:sp>
      <p:sp>
        <p:nvSpPr>
          <p:cNvPr id="25604" name="TextBox 5"/>
          <p:cNvSpPr txBox="1">
            <a:spLocks noChangeArrowheads="1"/>
          </p:cNvSpPr>
          <p:nvPr/>
        </p:nvSpPr>
        <p:spPr bwMode="auto">
          <a:xfrm>
            <a:off x="1668087" y="5503177"/>
            <a:ext cx="1928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Rockwell" pitchFamily="18" charset="0"/>
                <a:ea typeface="+mn-ea"/>
                <a:cs typeface="Arial" charset="0"/>
              </a:rPr>
              <a:t>TEACHERS</a:t>
            </a:r>
          </a:p>
        </p:txBody>
      </p:sp>
      <p:sp>
        <p:nvSpPr>
          <p:cNvPr id="25605" name="TextBox 6"/>
          <p:cNvSpPr txBox="1">
            <a:spLocks noChangeArrowheads="1"/>
          </p:cNvSpPr>
          <p:nvPr/>
        </p:nvSpPr>
        <p:spPr bwMode="auto">
          <a:xfrm>
            <a:off x="8637537" y="5261534"/>
            <a:ext cx="26480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Rockwell" pitchFamily="18" charset="0"/>
                <a:ea typeface="+mn-ea"/>
                <a:cs typeface="Arial" charset="0"/>
              </a:rPr>
              <a:t>FAMILY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Rockwell" pitchFamily="18" charset="0"/>
                <a:ea typeface="+mn-ea"/>
                <a:cs typeface="Arial" charset="0"/>
              </a:rPr>
              <a:t>(PARENTS/ CARERS)</a:t>
            </a:r>
          </a:p>
        </p:txBody>
      </p:sp>
      <p:sp>
        <p:nvSpPr>
          <p:cNvPr id="25606" name="TextBox 7"/>
          <p:cNvSpPr txBox="1">
            <a:spLocks noChangeArrowheads="1"/>
          </p:cNvSpPr>
          <p:nvPr/>
        </p:nvSpPr>
        <p:spPr bwMode="auto">
          <a:xfrm>
            <a:off x="5172621" y="1603960"/>
            <a:ext cx="16562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Rockwell" pitchFamily="18" charset="0"/>
                <a:ea typeface="+mn-ea"/>
                <a:cs typeface="Arial" charset="0"/>
              </a:rPr>
              <a:t>STUDENT</a:t>
            </a:r>
          </a:p>
        </p:txBody>
      </p:sp>
      <p:sp>
        <p:nvSpPr>
          <p:cNvPr id="25607" name="TextBox 8"/>
          <p:cNvSpPr txBox="1">
            <a:spLocks noChangeArrowheads="1"/>
          </p:cNvSpPr>
          <p:nvPr/>
        </p:nvSpPr>
        <p:spPr bwMode="auto">
          <a:xfrm>
            <a:off x="4524375" y="4071938"/>
            <a:ext cx="31432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FFFF00"/>
                </a:solidFill>
                <a:effectLst/>
                <a:uLnTx/>
                <a:uFillTx/>
                <a:latin typeface="Rockwell" pitchFamily="18" charset="0"/>
                <a:ea typeface="+mn-ea"/>
                <a:cs typeface="Arial" charset="0"/>
              </a:rPr>
              <a:t>HIGH QUALITY COMMUNICATION</a:t>
            </a:r>
          </a:p>
        </p:txBody>
      </p:sp>
      <p:cxnSp>
        <p:nvCxnSpPr>
          <p:cNvPr id="11" name="Straight Arrow Connector 10"/>
          <p:cNvCxnSpPr/>
          <p:nvPr/>
        </p:nvCxnSpPr>
        <p:spPr>
          <a:xfrm rot="16200000" flipH="1">
            <a:off x="6144482" y="2294733"/>
            <a:ext cx="2857500" cy="235743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2724149" y="2279937"/>
            <a:ext cx="3143250" cy="271462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503613" y="5797044"/>
            <a:ext cx="5143500" cy="158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5611" name="TextBox 11"/>
          <p:cNvSpPr txBox="1">
            <a:spLocks noChangeArrowheads="1"/>
          </p:cNvSpPr>
          <p:nvPr/>
        </p:nvSpPr>
        <p:spPr bwMode="auto">
          <a:xfrm>
            <a:off x="2495551" y="3357563"/>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FF0000"/>
                </a:solidFill>
                <a:effectLst/>
                <a:uLnTx/>
                <a:uFillTx/>
                <a:latin typeface="Rockwell" pitchFamily="18" charset="0"/>
                <a:ea typeface="+mn-ea"/>
                <a:cs typeface="Arial" charset="0"/>
              </a:rPr>
              <a:t>MENTORING</a:t>
            </a:r>
          </a:p>
        </p:txBody>
      </p:sp>
      <p:sp>
        <p:nvSpPr>
          <p:cNvPr id="25612" name="TextBox 13"/>
          <p:cNvSpPr txBox="1">
            <a:spLocks noChangeArrowheads="1"/>
          </p:cNvSpPr>
          <p:nvPr/>
        </p:nvSpPr>
        <p:spPr bwMode="auto">
          <a:xfrm>
            <a:off x="7680326" y="3267360"/>
            <a:ext cx="2663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FF0000"/>
                </a:solidFill>
                <a:effectLst/>
                <a:uLnTx/>
                <a:uFillTx/>
                <a:latin typeface="Rockwell" pitchFamily="18" charset="0"/>
                <a:ea typeface="+mn-ea"/>
                <a:cs typeface="Arial" charset="0"/>
              </a:rPr>
              <a:t>TALKING / DODDLE</a:t>
            </a:r>
          </a:p>
        </p:txBody>
      </p:sp>
      <p:sp>
        <p:nvSpPr>
          <p:cNvPr id="25613" name="TextBox 14"/>
          <p:cNvSpPr txBox="1">
            <a:spLocks noChangeArrowheads="1"/>
          </p:cNvSpPr>
          <p:nvPr/>
        </p:nvSpPr>
        <p:spPr bwMode="auto">
          <a:xfrm>
            <a:off x="3566110" y="5992836"/>
            <a:ext cx="51133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FF0000"/>
                </a:solidFill>
                <a:effectLst/>
                <a:uLnTx/>
                <a:uFillTx/>
                <a:latin typeface="Rockwell" pitchFamily="18" charset="0"/>
                <a:ea typeface="+mn-ea"/>
                <a:cs typeface="Arial" charset="0"/>
              </a:rPr>
              <a:t>EMAILS / PHONE /REPORTS/ PARENTS EVENINGS</a:t>
            </a:r>
          </a:p>
        </p:txBody>
      </p:sp>
    </p:spTree>
    <p:extLst>
      <p:ext uri="{BB962C8B-B14F-4D97-AF65-F5344CB8AC3E}">
        <p14:creationId xmlns:p14="http://schemas.microsoft.com/office/powerpoint/2010/main" val="40905004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09800" y="381000"/>
            <a:ext cx="7772400" cy="1215980"/>
          </a:xfrm>
        </p:spPr>
        <p:txBody>
          <a:bodyPr/>
          <a:lstStyle/>
          <a:p>
            <a:pPr eaLnBrk="1" hangingPunct="1"/>
            <a:r>
              <a:rPr lang="en-US" altLang="en-US"/>
              <a:t>“The world </a:t>
            </a:r>
            <a:r>
              <a:rPr lang="en-US" altLang="en-US" b="1" u="sng"/>
              <a:t>is</a:t>
            </a:r>
            <a:r>
              <a:rPr lang="en-US" altLang="en-US"/>
              <a:t> THEIR oyster”</a:t>
            </a:r>
          </a:p>
        </p:txBody>
      </p:sp>
      <p:sp>
        <p:nvSpPr>
          <p:cNvPr id="11" name="SmartArt Placeholder 10"/>
          <p:cNvSpPr>
            <a:spLocks noGrp="1"/>
          </p:cNvSpPr>
          <p:nvPr>
            <p:ph type="dgm" idx="1"/>
          </p:nvPr>
        </p:nvSpPr>
        <p:spPr>
          <a:xfrm>
            <a:off x="1648495" y="3672243"/>
            <a:ext cx="4224270" cy="1171978"/>
          </a:xfrm>
          <a:prstGeom prst="downArrow">
            <a:avLst>
              <a:gd name="adj1" fmla="val 50000"/>
              <a:gd name="adj2" fmla="val 51099"/>
            </a:avLst>
          </a:prstGeom>
        </p:spPr>
        <p:style>
          <a:lnRef idx="2">
            <a:schemeClr val="accent1">
              <a:shade val="50000"/>
            </a:schemeClr>
          </a:lnRef>
          <a:fillRef idx="1">
            <a:schemeClr val="accent1"/>
          </a:fillRef>
          <a:effectRef idx="0">
            <a:schemeClr val="accent1"/>
          </a:effectRef>
          <a:fontRef idx="minor">
            <a:schemeClr val="lt1"/>
          </a:fontRef>
        </p:style>
      </p:sp>
      <p:sp>
        <p:nvSpPr>
          <p:cNvPr id="2" name="Footer Placeholder 1"/>
          <p:cNvSpPr>
            <a:spLocks noGrp="1"/>
          </p:cNvSpPr>
          <p:nvPr>
            <p:ph type="ftr" sz="quarter" idx="11"/>
          </p:nvPr>
        </p:nvSpPr>
        <p:spPr>
          <a:xfrm>
            <a:off x="636789" y="6195619"/>
            <a:ext cx="4682186" cy="457200"/>
          </a:xfrm>
        </p:spPr>
        <p:txBody>
          <a:bodyPr/>
          <a:lstStyle/>
          <a:p>
            <a:pPr>
              <a:defRPr/>
            </a:pPr>
            <a:r>
              <a:rPr lang="en-GB" sz="1600"/>
              <a:t>Outstanding learning for outstanding futures</a:t>
            </a:r>
            <a:endParaRPr lang="en-US" sz="1600"/>
          </a:p>
        </p:txBody>
      </p:sp>
      <p:sp>
        <p:nvSpPr>
          <p:cNvPr id="4" name="Oval 3"/>
          <p:cNvSpPr/>
          <p:nvPr/>
        </p:nvSpPr>
        <p:spPr>
          <a:xfrm>
            <a:off x="4046178" y="1863645"/>
            <a:ext cx="2774324" cy="1832591"/>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solidFill>
                  <a:srgbClr val="C00000"/>
                </a:solidFill>
              </a:rPr>
              <a:t>Sixth form</a:t>
            </a:r>
          </a:p>
        </p:txBody>
      </p:sp>
      <p:sp>
        <p:nvSpPr>
          <p:cNvPr id="7" name="Oval 6"/>
          <p:cNvSpPr/>
          <p:nvPr/>
        </p:nvSpPr>
        <p:spPr>
          <a:xfrm>
            <a:off x="7106050" y="1842560"/>
            <a:ext cx="4853725" cy="1803926"/>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rgbClr val="C00000"/>
                </a:solidFill>
              </a:rPr>
              <a:t>Apprenticeship</a:t>
            </a:r>
          </a:p>
        </p:txBody>
      </p:sp>
      <p:sp>
        <p:nvSpPr>
          <p:cNvPr id="8" name="Oval 7"/>
          <p:cNvSpPr/>
          <p:nvPr/>
        </p:nvSpPr>
        <p:spPr>
          <a:xfrm>
            <a:off x="822637" y="1836121"/>
            <a:ext cx="2937993" cy="181036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solidFill>
                  <a:srgbClr val="C00000"/>
                </a:solidFill>
              </a:rPr>
              <a:t>College</a:t>
            </a:r>
          </a:p>
        </p:txBody>
      </p:sp>
      <p:pic>
        <p:nvPicPr>
          <p:cNvPr id="9" name="Picture 8"/>
          <p:cNvPicPr>
            <a:picLocks noChangeAspect="1"/>
          </p:cNvPicPr>
          <p:nvPr/>
        </p:nvPicPr>
        <p:blipFill>
          <a:blip r:embed="rId3"/>
          <a:stretch>
            <a:fillRect/>
          </a:stretch>
        </p:blipFill>
        <p:spPr>
          <a:xfrm>
            <a:off x="8872746" y="3696236"/>
            <a:ext cx="1784782" cy="1194920"/>
          </a:xfrm>
          <a:prstGeom prst="rect">
            <a:avLst/>
          </a:prstGeom>
        </p:spPr>
      </p:pic>
      <p:sp>
        <p:nvSpPr>
          <p:cNvPr id="10" name="Rounded Rectangle 9"/>
          <p:cNvSpPr/>
          <p:nvPr/>
        </p:nvSpPr>
        <p:spPr>
          <a:xfrm>
            <a:off x="2209800" y="4990036"/>
            <a:ext cx="3257548" cy="930095"/>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solidFill>
                  <a:srgbClr val="C00000"/>
                </a:solidFill>
              </a:rPr>
              <a:t>UNIVERSITY</a:t>
            </a:r>
          </a:p>
        </p:txBody>
      </p:sp>
      <p:sp>
        <p:nvSpPr>
          <p:cNvPr id="13" name="Rounded Rectangle 12"/>
          <p:cNvSpPr/>
          <p:nvPr/>
        </p:nvSpPr>
        <p:spPr>
          <a:xfrm>
            <a:off x="8538693" y="4961103"/>
            <a:ext cx="2653048" cy="930095"/>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a:solidFill>
                  <a:srgbClr val="C00000"/>
                </a:solidFill>
              </a:rPr>
              <a:t>WORK</a:t>
            </a:r>
          </a:p>
        </p:txBody>
      </p:sp>
    </p:spTree>
    <p:extLst>
      <p:ext uri="{BB962C8B-B14F-4D97-AF65-F5344CB8AC3E}">
        <p14:creationId xmlns:p14="http://schemas.microsoft.com/office/powerpoint/2010/main" val="36915239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F85E0883-9001-4D4E-9C91-E8D165DAF9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9">
              <a:extLst>
                <a:ext uri="{FF2B5EF4-FFF2-40B4-BE49-F238E27FC236}">
                  <a16:creationId xmlns:a16="http://schemas.microsoft.com/office/drawing/2014/main" id="{94AEEF45-F5C8-4322-9C98-33BB7A5A2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1" name="Oval 20">
              <a:extLst>
                <a:ext uri="{FF2B5EF4-FFF2-40B4-BE49-F238E27FC236}">
                  <a16:creationId xmlns:a16="http://schemas.microsoft.com/office/drawing/2014/main" id="{185E4386-A445-455A-91C4-16DE5DA9F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23" name="Rectangle 22">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479777" y="639763"/>
            <a:ext cx="3046073" cy="5177377"/>
          </a:xfrm>
          <a:prstGeom prst="rect">
            <a:avLst/>
          </a:prstGeom>
          <a:ln>
            <a:noFill/>
          </a:ln>
        </p:spPr>
        <p:txBody>
          <a:bodyPr vert="horz" lIns="91440" tIns="45720" rIns="91440" bIns="45720" rtlCol="0" anchor="ctr">
            <a:normAutofit/>
          </a:bodyPr>
          <a:lstStyle/>
          <a:p>
            <a:pPr defTabSz="914400">
              <a:lnSpc>
                <a:spcPct val="90000"/>
              </a:lnSpc>
              <a:spcBef>
                <a:spcPct val="0"/>
              </a:spcBef>
              <a:spcAft>
                <a:spcPts val="600"/>
              </a:spcAft>
            </a:pPr>
            <a:r>
              <a:rPr lang="en-US" sz="4000" cap="all">
                <a:ln w="0"/>
                <a:blipFill>
                  <a:blip r:embed="rId7">
                    <a:extLst>
                      <a:ext uri="{28A0092B-C50C-407E-A947-70E740481C1C}">
                        <a14:useLocalDpi xmlns:a14="http://schemas.microsoft.com/office/drawing/2010/main" val="0"/>
                      </a:ext>
                    </a:extLst>
                  </a:blip>
                  <a:tile tx="6350" ty="-127000" sx="65000" sy="64000" flip="none" algn="tl"/>
                </a:blipFill>
                <a:effectLst>
                  <a:outerShdw blurRad="38100" dist="19050" dir="2700000" algn="tl" rotWithShape="0">
                    <a:schemeClr val="dk1">
                      <a:alpha val="40000"/>
                    </a:schemeClr>
                  </a:outerShdw>
                </a:effectLst>
                <a:latin typeface="+mj-lt"/>
                <a:ea typeface="+mj-ea"/>
                <a:cs typeface="+mj-cs"/>
              </a:rPr>
              <a:t>Are you (both you &amp; your child) aware of?</a:t>
            </a:r>
          </a:p>
        </p:txBody>
      </p:sp>
      <p:grpSp>
        <p:nvGrpSpPr>
          <p:cNvPr id="25" name="Group 24">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6" name="Oval 25">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aphicFrame>
        <p:nvGraphicFramePr>
          <p:cNvPr id="6" name="TextBox 2">
            <a:extLst>
              <a:ext uri="{FF2B5EF4-FFF2-40B4-BE49-F238E27FC236}">
                <a16:creationId xmlns:a16="http://schemas.microsoft.com/office/drawing/2014/main" id="{4D025A2E-7785-4E18-A208-B82DD711E11C}"/>
              </a:ext>
            </a:extLst>
          </p:cNvPr>
          <p:cNvGraphicFramePr/>
          <p:nvPr>
            <p:extLst>
              <p:ext uri="{D42A27DB-BD31-4B8C-83A1-F6EECF244321}">
                <p14:modId xmlns:p14="http://schemas.microsoft.com/office/powerpoint/2010/main" val="771556440"/>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289635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a:xfrm>
            <a:off x="463639" y="0"/>
            <a:ext cx="9698694" cy="1262130"/>
          </a:xfrm>
        </p:spPr>
        <p:txBody>
          <a:bodyPr/>
          <a:lstStyle/>
          <a:p>
            <a:pPr algn="ctr"/>
            <a:r>
              <a:rPr lang="en-GB" altLang="en-US" sz="4000"/>
              <a:t> support / </a:t>
            </a:r>
            <a:r>
              <a:rPr lang="en-GB" altLang="en-US" sz="2400"/>
              <a:t>Intervention</a:t>
            </a:r>
            <a:endParaRPr lang="en-GB" altLang="en-US" sz="4000"/>
          </a:p>
        </p:txBody>
      </p:sp>
      <p:graphicFrame>
        <p:nvGraphicFramePr>
          <p:cNvPr id="30726" name="Rectangle 3">
            <a:extLst>
              <a:ext uri="{FF2B5EF4-FFF2-40B4-BE49-F238E27FC236}">
                <a16:creationId xmlns:a16="http://schemas.microsoft.com/office/drawing/2014/main" id="{21FEF304-BAFB-4111-9EF4-6A606A7CA576}"/>
              </a:ext>
            </a:extLst>
          </p:cNvPr>
          <p:cNvGraphicFramePr>
            <a:graphicFrameLocks noGrp="1"/>
          </p:cNvGraphicFramePr>
          <p:nvPr>
            <p:ph idx="1"/>
          </p:nvPr>
        </p:nvGraphicFramePr>
        <p:xfrm>
          <a:off x="1300766" y="991673"/>
          <a:ext cx="7173533" cy="5288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a:xfrm>
            <a:off x="103933" y="6280150"/>
            <a:ext cx="6327648" cy="365125"/>
          </a:xfrm>
        </p:spPr>
        <p:txBody>
          <a:bodyPr/>
          <a:lstStyle/>
          <a:p>
            <a:r>
              <a:rPr lang="en-GB" sz="1600"/>
              <a:t>Outstanding learning for outstanding futures</a:t>
            </a:r>
            <a:endParaRPr lang="en-US" sz="1600"/>
          </a:p>
        </p:txBody>
      </p:sp>
      <p:sp>
        <p:nvSpPr>
          <p:cNvPr id="30724" name="TextBox 1"/>
          <p:cNvSpPr txBox="1">
            <a:spLocks noChangeArrowheads="1"/>
          </p:cNvSpPr>
          <p:nvPr/>
        </p:nvSpPr>
        <p:spPr bwMode="auto">
          <a:xfrm>
            <a:off x="8739681" y="1881585"/>
            <a:ext cx="26638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a:solidFill>
                  <a:srgbClr val="C00000"/>
                </a:solidFill>
                <a:latin typeface="+mn-lt"/>
              </a:rPr>
              <a:t>How we support your child</a:t>
            </a:r>
          </a:p>
        </p:txBody>
      </p:sp>
    </p:spTree>
    <p:extLst>
      <p:ext uri="{BB962C8B-B14F-4D97-AF65-F5344CB8AC3E}">
        <p14:creationId xmlns:p14="http://schemas.microsoft.com/office/powerpoint/2010/main" val="2441219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0" name="Group 29">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1" name="Oval 30">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32" name="Oval 31">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pic>
        <p:nvPicPr>
          <p:cNvPr id="4" name="Content Placeholder 3">
            <a:extLst>
              <a:ext uri="{FF2B5EF4-FFF2-40B4-BE49-F238E27FC236}">
                <a16:creationId xmlns:a16="http://schemas.microsoft.com/office/drawing/2014/main" id="{5214992D-025F-4A25-9B45-24518FB7FBA0}"/>
              </a:ext>
            </a:extLst>
          </p:cNvPr>
          <p:cNvPicPr>
            <a:picLocks noChangeAspect="1"/>
          </p:cNvPicPr>
          <p:nvPr/>
        </p:nvPicPr>
        <p:blipFill rotWithShape="1">
          <a:blip r:embed="rId7"/>
          <a:srcRect t="86" b="20409"/>
          <a:stretch/>
        </p:blipFill>
        <p:spPr>
          <a:xfrm>
            <a:off x="-1" y="10"/>
            <a:ext cx="12191999" cy="6857990"/>
          </a:xfrm>
          <a:prstGeom prst="rect">
            <a:avLst/>
          </a:prstGeom>
        </p:spPr>
      </p:pic>
      <p:sp>
        <p:nvSpPr>
          <p:cNvPr id="34" name="Rectangle 33">
            <a:extLst>
              <a:ext uri="{FF2B5EF4-FFF2-40B4-BE49-F238E27FC236}">
                <a16:creationId xmlns:a16="http://schemas.microsoft.com/office/drawing/2014/main" id="{CD60390C-0E4C-4682-8246-AFA2E4985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CEBA87F4-FB8A-4D91-B3F3-DFA78E0CC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3">
              <a:alphaModFix amt="9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1249E22-138D-4A93-A962-C0AC01837F51}"/>
              </a:ext>
            </a:extLst>
          </p:cNvPr>
          <p:cNvSpPr>
            <a:spLocks noGrp="1"/>
          </p:cNvSpPr>
          <p:nvPr>
            <p:ph type="title"/>
          </p:nvPr>
        </p:nvSpPr>
        <p:spPr>
          <a:xfrm>
            <a:off x="1173480" y="4277802"/>
            <a:ext cx="6022449" cy="1622451"/>
          </a:xfrm>
        </p:spPr>
        <p:txBody>
          <a:bodyPr vert="horz" lIns="91440" tIns="45720" rIns="91440" bIns="45720" rtlCol="0" anchor="ctr">
            <a:normAutofit/>
          </a:bodyPr>
          <a:lstStyle/>
          <a:p>
            <a:pPr algn="r">
              <a:lnSpc>
                <a:spcPct val="80000"/>
              </a:lnSpc>
            </a:pPr>
            <a:r>
              <a:rPr lang="en-US" sz="6000">
                <a:blipFill dpi="0" rotWithShape="1">
                  <a:blip r:embed="rId5"/>
                  <a:srcRect/>
                  <a:tile tx="6350" ty="-127000" sx="65000" sy="64000" flip="none" algn="tl"/>
                </a:blipFill>
              </a:rPr>
              <a:t>Revision timetable</a:t>
            </a:r>
          </a:p>
        </p:txBody>
      </p:sp>
      <p:sp>
        <p:nvSpPr>
          <p:cNvPr id="19" name="Content Placeholder 7">
            <a:extLst>
              <a:ext uri="{FF2B5EF4-FFF2-40B4-BE49-F238E27FC236}">
                <a16:creationId xmlns:a16="http://schemas.microsoft.com/office/drawing/2014/main" id="{25125771-228E-478C-83CF-8978F347B843}"/>
              </a:ext>
            </a:extLst>
          </p:cNvPr>
          <p:cNvSpPr>
            <a:spLocks noGrp="1"/>
          </p:cNvSpPr>
          <p:nvPr>
            <p:ph idx="1"/>
          </p:nvPr>
        </p:nvSpPr>
        <p:spPr>
          <a:xfrm>
            <a:off x="7534654" y="4190337"/>
            <a:ext cx="3483865" cy="1709917"/>
          </a:xfrm>
        </p:spPr>
        <p:txBody>
          <a:bodyPr vert="horz" lIns="91440" tIns="45720" rIns="91440" bIns="45720" rtlCol="0" anchor="ctr">
            <a:normAutofit/>
          </a:bodyPr>
          <a:lstStyle/>
          <a:p>
            <a:pPr marL="0" indent="0">
              <a:buNone/>
            </a:pPr>
            <a:r>
              <a:rPr lang="en-US" sz="2200"/>
              <a:t>All students will be completing a revision schedule during their study skills day in January 2022.</a:t>
            </a:r>
          </a:p>
        </p:txBody>
      </p:sp>
      <p:sp>
        <p:nvSpPr>
          <p:cNvPr id="38" name="Rectangle 37">
            <a:extLst>
              <a:ext uri="{FF2B5EF4-FFF2-40B4-BE49-F238E27FC236}">
                <a16:creationId xmlns:a16="http://schemas.microsoft.com/office/drawing/2014/main" id="{D012A90F-45C2-4C9B-BAF6-9CE1F546C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209035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6147" descr="Calendar on table">
            <a:extLst>
              <a:ext uri="{FF2B5EF4-FFF2-40B4-BE49-F238E27FC236}">
                <a16:creationId xmlns:a16="http://schemas.microsoft.com/office/drawing/2014/main" id="{31DA1871-C976-4308-B54D-FA415B92D503}"/>
              </a:ext>
            </a:extLst>
          </p:cNvPr>
          <p:cNvPicPr>
            <a:picLocks noChangeAspect="1"/>
          </p:cNvPicPr>
          <p:nvPr/>
        </p:nvPicPr>
        <p:blipFill rotWithShape="1">
          <a:blip r:embed="rId2"/>
          <a:srcRect b="15730"/>
          <a:stretch/>
        </p:blipFill>
        <p:spPr>
          <a:xfrm>
            <a:off x="20" y="10"/>
            <a:ext cx="12191980" cy="6857989"/>
          </a:xfrm>
          <a:prstGeom prst="rect">
            <a:avLst/>
          </a:prstGeom>
        </p:spPr>
      </p:pic>
      <p:sp>
        <p:nvSpPr>
          <p:cNvPr id="74" name="Rectangle 73">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ctrTitle"/>
          </p:nvPr>
        </p:nvSpPr>
        <p:spPr>
          <a:xfrm>
            <a:off x="1051560" y="1432223"/>
            <a:ext cx="9966960" cy="3035808"/>
          </a:xfrm>
        </p:spPr>
        <p:txBody>
          <a:bodyPr anchor="b">
            <a:normAutofit/>
          </a:bodyPr>
          <a:lstStyle/>
          <a:p>
            <a:pPr eaLnBrk="1" hangingPunct="1"/>
            <a:r>
              <a:rPr lang="en-US" altLang="en-US">
                <a:solidFill>
                  <a:srgbClr val="FFFFFF"/>
                </a:solidFill>
                <a:latin typeface="Tahoma" panose="020B0604030504040204" pitchFamily="34" charset="0"/>
              </a:rPr>
              <a:t> How to revise effectively</a:t>
            </a:r>
          </a:p>
        </p:txBody>
      </p:sp>
      <p:sp>
        <p:nvSpPr>
          <p:cNvPr id="2" name="Footer Placeholder 1"/>
          <p:cNvSpPr>
            <a:spLocks noGrp="1"/>
          </p:cNvSpPr>
          <p:nvPr>
            <p:ph type="ftr" sz="quarter" idx="11"/>
          </p:nvPr>
        </p:nvSpPr>
        <p:spPr>
          <a:xfrm>
            <a:off x="1088136" y="6258657"/>
            <a:ext cx="5852160" cy="365125"/>
          </a:xfrm>
        </p:spPr>
        <p:txBody>
          <a:bodyPr>
            <a:normAutofit/>
          </a:bodyPr>
          <a:lstStyle/>
          <a:p>
            <a:pPr>
              <a:spcAft>
                <a:spcPts val="600"/>
              </a:spcAft>
            </a:pPr>
            <a:r>
              <a:rPr lang="en-GB">
                <a:solidFill>
                  <a:srgbClr val="FFFFFF"/>
                </a:solidFill>
              </a:rPr>
              <a:t>Outstanding learning for outstanding futures</a:t>
            </a:r>
            <a:endParaRPr lang="en-US">
              <a:solidFill>
                <a:srgbClr val="FFFFFF"/>
              </a:solidFill>
            </a:endParaRPr>
          </a:p>
        </p:txBody>
      </p:sp>
    </p:spTree>
    <p:extLst>
      <p:ext uri="{BB962C8B-B14F-4D97-AF65-F5344CB8AC3E}">
        <p14:creationId xmlns:p14="http://schemas.microsoft.com/office/powerpoint/2010/main" val="35934863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C4A25-B019-4D70-8DA4-37F3B2A9AAE2}"/>
              </a:ext>
            </a:extLst>
          </p:cNvPr>
          <p:cNvSpPr>
            <a:spLocks noGrp="1"/>
          </p:cNvSpPr>
          <p:nvPr>
            <p:ph type="title"/>
          </p:nvPr>
        </p:nvSpPr>
        <p:spPr/>
        <p:txBody>
          <a:bodyPr/>
          <a:lstStyle/>
          <a:p>
            <a:r>
              <a:rPr lang="en-GB"/>
              <a:t>Retrieval Practice</a:t>
            </a:r>
          </a:p>
        </p:txBody>
      </p:sp>
      <p:sp>
        <p:nvSpPr>
          <p:cNvPr id="3" name="Content Placeholder 2">
            <a:extLst>
              <a:ext uri="{FF2B5EF4-FFF2-40B4-BE49-F238E27FC236}">
                <a16:creationId xmlns:a16="http://schemas.microsoft.com/office/drawing/2014/main" id="{DFC9E225-23D0-464B-9E97-ACB6E3788526}"/>
              </a:ext>
            </a:extLst>
          </p:cNvPr>
          <p:cNvSpPr>
            <a:spLocks noGrp="1"/>
          </p:cNvSpPr>
          <p:nvPr>
            <p:ph idx="1"/>
          </p:nvPr>
        </p:nvSpPr>
        <p:spPr>
          <a:xfrm>
            <a:off x="1069848" y="2121408"/>
            <a:ext cx="5026152" cy="4050792"/>
          </a:xfrm>
        </p:spPr>
        <p:txBody>
          <a:bodyPr>
            <a:normAutofit/>
          </a:bodyPr>
          <a:lstStyle/>
          <a:p>
            <a:r>
              <a:rPr lang="en-GB" sz="2800"/>
              <a:t>Also known as the testing effect</a:t>
            </a:r>
          </a:p>
          <a:p>
            <a:r>
              <a:rPr lang="en-GB" sz="2800" b="1"/>
              <a:t>Strategy which requires students to generate an answer to a question</a:t>
            </a:r>
            <a:r>
              <a:rPr lang="en-GB" sz="2800"/>
              <a:t>.</a:t>
            </a:r>
          </a:p>
          <a:p>
            <a:r>
              <a:rPr lang="en-GB" sz="2800"/>
              <a:t>Most effective revision strategies</a:t>
            </a:r>
          </a:p>
        </p:txBody>
      </p:sp>
      <p:pic>
        <p:nvPicPr>
          <p:cNvPr id="5" name="Picture 4" descr="Graphical user interface, application&#10;&#10;Description automatically generated">
            <a:extLst>
              <a:ext uri="{FF2B5EF4-FFF2-40B4-BE49-F238E27FC236}">
                <a16:creationId xmlns:a16="http://schemas.microsoft.com/office/drawing/2014/main" id="{D02A5E3A-1946-404A-9290-E4E6F6E75136}"/>
              </a:ext>
            </a:extLst>
          </p:cNvPr>
          <p:cNvPicPr>
            <a:picLocks noChangeAspect="1"/>
          </p:cNvPicPr>
          <p:nvPr/>
        </p:nvPicPr>
        <p:blipFill>
          <a:blip r:embed="rId3"/>
          <a:stretch>
            <a:fillRect/>
          </a:stretch>
        </p:blipFill>
        <p:spPr>
          <a:xfrm>
            <a:off x="7108952" y="30480"/>
            <a:ext cx="4785360" cy="6791344"/>
          </a:xfrm>
          <a:prstGeom prst="rect">
            <a:avLst/>
          </a:prstGeom>
        </p:spPr>
      </p:pic>
    </p:spTree>
    <p:extLst>
      <p:ext uri="{BB962C8B-B14F-4D97-AF65-F5344CB8AC3E}">
        <p14:creationId xmlns:p14="http://schemas.microsoft.com/office/powerpoint/2010/main" val="39947905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C4A25-B019-4D70-8DA4-37F3B2A9AAE2}"/>
              </a:ext>
            </a:extLst>
          </p:cNvPr>
          <p:cNvSpPr>
            <a:spLocks noGrp="1"/>
          </p:cNvSpPr>
          <p:nvPr>
            <p:ph type="title"/>
          </p:nvPr>
        </p:nvSpPr>
        <p:spPr/>
        <p:txBody>
          <a:bodyPr/>
          <a:lstStyle/>
          <a:p>
            <a:r>
              <a:rPr lang="en-GB"/>
              <a:t>spacing</a:t>
            </a:r>
          </a:p>
        </p:txBody>
      </p:sp>
      <p:sp>
        <p:nvSpPr>
          <p:cNvPr id="3" name="Content Placeholder 2">
            <a:extLst>
              <a:ext uri="{FF2B5EF4-FFF2-40B4-BE49-F238E27FC236}">
                <a16:creationId xmlns:a16="http://schemas.microsoft.com/office/drawing/2014/main" id="{DFC9E225-23D0-464B-9E97-ACB6E3788526}"/>
              </a:ext>
            </a:extLst>
          </p:cNvPr>
          <p:cNvSpPr>
            <a:spLocks noGrp="1"/>
          </p:cNvSpPr>
          <p:nvPr>
            <p:ph idx="1"/>
          </p:nvPr>
        </p:nvSpPr>
        <p:spPr>
          <a:xfrm>
            <a:off x="707644" y="3350768"/>
            <a:ext cx="10776712" cy="4050792"/>
          </a:xfrm>
        </p:spPr>
        <p:txBody>
          <a:bodyPr>
            <a:normAutofit/>
          </a:bodyPr>
          <a:lstStyle/>
          <a:p>
            <a:r>
              <a:rPr lang="en-GB" sz="3200" b="1"/>
              <a:t>Learning</a:t>
            </a:r>
            <a:r>
              <a:rPr lang="en-GB" sz="3200"/>
              <a:t> </a:t>
            </a:r>
            <a:r>
              <a:rPr lang="en-GB" sz="3200" b="1"/>
              <a:t>a little information regularly</a:t>
            </a:r>
            <a:endParaRPr lang="en-GB" sz="3200"/>
          </a:p>
          <a:p>
            <a:r>
              <a:rPr lang="en-GB" sz="3200" b="1"/>
              <a:t>10% to 30% difference in final test results</a:t>
            </a:r>
          </a:p>
          <a:p>
            <a:r>
              <a:rPr lang="en-GB" sz="3200"/>
              <a:t>Forget previously learnt information</a:t>
            </a:r>
          </a:p>
          <a:p>
            <a:r>
              <a:rPr lang="en-GB" sz="3200"/>
              <a:t>More likely to be transferred to their long-term memory.</a:t>
            </a:r>
          </a:p>
        </p:txBody>
      </p:sp>
      <p:pic>
        <p:nvPicPr>
          <p:cNvPr id="5" name="Picture 4" descr="Chart, timeline, line chart&#10;&#10;Description automatically generated">
            <a:extLst>
              <a:ext uri="{FF2B5EF4-FFF2-40B4-BE49-F238E27FC236}">
                <a16:creationId xmlns:a16="http://schemas.microsoft.com/office/drawing/2014/main" id="{846469D9-2F5C-4F5B-A909-29A17B21E1AC}"/>
              </a:ext>
            </a:extLst>
          </p:cNvPr>
          <p:cNvPicPr>
            <a:picLocks noChangeAspect="1"/>
          </p:cNvPicPr>
          <p:nvPr/>
        </p:nvPicPr>
        <p:blipFill>
          <a:blip r:embed="rId3"/>
          <a:stretch>
            <a:fillRect/>
          </a:stretch>
        </p:blipFill>
        <p:spPr>
          <a:xfrm>
            <a:off x="4237652" y="223520"/>
            <a:ext cx="6572588" cy="3041806"/>
          </a:xfrm>
          <a:prstGeom prst="rect">
            <a:avLst/>
          </a:prstGeom>
        </p:spPr>
      </p:pic>
    </p:spTree>
    <p:extLst>
      <p:ext uri="{BB962C8B-B14F-4D97-AF65-F5344CB8AC3E}">
        <p14:creationId xmlns:p14="http://schemas.microsoft.com/office/powerpoint/2010/main" val="95122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F3BDB2-0586-430E-811A-74BAFDEE6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821E305B-0351-4E03-8C1B-F23D3A346E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152" y="928117"/>
            <a:ext cx="6629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C848660-F9C2-4F86-A218-6AE0FB4CC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1336" y="1110053"/>
            <a:ext cx="6630506"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D89DFC-8CB5-42C3-B065-38DF5C4A411B}"/>
              </a:ext>
            </a:extLst>
          </p:cNvPr>
          <p:cNvSpPr>
            <a:spLocks noGrp="1"/>
          </p:cNvSpPr>
          <p:nvPr>
            <p:ph type="ctrTitle"/>
          </p:nvPr>
        </p:nvSpPr>
        <p:spPr>
          <a:xfrm>
            <a:off x="4961376" y="1432223"/>
            <a:ext cx="6057144" cy="3357976"/>
          </a:xfrm>
        </p:spPr>
        <p:txBody>
          <a:bodyPr>
            <a:normAutofit/>
          </a:bodyPr>
          <a:lstStyle/>
          <a:p>
            <a:endParaRPr lang="en-GB" sz="8000"/>
          </a:p>
        </p:txBody>
      </p:sp>
      <p:sp>
        <p:nvSpPr>
          <p:cNvPr id="16" name="Rectangle 15">
            <a:extLst>
              <a:ext uri="{FF2B5EF4-FFF2-40B4-BE49-F238E27FC236}">
                <a16:creationId xmlns:a16="http://schemas.microsoft.com/office/drawing/2014/main" id="{5CABD882-B7CE-4433-B509-99205DB70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152" y="5780565"/>
            <a:ext cx="6629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9F6A645-6137-4F43-8E88-D91CC337D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19" name="Oval 18">
              <a:extLst>
                <a:ext uri="{FF2B5EF4-FFF2-40B4-BE49-F238E27FC236}">
                  <a16:creationId xmlns:a16="http://schemas.microsoft.com/office/drawing/2014/main" id="{3A2C783A-4EEE-481B-815A-A1BB14F4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A0186437-0053-4886-B612-804E4DC90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 name="Subtitle 2">
            <a:extLst>
              <a:ext uri="{FF2B5EF4-FFF2-40B4-BE49-F238E27FC236}">
                <a16:creationId xmlns:a16="http://schemas.microsoft.com/office/drawing/2014/main" id="{8392D984-0EED-40EB-AED9-C611544AA505}"/>
              </a:ext>
            </a:extLst>
          </p:cNvPr>
          <p:cNvSpPr>
            <a:spLocks noGrp="1"/>
          </p:cNvSpPr>
          <p:nvPr>
            <p:ph type="subTitle" idx="1"/>
          </p:nvPr>
        </p:nvSpPr>
        <p:spPr>
          <a:xfrm>
            <a:off x="4938490" y="4790198"/>
            <a:ext cx="6080030" cy="687058"/>
          </a:xfrm>
        </p:spPr>
        <p:txBody>
          <a:bodyPr vert="horz" lIns="91440" tIns="45720" rIns="91440" bIns="45720" rtlCol="0" anchor="t">
            <a:normAutofit/>
          </a:bodyPr>
          <a:lstStyle/>
          <a:p>
            <a:r>
              <a:rPr lang="en-GB" sz="2000">
                <a:solidFill>
                  <a:srgbClr val="000000"/>
                </a:solidFill>
              </a:rPr>
              <a:t>Sept  2022</a:t>
            </a:r>
          </a:p>
        </p:txBody>
      </p:sp>
      <p:pic>
        <p:nvPicPr>
          <p:cNvPr id="1026" name="Picture 2" descr="See the source image">
            <a:extLst>
              <a:ext uri="{FF2B5EF4-FFF2-40B4-BE49-F238E27FC236}">
                <a16:creationId xmlns:a16="http://schemas.microsoft.com/office/drawing/2014/main" id="{31220DEC-1B31-47BF-20E6-CA7CDE1519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0590" y="-236306"/>
            <a:ext cx="7535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A7C6F7-D40E-2FC1-F39E-4526C21B516C}"/>
              </a:ext>
            </a:extLst>
          </p:cNvPr>
          <p:cNvSpPr txBox="1"/>
          <p:nvPr/>
        </p:nvSpPr>
        <p:spPr>
          <a:xfrm>
            <a:off x="1115071" y="4692426"/>
            <a:ext cx="2938409" cy="1569660"/>
          </a:xfrm>
          <a:prstGeom prst="rect">
            <a:avLst/>
          </a:prstGeom>
          <a:noFill/>
        </p:spPr>
        <p:txBody>
          <a:bodyPr wrap="square" rtlCol="0">
            <a:spAutoFit/>
          </a:bodyPr>
          <a:lstStyle/>
          <a:p>
            <a:r>
              <a:rPr lang="en-GB" sz="2400"/>
              <a:t>Mr Raynerd</a:t>
            </a:r>
          </a:p>
          <a:p>
            <a:endParaRPr lang="en-GB" sz="2400"/>
          </a:p>
          <a:p>
            <a:r>
              <a:rPr lang="en-GB" sz="2400"/>
              <a:t>Assistant Head</a:t>
            </a:r>
          </a:p>
          <a:p>
            <a:r>
              <a:rPr lang="en-GB" sz="2400"/>
              <a:t>KS4</a:t>
            </a:r>
          </a:p>
        </p:txBody>
      </p:sp>
    </p:spTree>
    <p:extLst>
      <p:ext uri="{BB962C8B-B14F-4D97-AF65-F5344CB8AC3E}">
        <p14:creationId xmlns:p14="http://schemas.microsoft.com/office/powerpoint/2010/main" val="6391046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2EC4A25-B019-4D70-8DA4-37F3B2A9AAE2}"/>
              </a:ext>
            </a:extLst>
          </p:cNvPr>
          <p:cNvSpPr>
            <a:spLocks noGrp="1"/>
          </p:cNvSpPr>
          <p:nvPr>
            <p:ph type="title"/>
          </p:nvPr>
        </p:nvSpPr>
        <p:spPr>
          <a:xfrm>
            <a:off x="1069848" y="484632"/>
            <a:ext cx="10058400" cy="1609344"/>
          </a:xfrm>
        </p:spPr>
        <p:txBody>
          <a:bodyPr>
            <a:normAutofit/>
          </a:bodyPr>
          <a:lstStyle/>
          <a:p>
            <a:r>
              <a:rPr lang="en-GB"/>
              <a:t>A good learning partner</a:t>
            </a:r>
          </a:p>
        </p:txBody>
      </p:sp>
      <p:pic>
        <p:nvPicPr>
          <p:cNvPr id="5" name="Picture 4">
            <a:extLst>
              <a:ext uri="{FF2B5EF4-FFF2-40B4-BE49-F238E27FC236}">
                <a16:creationId xmlns:a16="http://schemas.microsoft.com/office/drawing/2014/main" id="{6AD38DF0-D9D4-4818-8B1F-504395734732}"/>
              </a:ext>
            </a:extLst>
          </p:cNvPr>
          <p:cNvPicPr>
            <a:picLocks noChangeAspect="1"/>
          </p:cNvPicPr>
          <p:nvPr/>
        </p:nvPicPr>
        <p:blipFill rotWithShape="1">
          <a:blip r:embed="rId5"/>
          <a:srcRect l="11411" r="12723"/>
          <a:stretch/>
        </p:blipFill>
        <p:spPr>
          <a:xfrm>
            <a:off x="1007196" y="2265037"/>
            <a:ext cx="5088800" cy="3907158"/>
          </a:xfrm>
          <a:prstGeom prst="rect">
            <a:avLst/>
          </a:prstGeom>
        </p:spPr>
      </p:pic>
      <p:sp>
        <p:nvSpPr>
          <p:cNvPr id="3" name="Content Placeholder 2">
            <a:extLst>
              <a:ext uri="{FF2B5EF4-FFF2-40B4-BE49-F238E27FC236}">
                <a16:creationId xmlns:a16="http://schemas.microsoft.com/office/drawing/2014/main" id="{DFC9E225-23D0-464B-9E97-ACB6E3788526}"/>
              </a:ext>
            </a:extLst>
          </p:cNvPr>
          <p:cNvSpPr>
            <a:spLocks noGrp="1"/>
          </p:cNvSpPr>
          <p:nvPr>
            <p:ph idx="1"/>
          </p:nvPr>
        </p:nvSpPr>
        <p:spPr>
          <a:xfrm>
            <a:off x="6496216" y="2320412"/>
            <a:ext cx="4632031" cy="3851787"/>
          </a:xfrm>
        </p:spPr>
        <p:txBody>
          <a:bodyPr anchor="ctr">
            <a:normAutofit/>
          </a:bodyPr>
          <a:lstStyle/>
          <a:p>
            <a:r>
              <a:rPr lang="en-GB"/>
              <a:t>Choose a study partner for the right reasons </a:t>
            </a:r>
          </a:p>
          <a:p>
            <a:r>
              <a:rPr lang="en-GB" b="1"/>
              <a:t>If the person next to you is working hard, it is likely that you will follow and increase your work ethic </a:t>
            </a:r>
          </a:p>
          <a:p>
            <a:r>
              <a:rPr lang="en-GB"/>
              <a:t>If students are able to work together they are more likely to experiment with different techniques and learn faster from positive and negative feedback.</a:t>
            </a:r>
          </a:p>
        </p:txBody>
      </p:sp>
      <p:sp>
        <p:nvSpPr>
          <p:cNvPr id="18" name="Oval 17">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206186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8" name="Picture 6147" descr="Bombilla en fondo amarillo con rayos de luz y cable pintados">
            <a:extLst>
              <a:ext uri="{FF2B5EF4-FFF2-40B4-BE49-F238E27FC236}">
                <a16:creationId xmlns:a16="http://schemas.microsoft.com/office/drawing/2014/main" id="{FBE77F3E-B200-4793-89DA-54B9CDF88AB3}"/>
              </a:ext>
            </a:extLst>
          </p:cNvPr>
          <p:cNvPicPr>
            <a:picLocks noChangeAspect="1"/>
          </p:cNvPicPr>
          <p:nvPr/>
        </p:nvPicPr>
        <p:blipFill rotWithShape="1">
          <a:blip r:embed="rId2"/>
          <a:srcRect t="8537"/>
          <a:stretch/>
        </p:blipFill>
        <p:spPr>
          <a:xfrm>
            <a:off x="20" y="10"/>
            <a:ext cx="12191980" cy="6857989"/>
          </a:xfrm>
          <a:prstGeom prst="rect">
            <a:avLst/>
          </a:prstGeom>
        </p:spPr>
      </p:pic>
      <p:sp>
        <p:nvSpPr>
          <p:cNvPr id="74" name="Rectangle 73">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ctrTitle"/>
          </p:nvPr>
        </p:nvSpPr>
        <p:spPr>
          <a:xfrm>
            <a:off x="1051560" y="4355692"/>
            <a:ext cx="9085940" cy="1472224"/>
          </a:xfrm>
        </p:spPr>
        <p:txBody>
          <a:bodyPr anchor="b">
            <a:normAutofit/>
          </a:bodyPr>
          <a:lstStyle/>
          <a:p>
            <a:pPr eaLnBrk="1" hangingPunct="1"/>
            <a:r>
              <a:rPr lang="en-US" altLang="en-US" sz="7400">
                <a:latin typeface="Tahoma" panose="020B0604030504040204" pitchFamily="34" charset="0"/>
              </a:rPr>
              <a:t> revision ideas</a:t>
            </a:r>
          </a:p>
        </p:txBody>
      </p:sp>
      <p:grpSp>
        <p:nvGrpSpPr>
          <p:cNvPr id="76" name="Group 75">
            <a:extLst>
              <a:ext uri="{FF2B5EF4-FFF2-40B4-BE49-F238E27FC236}">
                <a16:creationId xmlns:a16="http://schemas.microsoft.com/office/drawing/2014/main" id="{FA08BC01-A289-44B6-9133-2814052F9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77" name="Oval 76">
              <a:extLst>
                <a:ext uri="{FF2B5EF4-FFF2-40B4-BE49-F238E27FC236}">
                  <a16:creationId xmlns:a16="http://schemas.microsoft.com/office/drawing/2014/main" id="{A9CD65F9-B9FF-4981-AB43-F25748584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78" name="Oval 77">
              <a:extLst>
                <a:ext uri="{FF2B5EF4-FFF2-40B4-BE49-F238E27FC236}">
                  <a16:creationId xmlns:a16="http://schemas.microsoft.com/office/drawing/2014/main" id="{782EC907-6C80-4890-9ECB-3019DBC4D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 name="Footer Placeholder 1"/>
          <p:cNvSpPr>
            <a:spLocks noGrp="1"/>
          </p:cNvSpPr>
          <p:nvPr>
            <p:ph type="ftr" sz="quarter" idx="11"/>
          </p:nvPr>
        </p:nvSpPr>
        <p:spPr>
          <a:xfrm>
            <a:off x="1088136" y="6272784"/>
            <a:ext cx="6327648" cy="365125"/>
          </a:xfrm>
        </p:spPr>
        <p:txBody>
          <a:bodyPr>
            <a:normAutofit/>
          </a:bodyPr>
          <a:lstStyle/>
          <a:p>
            <a:pPr>
              <a:spcAft>
                <a:spcPts val="600"/>
              </a:spcAft>
            </a:pPr>
            <a:r>
              <a:rPr lang="en-GB"/>
              <a:t>Outstanding learning for outstanding futures</a:t>
            </a:r>
            <a:endParaRPr lang="en-US"/>
          </a:p>
        </p:txBody>
      </p:sp>
    </p:spTree>
    <p:extLst>
      <p:ext uri="{BB962C8B-B14F-4D97-AF65-F5344CB8AC3E}">
        <p14:creationId xmlns:p14="http://schemas.microsoft.com/office/powerpoint/2010/main" val="30966428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DCC5D-ED51-4B9F-92FE-11653D967EBE}"/>
              </a:ext>
            </a:extLst>
          </p:cNvPr>
          <p:cNvSpPr>
            <a:spLocks noGrp="1"/>
          </p:cNvSpPr>
          <p:nvPr>
            <p:ph type="title"/>
          </p:nvPr>
        </p:nvSpPr>
        <p:spPr>
          <a:xfrm>
            <a:off x="1069848" y="798394"/>
            <a:ext cx="4730451" cy="1637730"/>
          </a:xfrm>
        </p:spPr>
        <p:txBody>
          <a:bodyPr>
            <a:normAutofit/>
          </a:bodyPr>
          <a:lstStyle/>
          <a:p>
            <a:r>
              <a:rPr lang="en-GB" sz="6000"/>
              <a:t>mind maps</a:t>
            </a:r>
          </a:p>
        </p:txBody>
      </p:sp>
      <p:sp>
        <p:nvSpPr>
          <p:cNvPr id="3" name="Content Placeholder 2">
            <a:extLst>
              <a:ext uri="{FF2B5EF4-FFF2-40B4-BE49-F238E27FC236}">
                <a16:creationId xmlns:a16="http://schemas.microsoft.com/office/drawing/2014/main" id="{5E73CDFD-630D-489F-91B8-CF45197227EE}"/>
              </a:ext>
            </a:extLst>
          </p:cNvPr>
          <p:cNvSpPr>
            <a:spLocks noGrp="1"/>
          </p:cNvSpPr>
          <p:nvPr>
            <p:ph idx="1"/>
          </p:nvPr>
        </p:nvSpPr>
        <p:spPr>
          <a:xfrm>
            <a:off x="808591" y="2625081"/>
            <a:ext cx="5211209" cy="3593592"/>
          </a:xfrm>
        </p:spPr>
        <p:txBody>
          <a:bodyPr>
            <a:normAutofit/>
          </a:bodyPr>
          <a:lstStyle/>
          <a:p>
            <a:r>
              <a:rPr lang="en-GB" sz="2400"/>
              <a:t>Start with a central theme and organise the information from it, grouped into subtopics.  Label the branches with the relationships.</a:t>
            </a:r>
          </a:p>
          <a:p>
            <a:r>
              <a:rPr lang="en-GB" sz="2400"/>
              <a:t>To summarise a whole topic after revising it in detail.  Only put in the key words, everything else should come to mind when you read it.</a:t>
            </a:r>
          </a:p>
          <a:p>
            <a:endParaRPr lang="en-GB" sz="2400"/>
          </a:p>
        </p:txBody>
      </p:sp>
      <p:pic>
        <p:nvPicPr>
          <p:cNvPr id="4" name="Picture 16" descr="http://www.learningfundamentals.com.au/wp-content/uploads/health-map.jpg">
            <a:hlinkClick r:id="rId2"/>
            <a:extLst>
              <a:ext uri="{FF2B5EF4-FFF2-40B4-BE49-F238E27FC236}">
                <a16:creationId xmlns:a16="http://schemas.microsoft.com/office/drawing/2014/main" id="{CC0B91B1-459B-4412-888F-5A00569DBE9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815" r="23022" b="-1"/>
          <a:stretch/>
        </p:blipFill>
        <p:spPr bwMode="auto">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noFill/>
          <a:extLst>
            <a:ext uri="{909E8E84-426E-40DD-AFC4-6F175D3DCCD1}">
              <a14:hiddenFill xmlns:a14="http://schemas.microsoft.com/office/drawing/2010/main">
                <a:solidFill>
                  <a:srgbClr val="FFFFFF"/>
                </a:solidFill>
              </a14:hiddenFill>
            </a:ext>
          </a:extLst>
        </p:spPr>
      </p:pic>
      <p:sp>
        <p:nvSpPr>
          <p:cNvPr id="27" name="Freeform: Shape 8">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706533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2BAA4C-BE2B-47F6-ADE4-EF7626E2C16F}"/>
              </a:ext>
            </a:extLst>
          </p:cNvPr>
          <p:cNvSpPr>
            <a:spLocks noGrp="1"/>
          </p:cNvSpPr>
          <p:nvPr>
            <p:ph type="title"/>
          </p:nvPr>
        </p:nvSpPr>
        <p:spPr>
          <a:xfrm>
            <a:off x="6587544" y="1382165"/>
            <a:ext cx="4869179" cy="1517984"/>
          </a:xfrm>
        </p:spPr>
        <p:txBody>
          <a:bodyPr>
            <a:normAutofit/>
          </a:bodyPr>
          <a:lstStyle/>
          <a:p>
            <a:r>
              <a:rPr lang="en-GB" sz="4800">
                <a:solidFill>
                  <a:schemeClr val="tx1"/>
                </a:solidFill>
              </a:rPr>
              <a:t>Read-cover-Recall-Check</a:t>
            </a:r>
          </a:p>
        </p:txBody>
      </p:sp>
      <p:sp>
        <p:nvSpPr>
          <p:cNvPr id="11" name="Freeform: Shape 10">
            <a:extLst>
              <a:ext uri="{FF2B5EF4-FFF2-40B4-BE49-F238E27FC236}">
                <a16:creationId xmlns:a16="http://schemas.microsoft.com/office/drawing/2014/main" id="{7EC0D68F-F813-4414-800D-F8D4F0AB8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http://t2.thpservices.com/fotos/thum4/008/327/imz-tri0038.jpg">
            <a:hlinkClick r:id="rId2"/>
            <a:extLst>
              <a:ext uri="{FF2B5EF4-FFF2-40B4-BE49-F238E27FC236}">
                <a16:creationId xmlns:a16="http://schemas.microsoft.com/office/drawing/2014/main" id="{14D46413-9FC1-4B0C-869F-B6B707AB7D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91" r="-1" b="2970"/>
          <a:stretch/>
        </p:blipFill>
        <p:spPr bwMode="auto">
          <a:xfrm>
            <a:off x="735275" y="2549382"/>
            <a:ext cx="3542527" cy="295436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7D6F5FE-F3C8-405E-90F8-65A1C5D8B75E}"/>
              </a:ext>
            </a:extLst>
          </p:cNvPr>
          <p:cNvSpPr>
            <a:spLocks noGrp="1"/>
          </p:cNvSpPr>
          <p:nvPr>
            <p:ph idx="1"/>
          </p:nvPr>
        </p:nvSpPr>
        <p:spPr>
          <a:xfrm>
            <a:off x="6587545" y="3007389"/>
            <a:ext cx="4869179" cy="3065865"/>
          </a:xfrm>
        </p:spPr>
        <p:txBody>
          <a:bodyPr anchor="t">
            <a:normAutofit/>
          </a:bodyPr>
          <a:lstStyle/>
          <a:p>
            <a:r>
              <a:rPr lang="en-GB" sz="2400"/>
              <a:t>Read the information you want to remember.  Cover it up, write out what you remember.  Check to see how much you forgot.</a:t>
            </a:r>
          </a:p>
          <a:p>
            <a:r>
              <a:rPr lang="en-GB" sz="2400" b="1"/>
              <a:t>Use it to test yourself on;  </a:t>
            </a:r>
            <a:r>
              <a:rPr lang="en-GB" sz="2400"/>
              <a:t>Spellings, Lists, A sequence of simple events</a:t>
            </a:r>
          </a:p>
          <a:p>
            <a:endParaRPr lang="en-GB" sz="2400"/>
          </a:p>
        </p:txBody>
      </p:sp>
      <p:grpSp>
        <p:nvGrpSpPr>
          <p:cNvPr id="13" name="Group 12">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5" name="Oval 14">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9189650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52F2B-0AED-4FC7-805C-9ACD97701E6F}"/>
              </a:ext>
            </a:extLst>
          </p:cNvPr>
          <p:cNvSpPr>
            <a:spLocks noGrp="1"/>
          </p:cNvSpPr>
          <p:nvPr>
            <p:ph type="title"/>
          </p:nvPr>
        </p:nvSpPr>
        <p:spPr>
          <a:xfrm>
            <a:off x="1069848" y="798394"/>
            <a:ext cx="4730451" cy="1637730"/>
          </a:xfrm>
        </p:spPr>
        <p:txBody>
          <a:bodyPr>
            <a:normAutofit/>
          </a:bodyPr>
          <a:lstStyle/>
          <a:p>
            <a:r>
              <a:rPr lang="en-GB" sz="4400"/>
              <a:t>Past Exam questions and analysis</a:t>
            </a:r>
          </a:p>
        </p:txBody>
      </p:sp>
      <p:sp>
        <p:nvSpPr>
          <p:cNvPr id="3" name="Content Placeholder 2">
            <a:extLst>
              <a:ext uri="{FF2B5EF4-FFF2-40B4-BE49-F238E27FC236}">
                <a16:creationId xmlns:a16="http://schemas.microsoft.com/office/drawing/2014/main" id="{BADEB0F5-4784-4AED-B48D-F610F268515F}"/>
              </a:ext>
            </a:extLst>
          </p:cNvPr>
          <p:cNvSpPr>
            <a:spLocks noGrp="1"/>
          </p:cNvSpPr>
          <p:nvPr>
            <p:ph idx="1"/>
          </p:nvPr>
        </p:nvSpPr>
        <p:spPr>
          <a:xfrm>
            <a:off x="391886" y="2578608"/>
            <a:ext cx="5408413" cy="3593592"/>
          </a:xfrm>
        </p:spPr>
        <p:txBody>
          <a:bodyPr>
            <a:normAutofit fontScale="92500" lnSpcReduction="10000"/>
          </a:bodyPr>
          <a:lstStyle/>
          <a:p>
            <a:r>
              <a:rPr lang="en-GB" sz="2400"/>
              <a:t>Complete some past exam questions.  Mark your answers. Fill in the answers you missed. Go through the paper and colour code each topic (Red-need to revise, Amber-Need to go over a few bits again, Green-I’ve got it)</a:t>
            </a:r>
          </a:p>
          <a:p>
            <a:r>
              <a:rPr lang="en-GB" sz="2400" b="1"/>
              <a:t>Use it to </a:t>
            </a:r>
            <a:r>
              <a:rPr lang="en-GB" sz="2400"/>
              <a:t>test your ability to; recall the information you have revised, to answer the question asked, not just write down everything you know, to follow the </a:t>
            </a:r>
            <a:r>
              <a:rPr lang="en-GB" sz="2400" b="1"/>
              <a:t>command words</a:t>
            </a:r>
            <a:r>
              <a:rPr lang="en-GB" sz="2400"/>
              <a:t> in an exam.</a:t>
            </a:r>
          </a:p>
          <a:p>
            <a:endParaRPr lang="en-GB" sz="2400"/>
          </a:p>
        </p:txBody>
      </p:sp>
      <p:pic>
        <p:nvPicPr>
          <p:cNvPr id="4" name="Picture 18" descr="A green traffic light&#10;&#10;Description automatically generated">
            <a:extLst>
              <a:ext uri="{FF2B5EF4-FFF2-40B4-BE49-F238E27FC236}">
                <a16:creationId xmlns:a16="http://schemas.microsoft.com/office/drawing/2014/main" id="{CED1F0E1-AD58-4E40-866D-10757E8522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3" r="1" b="8058"/>
          <a:stretch/>
        </p:blipFill>
        <p:spPr bwMode="auto">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Shape 8">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390888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B17E35-FDB6-4137-B2C8-86E652E5A4E6}"/>
              </a:ext>
            </a:extLst>
          </p:cNvPr>
          <p:cNvSpPr>
            <a:spLocks noGrp="1"/>
          </p:cNvSpPr>
          <p:nvPr>
            <p:ph type="title"/>
          </p:nvPr>
        </p:nvSpPr>
        <p:spPr>
          <a:xfrm>
            <a:off x="6386284" y="484632"/>
            <a:ext cx="4741963" cy="1971964"/>
          </a:xfrm>
        </p:spPr>
        <p:txBody>
          <a:bodyPr>
            <a:normAutofit/>
          </a:bodyPr>
          <a:lstStyle/>
          <a:p>
            <a:r>
              <a:rPr lang="en-GB" sz="4400"/>
              <a:t>Describe or explain a process/scenario to someone else.</a:t>
            </a:r>
          </a:p>
        </p:txBody>
      </p:sp>
      <p:sp>
        <p:nvSpPr>
          <p:cNvPr id="11" name="Freeform: Shape 10">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12" descr="http://www.kikimaurey.com/wp-content/uploads/2012/09/Painted-Cartoon-of-Two-people-talking-for-Kiki-by-Katy-973x1024.jpg">
            <a:hlinkClick r:id="rId2"/>
            <a:extLst>
              <a:ext uri="{FF2B5EF4-FFF2-40B4-BE49-F238E27FC236}">
                <a16:creationId xmlns:a16="http://schemas.microsoft.com/office/drawing/2014/main" id="{6A5B7142-2461-4710-AFC4-76B2C9DB4D9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83" b="4419"/>
          <a:stretch/>
        </p:blipFill>
        <p:spPr bwMode="auto">
          <a:xfrm>
            <a:off x="823396" y="2101889"/>
            <a:ext cx="3573675" cy="274514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424BAB9-265D-430E-8338-D0600DFD05EC}"/>
              </a:ext>
            </a:extLst>
          </p:cNvPr>
          <p:cNvSpPr>
            <a:spLocks noGrp="1"/>
          </p:cNvSpPr>
          <p:nvPr>
            <p:ph idx="1"/>
          </p:nvPr>
        </p:nvSpPr>
        <p:spPr>
          <a:xfrm>
            <a:off x="6386286" y="2456596"/>
            <a:ext cx="4741962" cy="3715603"/>
          </a:xfrm>
        </p:spPr>
        <p:txBody>
          <a:bodyPr>
            <a:normAutofit/>
          </a:bodyPr>
          <a:lstStyle/>
          <a:p>
            <a:r>
              <a:rPr lang="en-GB" b="1"/>
              <a:t>Describe or explain a process/scenario  to someone who does not know it or a classmate.</a:t>
            </a:r>
          </a:p>
          <a:p>
            <a:r>
              <a:rPr lang="en-GB"/>
              <a:t>They can ask questions to fill in any gaps you missed and if they are also revising it may help them understand the work better.</a:t>
            </a:r>
          </a:p>
          <a:p>
            <a:r>
              <a:rPr lang="en-GB" b="1"/>
              <a:t>Use it when; </a:t>
            </a:r>
            <a:r>
              <a:rPr lang="en-GB"/>
              <a:t>Explaining a series of events or a process that has some detail</a:t>
            </a:r>
          </a:p>
          <a:p>
            <a:endParaRPr lang="en-GB"/>
          </a:p>
        </p:txBody>
      </p:sp>
      <p:grpSp>
        <p:nvGrpSpPr>
          <p:cNvPr id="13" name="Group 12">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5" name="Oval 14">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34774146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885D8-4D39-4096-9935-9C2E50506B0A}"/>
              </a:ext>
            </a:extLst>
          </p:cNvPr>
          <p:cNvSpPr>
            <a:spLocks noGrp="1"/>
          </p:cNvSpPr>
          <p:nvPr>
            <p:ph type="title"/>
          </p:nvPr>
        </p:nvSpPr>
        <p:spPr>
          <a:xfrm>
            <a:off x="1069848" y="798394"/>
            <a:ext cx="4730451" cy="1637730"/>
          </a:xfrm>
        </p:spPr>
        <p:txBody>
          <a:bodyPr>
            <a:normAutofit/>
          </a:bodyPr>
          <a:lstStyle/>
          <a:p>
            <a:r>
              <a:rPr lang="en-GB"/>
              <a:t>Flash cards</a:t>
            </a:r>
          </a:p>
        </p:txBody>
      </p:sp>
      <p:sp>
        <p:nvSpPr>
          <p:cNvPr id="3" name="Content Placeholder 2">
            <a:extLst>
              <a:ext uri="{FF2B5EF4-FFF2-40B4-BE49-F238E27FC236}">
                <a16:creationId xmlns:a16="http://schemas.microsoft.com/office/drawing/2014/main" id="{DD32EB31-EA49-4CDF-9962-1E0EE383F007}"/>
              </a:ext>
            </a:extLst>
          </p:cNvPr>
          <p:cNvSpPr>
            <a:spLocks noGrp="1"/>
          </p:cNvSpPr>
          <p:nvPr>
            <p:ph idx="1"/>
          </p:nvPr>
        </p:nvSpPr>
        <p:spPr>
          <a:xfrm>
            <a:off x="511630" y="2578608"/>
            <a:ext cx="5288670" cy="3593592"/>
          </a:xfrm>
        </p:spPr>
        <p:txBody>
          <a:bodyPr>
            <a:normAutofit/>
          </a:bodyPr>
          <a:lstStyle/>
          <a:p>
            <a:r>
              <a:rPr lang="en-GB" sz="2400"/>
              <a:t>For key information and facts.  You can carry them around with you and test yourself anywhere.</a:t>
            </a:r>
          </a:p>
          <a:p>
            <a:r>
              <a:rPr lang="en-GB" sz="2400" b="1"/>
              <a:t>Use it to remind and test yourself on; </a:t>
            </a:r>
            <a:r>
              <a:rPr lang="en-GB" sz="2400"/>
              <a:t>Spellings Lists, A sequence of simple events, maths formulae</a:t>
            </a:r>
          </a:p>
          <a:p>
            <a:r>
              <a:rPr lang="en-GB" sz="2400"/>
              <a:t>You can also create excellent flash cards on – line and on your phone using Quizlet. This also has an app. </a:t>
            </a:r>
          </a:p>
          <a:p>
            <a:endParaRPr lang="en-GB" sz="2400"/>
          </a:p>
        </p:txBody>
      </p:sp>
      <p:pic>
        <p:nvPicPr>
          <p:cNvPr id="6" name="Picture 5" descr="Graphical user interface, application&#10;&#10;Description automatically generated">
            <a:extLst>
              <a:ext uri="{FF2B5EF4-FFF2-40B4-BE49-F238E27FC236}">
                <a16:creationId xmlns:a16="http://schemas.microsoft.com/office/drawing/2014/main" id="{0088AFD9-C2ED-4C1B-A983-DF4EA350CE3E}"/>
              </a:ext>
            </a:extLst>
          </p:cNvPr>
          <p:cNvPicPr>
            <a:picLocks noChangeAspect="1"/>
          </p:cNvPicPr>
          <p:nvPr/>
        </p:nvPicPr>
        <p:blipFill rotWithShape="1">
          <a:blip r:embed="rId2"/>
          <a:srcRect l="595" r="22956"/>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11" name="Freeform: Shape 10">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273209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50" name="Picture 6147" descr="Magnifying glass on clear background">
            <a:extLst>
              <a:ext uri="{FF2B5EF4-FFF2-40B4-BE49-F238E27FC236}">
                <a16:creationId xmlns:a16="http://schemas.microsoft.com/office/drawing/2014/main" id="{93464DBE-2747-433D-9A0B-60764ED2D6B6}"/>
              </a:ext>
            </a:extLst>
          </p:cNvPr>
          <p:cNvPicPr>
            <a:picLocks noChangeAspect="1"/>
          </p:cNvPicPr>
          <p:nvPr/>
        </p:nvPicPr>
        <p:blipFill rotWithShape="1">
          <a:blip r:embed="rId2"/>
          <a:srcRect b="15730"/>
          <a:stretch/>
        </p:blipFill>
        <p:spPr>
          <a:xfrm>
            <a:off x="-1" y="10"/>
            <a:ext cx="12191999" cy="6857990"/>
          </a:xfrm>
          <a:prstGeom prst="rect">
            <a:avLst/>
          </a:prstGeom>
        </p:spPr>
      </p:pic>
      <p:sp>
        <p:nvSpPr>
          <p:cNvPr id="192" name="Rectangle 191">
            <a:extLst>
              <a:ext uri="{FF2B5EF4-FFF2-40B4-BE49-F238E27FC236}">
                <a16:creationId xmlns:a16="http://schemas.microsoft.com/office/drawing/2014/main" id="{CD60390C-0E4C-4682-8246-AFA2E4985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3" name="Rectangle 192">
            <a:extLst>
              <a:ext uri="{FF2B5EF4-FFF2-40B4-BE49-F238E27FC236}">
                <a16:creationId xmlns:a16="http://schemas.microsoft.com/office/drawing/2014/main" id="{CEBA87F4-FB8A-4D91-B3F3-DFA78E0CC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3">
              <a:alphaModFix amt="9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146" name="Rectangle 2"/>
          <p:cNvSpPr>
            <a:spLocks noGrp="1" noChangeArrowheads="1"/>
          </p:cNvSpPr>
          <p:nvPr>
            <p:ph type="ctrTitle"/>
          </p:nvPr>
        </p:nvSpPr>
        <p:spPr>
          <a:xfrm>
            <a:off x="1173480" y="4277802"/>
            <a:ext cx="9450977" cy="1622451"/>
          </a:xfrm>
        </p:spPr>
        <p:txBody>
          <a:bodyPr>
            <a:normAutofit/>
          </a:bodyPr>
          <a:lstStyle/>
          <a:p>
            <a:pPr algn="r" eaLnBrk="1" hangingPunct="1"/>
            <a:r>
              <a:rPr lang="en-US" altLang="en-US" sz="6000">
                <a:latin typeface="Tahoma" panose="020B0604030504040204" pitchFamily="34" charset="0"/>
              </a:rPr>
              <a:t> How not to revise</a:t>
            </a:r>
          </a:p>
        </p:txBody>
      </p:sp>
      <p:sp>
        <p:nvSpPr>
          <p:cNvPr id="194" name="Rectangle 193">
            <a:extLst>
              <a:ext uri="{FF2B5EF4-FFF2-40B4-BE49-F238E27FC236}">
                <a16:creationId xmlns:a16="http://schemas.microsoft.com/office/drawing/2014/main" id="{D012A90F-45C2-4C9B-BAF6-9CE1F546C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Footer Placeholder 1"/>
          <p:cNvSpPr>
            <a:spLocks noGrp="1"/>
          </p:cNvSpPr>
          <p:nvPr>
            <p:ph type="ftr" sz="quarter" idx="11"/>
          </p:nvPr>
        </p:nvSpPr>
        <p:spPr>
          <a:xfrm>
            <a:off x="1088136" y="6252499"/>
            <a:ext cx="6327648" cy="365125"/>
          </a:xfrm>
        </p:spPr>
        <p:txBody>
          <a:bodyPr>
            <a:normAutofit/>
          </a:bodyPr>
          <a:lstStyle/>
          <a:p>
            <a:pPr>
              <a:spcAft>
                <a:spcPts val="600"/>
              </a:spcAft>
            </a:pPr>
            <a:r>
              <a:rPr lang="en-GB">
                <a:solidFill>
                  <a:srgbClr val="FFFFFF"/>
                </a:solidFill>
              </a:rPr>
              <a:t>Outstanding learning for outstanding futures</a:t>
            </a:r>
            <a:endParaRPr lang="en-US">
              <a:solidFill>
                <a:srgbClr val="FFFFFF"/>
              </a:solidFill>
            </a:endParaRPr>
          </a:p>
        </p:txBody>
      </p:sp>
    </p:spTree>
    <p:extLst>
      <p:ext uri="{BB962C8B-B14F-4D97-AF65-F5344CB8AC3E}">
        <p14:creationId xmlns:p14="http://schemas.microsoft.com/office/powerpoint/2010/main" val="29559842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EC4A25-B019-4D70-8DA4-37F3B2A9AAE2}"/>
              </a:ext>
            </a:extLst>
          </p:cNvPr>
          <p:cNvSpPr>
            <a:spLocks noGrp="1"/>
          </p:cNvSpPr>
          <p:nvPr>
            <p:ph type="title"/>
          </p:nvPr>
        </p:nvSpPr>
        <p:spPr>
          <a:xfrm>
            <a:off x="6206544" y="250051"/>
            <a:ext cx="4869179" cy="1517984"/>
          </a:xfrm>
        </p:spPr>
        <p:txBody>
          <a:bodyPr>
            <a:normAutofit/>
          </a:bodyPr>
          <a:lstStyle/>
          <a:p>
            <a:r>
              <a:rPr lang="en-GB" sz="6000">
                <a:solidFill>
                  <a:srgbClr val="000000"/>
                </a:solidFill>
              </a:rPr>
              <a:t>cramming</a:t>
            </a:r>
          </a:p>
        </p:txBody>
      </p:sp>
      <p:pic>
        <p:nvPicPr>
          <p:cNvPr id="5" name="Picture 4" descr="A picture containing text&#10;&#10;Description automatically generated">
            <a:extLst>
              <a:ext uri="{FF2B5EF4-FFF2-40B4-BE49-F238E27FC236}">
                <a16:creationId xmlns:a16="http://schemas.microsoft.com/office/drawing/2014/main" id="{A65B4EF9-E5E9-4BC5-9F68-6C93104308FD}"/>
              </a:ext>
            </a:extLst>
          </p:cNvPr>
          <p:cNvPicPr>
            <a:picLocks noChangeAspect="1"/>
          </p:cNvPicPr>
          <p:nvPr/>
        </p:nvPicPr>
        <p:blipFill rotWithShape="1">
          <a:blip r:embed="rId3"/>
          <a:srcRect r="2842"/>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2" name="Freeform: Shape 11">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graphicFrame>
        <p:nvGraphicFramePr>
          <p:cNvPr id="20" name="Content Placeholder 2">
            <a:extLst>
              <a:ext uri="{FF2B5EF4-FFF2-40B4-BE49-F238E27FC236}">
                <a16:creationId xmlns:a16="http://schemas.microsoft.com/office/drawing/2014/main" id="{B3CE75F0-9164-4844-8E8A-B1DCF8F2EB47}"/>
              </a:ext>
            </a:extLst>
          </p:cNvPr>
          <p:cNvGraphicFramePr>
            <a:graphicFrameLocks noGrp="1"/>
          </p:cNvGraphicFramePr>
          <p:nvPr>
            <p:ph idx="1"/>
          </p:nvPr>
        </p:nvGraphicFramePr>
        <p:xfrm>
          <a:off x="6376990" y="1924461"/>
          <a:ext cx="5340991" cy="4305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4" name="Group 13">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11">
                <a:duotone>
                  <a:schemeClr val="accent1">
                    <a:shade val="45000"/>
                    <a:satMod val="135000"/>
                  </a:schemeClr>
                  <a:prstClr val="white"/>
                </a:duotone>
                <a:extLst>
                  <a:ext uri="{BEBA8EAE-BF5A-486C-A8C5-ECC9F3942E4B}">
                    <a14:imgProps xmlns:a14="http://schemas.microsoft.com/office/drawing/2010/main">
                      <a14:imgLayer r:embed="rId12">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14791958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C4A25-B019-4D70-8DA4-37F3B2A9AAE2}"/>
              </a:ext>
            </a:extLst>
          </p:cNvPr>
          <p:cNvSpPr>
            <a:spLocks noGrp="1"/>
          </p:cNvSpPr>
          <p:nvPr>
            <p:ph type="title"/>
          </p:nvPr>
        </p:nvSpPr>
        <p:spPr>
          <a:xfrm>
            <a:off x="1069848" y="798394"/>
            <a:ext cx="4730451" cy="1637730"/>
          </a:xfrm>
        </p:spPr>
        <p:txBody>
          <a:bodyPr>
            <a:normAutofit/>
          </a:bodyPr>
          <a:lstStyle/>
          <a:p>
            <a:r>
              <a:rPr lang="en-GB" sz="6000"/>
              <a:t>Re-reading</a:t>
            </a:r>
          </a:p>
        </p:txBody>
      </p:sp>
      <p:sp>
        <p:nvSpPr>
          <p:cNvPr id="3" name="Content Placeholder 2">
            <a:extLst>
              <a:ext uri="{FF2B5EF4-FFF2-40B4-BE49-F238E27FC236}">
                <a16:creationId xmlns:a16="http://schemas.microsoft.com/office/drawing/2014/main" id="{DFC9E225-23D0-464B-9E97-ACB6E3788526}"/>
              </a:ext>
            </a:extLst>
          </p:cNvPr>
          <p:cNvSpPr>
            <a:spLocks noGrp="1"/>
          </p:cNvSpPr>
          <p:nvPr>
            <p:ph idx="1"/>
          </p:nvPr>
        </p:nvSpPr>
        <p:spPr>
          <a:xfrm>
            <a:off x="394934" y="2358381"/>
            <a:ext cx="5820809" cy="4126992"/>
          </a:xfrm>
        </p:spPr>
        <p:txBody>
          <a:bodyPr>
            <a:normAutofit fontScale="92500"/>
          </a:bodyPr>
          <a:lstStyle/>
          <a:p>
            <a:r>
              <a:rPr lang="en-GB" sz="2800" b="1"/>
              <a:t>84% of students re-read their notes when revising, whilst 55% claimed this was their number one strategy</a:t>
            </a:r>
            <a:r>
              <a:rPr lang="en-GB" sz="2800"/>
              <a:t>.</a:t>
            </a:r>
          </a:p>
          <a:p>
            <a:r>
              <a:rPr lang="en-GB" sz="2800"/>
              <a:t>When students employ this strategy they simply skim read the text. </a:t>
            </a:r>
          </a:p>
          <a:p>
            <a:r>
              <a:rPr lang="en-GB" sz="2800"/>
              <a:t>Information is neither considered nor processed, and does not become embedded in the long term memory.</a:t>
            </a:r>
          </a:p>
        </p:txBody>
      </p:sp>
      <p:pic>
        <p:nvPicPr>
          <p:cNvPr id="5" name="Picture 4">
            <a:extLst>
              <a:ext uri="{FF2B5EF4-FFF2-40B4-BE49-F238E27FC236}">
                <a16:creationId xmlns:a16="http://schemas.microsoft.com/office/drawing/2014/main" id="{8DD80FBB-8887-4DBE-8C8A-98A8D23C6B70}"/>
              </a:ext>
            </a:extLst>
          </p:cNvPr>
          <p:cNvPicPr>
            <a:picLocks noChangeAspect="1"/>
          </p:cNvPicPr>
          <p:nvPr/>
        </p:nvPicPr>
        <p:blipFill rotWithShape="1">
          <a:blip r:embed="rId3"/>
          <a:srcRect l="26177" r="120"/>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10" name="Freeform: Shape 9">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20935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0918F44-ED36-4118-B627-CF95B2268085}"/>
              </a:ext>
            </a:extLst>
          </p:cNvPr>
          <p:cNvGraphicFramePr>
            <a:graphicFrameLocks noGrp="1"/>
          </p:cNvGraphicFramePr>
          <p:nvPr>
            <p:extLst>
              <p:ext uri="{D42A27DB-BD31-4B8C-83A1-F6EECF244321}">
                <p14:modId xmlns:p14="http://schemas.microsoft.com/office/powerpoint/2010/main" val="3902990892"/>
              </p:ext>
            </p:extLst>
          </p:nvPr>
        </p:nvGraphicFramePr>
        <p:xfrm>
          <a:off x="2175122" y="692880"/>
          <a:ext cx="8386198" cy="5472240"/>
        </p:xfrm>
        <a:graphic>
          <a:graphicData uri="http://schemas.openxmlformats.org/drawingml/2006/table">
            <a:tbl>
              <a:tblPr>
                <a:tableStyleId>{D7AC3CCA-C797-4891-BE02-D94E43425B78}</a:tableStyleId>
              </a:tblPr>
              <a:tblGrid>
                <a:gridCol w="3631819">
                  <a:extLst>
                    <a:ext uri="{9D8B030D-6E8A-4147-A177-3AD203B41FA5}">
                      <a16:colId xmlns:a16="http://schemas.microsoft.com/office/drawing/2014/main" val="96603360"/>
                    </a:ext>
                  </a:extLst>
                </a:gridCol>
                <a:gridCol w="4754379">
                  <a:extLst>
                    <a:ext uri="{9D8B030D-6E8A-4147-A177-3AD203B41FA5}">
                      <a16:colId xmlns:a16="http://schemas.microsoft.com/office/drawing/2014/main" val="278349451"/>
                    </a:ext>
                  </a:extLst>
                </a:gridCol>
              </a:tblGrid>
              <a:tr h="440604">
                <a:tc gridSpan="2">
                  <a:txBody>
                    <a:bodyPr/>
                    <a:lstStyle/>
                    <a:p>
                      <a:pPr algn="ctr" fontAlgn="b">
                        <a:lnSpc>
                          <a:spcPct val="150000"/>
                        </a:lnSpc>
                      </a:pPr>
                      <a:r>
                        <a:rPr lang="en-GB" sz="2400" b="1" u="none" strike="noStrike">
                          <a:effectLst/>
                          <a:latin typeface="Calibri" panose="020F0502020204030204" pitchFamily="34" charset="0"/>
                          <a:cs typeface="Calibri" panose="020F0502020204030204" pitchFamily="34" charset="0"/>
                        </a:rPr>
                        <a:t>Year 11 Upcoming Events</a:t>
                      </a:r>
                    </a:p>
                  </a:txBody>
                  <a:tcPr marL="6350" marR="6350" marT="6350" marB="0" anchor="b"/>
                </a:tc>
                <a:tc hMerge="1">
                  <a:txBody>
                    <a:bodyPr/>
                    <a:lstStyle/>
                    <a:p>
                      <a:pPr algn="l" fontAlgn="b"/>
                      <a:endParaRPr lang="en-GB"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670006889"/>
                  </a:ext>
                </a:extLst>
              </a:tr>
              <a:tr h="375510">
                <a:tc>
                  <a:txBody>
                    <a:bodyPr/>
                    <a:lstStyle/>
                    <a:p>
                      <a:pPr algn="ctr" rtl="0" fontAlgn="ctr">
                        <a:lnSpc>
                          <a:spcPct val="150000"/>
                        </a:lnSpc>
                      </a:pPr>
                      <a:r>
                        <a:rPr lang="en-GB" sz="1800" b="0" i="0" u="none" strike="noStrike">
                          <a:solidFill>
                            <a:srgbClr val="000000"/>
                          </a:solidFill>
                          <a:effectLst/>
                          <a:latin typeface="Calibri" panose="020F0502020204030204" pitchFamily="34" charset="0"/>
                        </a:rPr>
                        <a:t>Year 11 Working Together Evening</a:t>
                      </a:r>
                    </a:p>
                  </a:txBody>
                  <a:tcPr marL="6350" marR="6350" marT="6350" marB="0" anchor="ctr"/>
                </a:tc>
                <a:tc>
                  <a:txBody>
                    <a:bodyPr/>
                    <a:lstStyle/>
                    <a:p>
                      <a:pPr algn="ctr" fontAlgn="b">
                        <a:lnSpc>
                          <a:spcPct val="150000"/>
                        </a:lnSpc>
                      </a:pPr>
                      <a:r>
                        <a:rPr lang="en-GB" sz="1800" b="0" i="0" u="none" strike="noStrike">
                          <a:solidFill>
                            <a:srgbClr val="000000"/>
                          </a:solidFill>
                          <a:effectLst/>
                          <a:latin typeface="Calibri" panose="020F0502020204030204" pitchFamily="34" charset="0"/>
                          <a:cs typeface="Calibri" panose="020F0502020204030204" pitchFamily="34" charset="0"/>
                        </a:rPr>
                        <a:t>29</a:t>
                      </a:r>
                      <a:r>
                        <a:rPr lang="en-GB" sz="1800" b="0" i="0" u="none" strike="noStrike" baseline="30000">
                          <a:solidFill>
                            <a:srgbClr val="000000"/>
                          </a:solidFill>
                          <a:effectLst/>
                          <a:latin typeface="Calibri" panose="020F0502020204030204" pitchFamily="34" charset="0"/>
                          <a:cs typeface="Calibri" panose="020F0502020204030204" pitchFamily="34" charset="0"/>
                        </a:rPr>
                        <a:t>th</a:t>
                      </a:r>
                      <a:r>
                        <a:rPr lang="en-GB" sz="1800" b="0" i="0" u="none" strike="noStrike">
                          <a:solidFill>
                            <a:srgbClr val="000000"/>
                          </a:solidFill>
                          <a:effectLst/>
                          <a:latin typeface="Calibri" panose="020F0502020204030204" pitchFamily="34" charset="0"/>
                          <a:cs typeface="Calibri" panose="020F0502020204030204" pitchFamily="34" charset="0"/>
                        </a:rPr>
                        <a:t> September 2022</a:t>
                      </a:r>
                    </a:p>
                  </a:txBody>
                  <a:tcPr marL="6350" marR="6350" marT="6350" marB="0" anchor="b"/>
                </a:tc>
                <a:extLst>
                  <a:ext uri="{0D108BD9-81ED-4DB2-BD59-A6C34878D82A}">
                    <a16:rowId xmlns:a16="http://schemas.microsoft.com/office/drawing/2014/main" val="3430900560"/>
                  </a:ext>
                </a:extLst>
              </a:tr>
              <a:tr h="375510">
                <a:tc>
                  <a:txBody>
                    <a:bodyPr/>
                    <a:lstStyle/>
                    <a:p>
                      <a:pPr algn="ctr" rtl="0" fontAlgn="ctr">
                        <a:lnSpc>
                          <a:spcPct val="150000"/>
                        </a:lnSpc>
                      </a:pPr>
                      <a:r>
                        <a:rPr lang="en-GB" sz="1800" b="0" i="0" u="none" strike="noStrike">
                          <a:solidFill>
                            <a:srgbClr val="000000"/>
                          </a:solidFill>
                          <a:effectLst/>
                          <a:latin typeface="Calibri" panose="020F0502020204030204" pitchFamily="34" charset="0"/>
                        </a:rPr>
                        <a:t>Mock Exams – Set 1</a:t>
                      </a:r>
                    </a:p>
                  </a:txBody>
                  <a:tcPr marL="6350" marR="6350" marT="6350" marB="0" anchor="ctr"/>
                </a:tc>
                <a:tc>
                  <a:txBody>
                    <a:bodyPr/>
                    <a:lstStyle/>
                    <a:p>
                      <a:pPr algn="ctr" fontAlgn="b">
                        <a:lnSpc>
                          <a:spcPct val="150000"/>
                        </a:lnSpc>
                      </a:pPr>
                      <a:r>
                        <a:rPr lang="en-GB" sz="1800" b="0" i="0" u="none" strike="noStrike">
                          <a:solidFill>
                            <a:srgbClr val="000000"/>
                          </a:solidFill>
                          <a:effectLst/>
                          <a:latin typeface="Calibri" panose="020F0502020204030204" pitchFamily="34" charset="0"/>
                          <a:cs typeface="Calibri" panose="020F0502020204030204" pitchFamily="34" charset="0"/>
                        </a:rPr>
                        <a:t>Week 1  17/10/22</a:t>
                      </a:r>
                      <a:r>
                        <a:rPr lang="en-GB" sz="1800" b="0" i="0" u="none" strike="noStrike" baseline="30000">
                          <a:solidFill>
                            <a:srgbClr val="000000"/>
                          </a:solidFill>
                          <a:effectLst/>
                          <a:latin typeface="Calibri" panose="020F0502020204030204" pitchFamily="34" charset="0"/>
                          <a:cs typeface="Calibri" panose="020F0502020204030204" pitchFamily="34" charset="0"/>
                        </a:rPr>
                        <a:t> </a:t>
                      </a:r>
                      <a:r>
                        <a:rPr lang="en-GB" sz="1800" b="0" i="0" u="none" strike="noStrike">
                          <a:solidFill>
                            <a:srgbClr val="000000"/>
                          </a:solidFill>
                          <a:effectLst/>
                          <a:latin typeface="Calibri" panose="020F0502020204030204" pitchFamily="34" charset="0"/>
                          <a:cs typeface="Calibri" panose="020F0502020204030204" pitchFamily="34" charset="0"/>
                        </a:rPr>
                        <a:t> - Week 2 31/10/22</a:t>
                      </a:r>
                    </a:p>
                  </a:txBody>
                  <a:tcPr marL="6350" marR="6350" marT="6350" marB="0" anchor="b"/>
                </a:tc>
                <a:extLst>
                  <a:ext uri="{0D108BD9-81ED-4DB2-BD59-A6C34878D82A}">
                    <a16:rowId xmlns:a16="http://schemas.microsoft.com/office/drawing/2014/main" val="1592383148"/>
                  </a:ext>
                </a:extLst>
              </a:tr>
              <a:tr h="375510">
                <a:tc>
                  <a:txBody>
                    <a:bodyPr/>
                    <a:lstStyle/>
                    <a:p>
                      <a:pPr algn="ctr" rtl="0" fontAlgn="ctr">
                        <a:lnSpc>
                          <a:spcPct val="150000"/>
                        </a:lnSpc>
                      </a:pPr>
                      <a:r>
                        <a:rPr lang="en-GB" sz="1800" b="0" i="0" u="none" strike="noStrike">
                          <a:solidFill>
                            <a:srgbClr val="000000"/>
                          </a:solidFill>
                          <a:effectLst/>
                          <a:latin typeface="Calibri" panose="020F0502020204030204" pitchFamily="34" charset="0"/>
                        </a:rPr>
                        <a:t>Mock Results Day</a:t>
                      </a:r>
                    </a:p>
                  </a:txBody>
                  <a:tcPr marL="6350" marR="6350" marT="6350" marB="0" anchor="ctr"/>
                </a:tc>
                <a:tc>
                  <a:txBody>
                    <a:bodyPr/>
                    <a:lstStyle/>
                    <a:p>
                      <a:pPr algn="ctr" fontAlgn="b">
                        <a:lnSpc>
                          <a:spcPct val="150000"/>
                        </a:lnSpc>
                      </a:pPr>
                      <a:r>
                        <a:rPr lang="en-GB" sz="1800" b="0" i="0" u="none" strike="noStrike">
                          <a:solidFill>
                            <a:srgbClr val="000000"/>
                          </a:solidFill>
                          <a:effectLst/>
                          <a:latin typeface="Calibri" panose="020F0502020204030204" pitchFamily="34" charset="0"/>
                          <a:cs typeface="Calibri" panose="020F0502020204030204" pitchFamily="34" charset="0"/>
                        </a:rPr>
                        <a:t>TBC  - November 2022</a:t>
                      </a:r>
                    </a:p>
                  </a:txBody>
                  <a:tcPr marL="6350" marR="6350" marT="6350" marB="0" anchor="b"/>
                </a:tc>
                <a:extLst>
                  <a:ext uri="{0D108BD9-81ED-4DB2-BD59-A6C34878D82A}">
                    <a16:rowId xmlns:a16="http://schemas.microsoft.com/office/drawing/2014/main" val="1321144570"/>
                  </a:ext>
                </a:extLst>
              </a:tr>
              <a:tr h="375510">
                <a:tc>
                  <a:txBody>
                    <a:bodyPr/>
                    <a:lstStyle/>
                    <a:p>
                      <a:pPr algn="ctr" rtl="0" fontAlgn="ctr">
                        <a:lnSpc>
                          <a:spcPct val="150000"/>
                        </a:lnSpc>
                      </a:pPr>
                      <a:r>
                        <a:rPr lang="en-GB" sz="1800" b="0" i="0" u="none" strike="noStrike">
                          <a:solidFill>
                            <a:srgbClr val="000000"/>
                          </a:solidFill>
                          <a:effectLst/>
                          <a:latin typeface="Calibri" panose="020F0502020204030204" pitchFamily="34" charset="0"/>
                        </a:rPr>
                        <a:t>Parents Evening</a:t>
                      </a:r>
                    </a:p>
                  </a:txBody>
                  <a:tcPr marL="6350" marR="6350" marT="6350" marB="0" anchor="ctr"/>
                </a:tc>
                <a:tc>
                  <a:txBody>
                    <a:bodyPr/>
                    <a:lstStyle/>
                    <a:p>
                      <a:pPr algn="ctr" fontAlgn="b">
                        <a:lnSpc>
                          <a:spcPct val="150000"/>
                        </a:lnSpc>
                      </a:pPr>
                      <a:r>
                        <a:rPr lang="en-GB" sz="1800" b="0" i="0" u="none" strike="noStrike">
                          <a:solidFill>
                            <a:srgbClr val="000000"/>
                          </a:solidFill>
                          <a:effectLst/>
                          <a:latin typeface="Calibri" panose="020F0502020204030204" pitchFamily="34" charset="0"/>
                          <a:cs typeface="Calibri" panose="020F0502020204030204" pitchFamily="34" charset="0"/>
                        </a:rPr>
                        <a:t>7</a:t>
                      </a:r>
                      <a:r>
                        <a:rPr lang="en-GB" sz="1800" b="0" i="0" u="none" strike="noStrike" baseline="30000">
                          <a:solidFill>
                            <a:srgbClr val="000000"/>
                          </a:solidFill>
                          <a:effectLst/>
                          <a:latin typeface="Calibri" panose="020F0502020204030204" pitchFamily="34" charset="0"/>
                          <a:cs typeface="Calibri" panose="020F0502020204030204" pitchFamily="34" charset="0"/>
                        </a:rPr>
                        <a:t>th</a:t>
                      </a:r>
                      <a:r>
                        <a:rPr lang="en-GB" sz="1800" b="0" i="0" u="none" strike="noStrike">
                          <a:solidFill>
                            <a:srgbClr val="000000"/>
                          </a:solidFill>
                          <a:effectLst/>
                          <a:latin typeface="Calibri" panose="020F0502020204030204" pitchFamily="34" charset="0"/>
                          <a:cs typeface="Calibri" panose="020F0502020204030204" pitchFamily="34" charset="0"/>
                        </a:rPr>
                        <a:t> &amp; 13</a:t>
                      </a:r>
                      <a:r>
                        <a:rPr lang="en-GB" sz="1800" b="0" i="0" u="none" strike="noStrike" baseline="30000">
                          <a:solidFill>
                            <a:srgbClr val="000000"/>
                          </a:solidFill>
                          <a:effectLst/>
                          <a:latin typeface="Calibri" panose="020F0502020204030204" pitchFamily="34" charset="0"/>
                          <a:cs typeface="Calibri" panose="020F0502020204030204" pitchFamily="34" charset="0"/>
                        </a:rPr>
                        <a:t>th</a:t>
                      </a:r>
                      <a:r>
                        <a:rPr lang="en-GB" sz="1800" b="0" i="0" u="none" strike="noStrike">
                          <a:solidFill>
                            <a:srgbClr val="000000"/>
                          </a:solidFill>
                          <a:effectLst/>
                          <a:latin typeface="Calibri" panose="020F0502020204030204" pitchFamily="34" charset="0"/>
                          <a:cs typeface="Calibri" panose="020F0502020204030204" pitchFamily="34" charset="0"/>
                        </a:rPr>
                        <a:t> December 2022</a:t>
                      </a:r>
                    </a:p>
                  </a:txBody>
                  <a:tcPr marL="6350" marR="6350" marT="6350" marB="0" anchor="b"/>
                </a:tc>
                <a:extLst>
                  <a:ext uri="{0D108BD9-81ED-4DB2-BD59-A6C34878D82A}">
                    <a16:rowId xmlns:a16="http://schemas.microsoft.com/office/drawing/2014/main" val="1617072607"/>
                  </a:ext>
                </a:extLst>
              </a:tr>
              <a:tr h="375510">
                <a:tc>
                  <a:txBody>
                    <a:bodyPr/>
                    <a:lstStyle/>
                    <a:p>
                      <a:pPr algn="ctr" rtl="0" fontAlgn="ctr">
                        <a:lnSpc>
                          <a:spcPct val="150000"/>
                        </a:lnSpc>
                      </a:pPr>
                      <a:r>
                        <a:rPr lang="en-GB" sz="1800" b="0" i="0" u="none" strike="noStrike">
                          <a:solidFill>
                            <a:srgbClr val="000000"/>
                          </a:solidFill>
                          <a:effectLst/>
                          <a:latin typeface="Calibri" panose="020F0502020204030204" pitchFamily="34" charset="0"/>
                        </a:rPr>
                        <a:t>Work Experience </a:t>
                      </a:r>
                    </a:p>
                  </a:txBody>
                  <a:tcPr marL="6350" marR="6350" marT="6350" marB="0" anchor="ctr"/>
                </a:tc>
                <a:tc>
                  <a:txBody>
                    <a:bodyPr/>
                    <a:lstStyle/>
                    <a:p>
                      <a:pPr algn="ctr" fontAlgn="b">
                        <a:lnSpc>
                          <a:spcPct val="150000"/>
                        </a:lnSpc>
                      </a:pPr>
                      <a:r>
                        <a:rPr lang="en-GB" sz="1800" b="0" i="0" u="none" strike="noStrike" err="1">
                          <a:solidFill>
                            <a:srgbClr val="000000"/>
                          </a:solidFill>
                          <a:effectLst/>
                          <a:latin typeface="Calibri" panose="020F0502020204030204" pitchFamily="34" charset="0"/>
                          <a:cs typeface="Calibri" panose="020F0502020204030204" pitchFamily="34" charset="0"/>
                        </a:rPr>
                        <a:t>w.c</a:t>
                      </a:r>
                      <a:r>
                        <a:rPr lang="en-GB" sz="1800" b="0" i="0" u="none" strike="noStrike">
                          <a:solidFill>
                            <a:srgbClr val="000000"/>
                          </a:solidFill>
                          <a:effectLst/>
                          <a:latin typeface="Calibri" panose="020F0502020204030204" pitchFamily="34" charset="0"/>
                          <a:cs typeface="Calibri" panose="020F0502020204030204" pitchFamily="34" charset="0"/>
                        </a:rPr>
                        <a:t> 12</a:t>
                      </a:r>
                      <a:r>
                        <a:rPr lang="en-GB" sz="1800" b="0" i="0" u="none" strike="noStrike" baseline="30000">
                          <a:solidFill>
                            <a:srgbClr val="000000"/>
                          </a:solidFill>
                          <a:effectLst/>
                          <a:latin typeface="Calibri" panose="020F0502020204030204" pitchFamily="34" charset="0"/>
                          <a:cs typeface="Calibri" panose="020F0502020204030204" pitchFamily="34" charset="0"/>
                        </a:rPr>
                        <a:t>th</a:t>
                      </a:r>
                      <a:r>
                        <a:rPr lang="en-GB" sz="1800" b="0" i="0" u="none" strike="noStrike">
                          <a:solidFill>
                            <a:srgbClr val="000000"/>
                          </a:solidFill>
                          <a:effectLst/>
                          <a:latin typeface="Calibri" panose="020F0502020204030204" pitchFamily="34" charset="0"/>
                          <a:cs typeface="Calibri" panose="020F0502020204030204" pitchFamily="34" charset="0"/>
                        </a:rPr>
                        <a:t> December 2022</a:t>
                      </a:r>
                    </a:p>
                  </a:txBody>
                  <a:tcPr marL="6350" marR="6350" marT="6350" marB="0" anchor="b"/>
                </a:tc>
                <a:extLst>
                  <a:ext uri="{0D108BD9-81ED-4DB2-BD59-A6C34878D82A}">
                    <a16:rowId xmlns:a16="http://schemas.microsoft.com/office/drawing/2014/main" val="3630996882"/>
                  </a:ext>
                </a:extLst>
              </a:tr>
              <a:tr h="398872">
                <a:tc>
                  <a:txBody>
                    <a:bodyPr/>
                    <a:lstStyle/>
                    <a:p>
                      <a:pPr algn="ctr" rtl="0" fontAlgn="ctr">
                        <a:lnSpc>
                          <a:spcPct val="150000"/>
                        </a:lnSpc>
                      </a:pPr>
                      <a:r>
                        <a:rPr lang="en-GB" sz="1800" b="0" i="0" u="none" strike="noStrike">
                          <a:solidFill>
                            <a:srgbClr val="000000"/>
                          </a:solidFill>
                          <a:effectLst/>
                          <a:latin typeface="Calibri" panose="020F0502020204030204" pitchFamily="34" charset="0"/>
                        </a:rPr>
                        <a:t>Revision Day at Norton Grange</a:t>
                      </a:r>
                    </a:p>
                  </a:txBody>
                  <a:tcPr marL="6350" marR="6350" marT="6350" marB="0" anchor="ctr"/>
                </a:tc>
                <a:tc>
                  <a:txBody>
                    <a:bodyPr/>
                    <a:lstStyle/>
                    <a:p>
                      <a:pPr algn="ctr" fontAlgn="b">
                        <a:lnSpc>
                          <a:spcPct val="150000"/>
                        </a:lnSpc>
                      </a:pPr>
                      <a:r>
                        <a:rPr lang="en-GB" sz="1800" b="0" i="0" u="none" strike="noStrike">
                          <a:solidFill>
                            <a:srgbClr val="000000"/>
                          </a:solidFill>
                          <a:effectLst/>
                          <a:latin typeface="Calibri" panose="020F0502020204030204" pitchFamily="34" charset="0"/>
                          <a:cs typeface="Calibri" panose="020F0502020204030204" pitchFamily="34" charset="0"/>
                        </a:rPr>
                        <a:t>27</a:t>
                      </a:r>
                      <a:r>
                        <a:rPr lang="en-GB" sz="1800" b="0" i="0" u="none" strike="noStrike" baseline="30000">
                          <a:solidFill>
                            <a:srgbClr val="000000"/>
                          </a:solidFill>
                          <a:effectLst/>
                          <a:latin typeface="Calibri" panose="020F0502020204030204" pitchFamily="34" charset="0"/>
                          <a:cs typeface="Calibri" panose="020F0502020204030204" pitchFamily="34" charset="0"/>
                        </a:rPr>
                        <a:t>th</a:t>
                      </a:r>
                      <a:r>
                        <a:rPr lang="en-GB" sz="1800" b="0" i="0" u="none" strike="noStrike">
                          <a:solidFill>
                            <a:srgbClr val="000000"/>
                          </a:solidFill>
                          <a:effectLst/>
                          <a:latin typeface="Calibri" panose="020F0502020204030204" pitchFamily="34" charset="0"/>
                          <a:cs typeface="Calibri" panose="020F0502020204030204" pitchFamily="34" charset="0"/>
                        </a:rPr>
                        <a:t> Jan 2023 – Provisional </a:t>
                      </a:r>
                    </a:p>
                  </a:txBody>
                  <a:tcPr marL="6350" marR="6350" marT="6350" marB="0" anchor="b"/>
                </a:tc>
                <a:extLst>
                  <a:ext uri="{0D108BD9-81ED-4DB2-BD59-A6C34878D82A}">
                    <a16:rowId xmlns:a16="http://schemas.microsoft.com/office/drawing/2014/main" val="3882889056"/>
                  </a:ext>
                </a:extLst>
              </a:tr>
              <a:tr h="398872">
                <a:tc>
                  <a:txBody>
                    <a:bodyPr/>
                    <a:lstStyle/>
                    <a:p>
                      <a:pPr algn="ctr" rtl="0" fontAlgn="ctr">
                        <a:lnSpc>
                          <a:spcPct val="150000"/>
                        </a:lnSpc>
                      </a:pPr>
                      <a:r>
                        <a:rPr lang="en-GB" sz="1800" b="0" i="0" u="none" strike="noStrike">
                          <a:solidFill>
                            <a:srgbClr val="000000"/>
                          </a:solidFill>
                          <a:effectLst/>
                          <a:latin typeface="Calibri" panose="020F0502020204030204" pitchFamily="34" charset="0"/>
                        </a:rPr>
                        <a:t>Period 6 Revision</a:t>
                      </a:r>
                    </a:p>
                  </a:txBody>
                  <a:tcPr marL="6350" marR="6350" marT="6350" marB="0" anchor="ctr"/>
                </a:tc>
                <a:tc>
                  <a:txBody>
                    <a:bodyPr/>
                    <a:lstStyle/>
                    <a:p>
                      <a:pPr algn="ctr" fontAlgn="b">
                        <a:lnSpc>
                          <a:spcPct val="150000"/>
                        </a:lnSpc>
                      </a:pPr>
                      <a:r>
                        <a:rPr lang="en-GB" sz="1800" b="0" i="0" u="none" strike="noStrike" err="1">
                          <a:solidFill>
                            <a:srgbClr val="000000"/>
                          </a:solidFill>
                          <a:effectLst/>
                          <a:latin typeface="Calibri" panose="020F0502020204030204" pitchFamily="34" charset="0"/>
                          <a:cs typeface="Calibri" panose="020F0502020204030204" pitchFamily="34" charset="0"/>
                        </a:rPr>
                        <a:t>w.c</a:t>
                      </a:r>
                      <a:r>
                        <a:rPr lang="en-GB" sz="1800" b="0" i="0" u="none" strike="noStrike">
                          <a:solidFill>
                            <a:srgbClr val="000000"/>
                          </a:solidFill>
                          <a:effectLst/>
                          <a:latin typeface="Calibri" panose="020F0502020204030204" pitchFamily="34" charset="0"/>
                          <a:cs typeface="Calibri" panose="020F0502020204030204" pitchFamily="34" charset="0"/>
                        </a:rPr>
                        <a:t> 27</a:t>
                      </a:r>
                      <a:r>
                        <a:rPr lang="en-GB" sz="1800" b="0" i="0" u="none" strike="noStrike" baseline="30000">
                          <a:solidFill>
                            <a:srgbClr val="000000"/>
                          </a:solidFill>
                          <a:effectLst/>
                          <a:latin typeface="Calibri" panose="020F0502020204030204" pitchFamily="34" charset="0"/>
                          <a:cs typeface="Calibri" panose="020F0502020204030204" pitchFamily="34" charset="0"/>
                        </a:rPr>
                        <a:t>th</a:t>
                      </a:r>
                      <a:r>
                        <a:rPr lang="en-GB" sz="1800" b="0" i="0" u="none" strike="noStrike">
                          <a:solidFill>
                            <a:srgbClr val="000000"/>
                          </a:solidFill>
                          <a:effectLst/>
                          <a:latin typeface="Calibri" panose="020F0502020204030204" pitchFamily="34" charset="0"/>
                          <a:cs typeface="Calibri" panose="020F0502020204030204" pitchFamily="34" charset="0"/>
                        </a:rPr>
                        <a:t> February  2023</a:t>
                      </a:r>
                    </a:p>
                  </a:txBody>
                  <a:tcPr marL="6350" marR="6350" marT="6350" marB="0" anchor="b"/>
                </a:tc>
                <a:extLst>
                  <a:ext uri="{0D108BD9-81ED-4DB2-BD59-A6C34878D82A}">
                    <a16:rowId xmlns:a16="http://schemas.microsoft.com/office/drawing/2014/main" val="88889833"/>
                  </a:ext>
                </a:extLst>
              </a:tr>
              <a:tr h="375510">
                <a:tc>
                  <a:txBody>
                    <a:bodyPr/>
                    <a:lstStyle/>
                    <a:p>
                      <a:pPr algn="ctr" rtl="0" fontAlgn="ctr">
                        <a:lnSpc>
                          <a:spcPct val="150000"/>
                        </a:lnSpc>
                      </a:pPr>
                      <a:r>
                        <a:rPr lang="en-GB" sz="1800" b="0" i="0" u="none" strike="noStrike">
                          <a:solidFill>
                            <a:srgbClr val="000000"/>
                          </a:solidFill>
                          <a:effectLst/>
                          <a:latin typeface="Calibri" panose="020F0502020204030204" pitchFamily="34" charset="0"/>
                        </a:rPr>
                        <a:t>Mock Set 2</a:t>
                      </a:r>
                    </a:p>
                  </a:txBody>
                  <a:tcPr marL="6350" marR="6350" marT="6350" marB="0" anchor="ctr"/>
                </a:tc>
                <a:tc>
                  <a:txBody>
                    <a:bodyPr/>
                    <a:lstStyle/>
                    <a:p>
                      <a:pPr algn="ctr" fontAlgn="b">
                        <a:lnSpc>
                          <a:spcPct val="150000"/>
                        </a:lnSpc>
                      </a:pPr>
                      <a:r>
                        <a:rPr lang="en-GB" sz="1800" b="0" i="0" u="none" strike="noStrike">
                          <a:solidFill>
                            <a:srgbClr val="000000"/>
                          </a:solidFill>
                          <a:effectLst/>
                          <a:latin typeface="Calibri" panose="020F0502020204030204" pitchFamily="34" charset="0"/>
                          <a:cs typeface="Calibri" panose="020F0502020204030204" pitchFamily="34" charset="0"/>
                        </a:rPr>
                        <a:t>2 weeks  - </a:t>
                      </a:r>
                      <a:r>
                        <a:rPr lang="en-GB" sz="1800" b="0" i="0" u="none" strike="noStrike" err="1">
                          <a:solidFill>
                            <a:srgbClr val="000000"/>
                          </a:solidFill>
                          <a:effectLst/>
                          <a:latin typeface="Calibri" panose="020F0502020204030204" pitchFamily="34" charset="0"/>
                          <a:cs typeface="Calibri" panose="020F0502020204030204" pitchFamily="34" charset="0"/>
                        </a:rPr>
                        <a:t>w.c.</a:t>
                      </a:r>
                      <a:r>
                        <a:rPr lang="en-GB" sz="1800" b="0" i="0" u="none" strike="noStrike">
                          <a:solidFill>
                            <a:srgbClr val="000000"/>
                          </a:solidFill>
                          <a:effectLst/>
                          <a:latin typeface="Calibri" panose="020F0502020204030204" pitchFamily="34" charset="0"/>
                          <a:cs typeface="Calibri" panose="020F0502020204030204" pitchFamily="34" charset="0"/>
                        </a:rPr>
                        <a:t> 20</a:t>
                      </a:r>
                      <a:r>
                        <a:rPr lang="en-GB" sz="1800" b="0" i="0" u="none" strike="noStrike" baseline="30000">
                          <a:solidFill>
                            <a:srgbClr val="000000"/>
                          </a:solidFill>
                          <a:effectLst/>
                          <a:latin typeface="Calibri" panose="020F0502020204030204" pitchFamily="34" charset="0"/>
                          <a:cs typeface="Calibri" panose="020F0502020204030204" pitchFamily="34" charset="0"/>
                        </a:rPr>
                        <a:t>th</a:t>
                      </a:r>
                      <a:r>
                        <a:rPr lang="en-GB" sz="1800" b="0" i="0" u="none" strike="noStrike">
                          <a:solidFill>
                            <a:srgbClr val="000000"/>
                          </a:solidFill>
                          <a:effectLst/>
                          <a:latin typeface="Calibri" panose="020F0502020204030204" pitchFamily="34" charset="0"/>
                          <a:cs typeface="Calibri" panose="020F0502020204030204" pitchFamily="34" charset="0"/>
                        </a:rPr>
                        <a:t> February 2023</a:t>
                      </a:r>
                    </a:p>
                  </a:txBody>
                  <a:tcPr marL="6350" marR="6350" marT="6350" marB="0" anchor="b"/>
                </a:tc>
                <a:extLst>
                  <a:ext uri="{0D108BD9-81ED-4DB2-BD59-A6C34878D82A}">
                    <a16:rowId xmlns:a16="http://schemas.microsoft.com/office/drawing/2014/main" val="1381015777"/>
                  </a:ext>
                </a:extLst>
              </a:tr>
              <a:tr h="375510">
                <a:tc>
                  <a:txBody>
                    <a:bodyPr/>
                    <a:lstStyle/>
                    <a:p>
                      <a:pPr algn="ctr" rtl="0" fontAlgn="ctr">
                        <a:lnSpc>
                          <a:spcPct val="150000"/>
                        </a:lnSpc>
                      </a:pPr>
                      <a:r>
                        <a:rPr lang="en-GB" sz="1800" b="0" i="0" u="none" strike="noStrike">
                          <a:solidFill>
                            <a:srgbClr val="000000"/>
                          </a:solidFill>
                          <a:effectLst/>
                          <a:latin typeface="Calibri" panose="020F0502020204030204" pitchFamily="34" charset="0"/>
                        </a:rPr>
                        <a:t>Super Learning Schedule</a:t>
                      </a:r>
                    </a:p>
                  </a:txBody>
                  <a:tcPr marL="6350" marR="6350" marT="6350" marB="0" anchor="ctr"/>
                </a:tc>
                <a:tc>
                  <a:txBody>
                    <a:bodyPr/>
                    <a:lstStyle/>
                    <a:p>
                      <a:pPr algn="ctr" fontAlgn="b">
                        <a:lnSpc>
                          <a:spcPct val="150000"/>
                        </a:lnSpc>
                      </a:pPr>
                      <a:r>
                        <a:rPr lang="en-GB" sz="1800" b="0" i="0" u="none" strike="noStrike">
                          <a:solidFill>
                            <a:srgbClr val="000000"/>
                          </a:solidFill>
                          <a:effectLst/>
                          <a:latin typeface="Calibri" panose="020F0502020204030204" pitchFamily="34" charset="0"/>
                          <a:cs typeface="Calibri" panose="020F0502020204030204" pitchFamily="34" charset="0"/>
                        </a:rPr>
                        <a:t>15</a:t>
                      </a:r>
                      <a:r>
                        <a:rPr lang="en-GB" sz="1800" b="0" i="0" u="none" strike="noStrike" baseline="30000">
                          <a:solidFill>
                            <a:srgbClr val="000000"/>
                          </a:solidFill>
                          <a:effectLst/>
                          <a:latin typeface="Calibri" panose="020F0502020204030204" pitchFamily="34" charset="0"/>
                          <a:cs typeface="Calibri" panose="020F0502020204030204" pitchFamily="34" charset="0"/>
                        </a:rPr>
                        <a:t>th</a:t>
                      </a:r>
                      <a:r>
                        <a:rPr lang="en-GB" sz="1800" b="0" i="0" u="none" strike="noStrike">
                          <a:solidFill>
                            <a:srgbClr val="000000"/>
                          </a:solidFill>
                          <a:effectLst/>
                          <a:latin typeface="Calibri" panose="020F0502020204030204" pitchFamily="34" charset="0"/>
                          <a:cs typeface="Calibri" panose="020F0502020204030204" pitchFamily="34" charset="0"/>
                        </a:rPr>
                        <a:t> May 2023 - During GCSE Exams 2023</a:t>
                      </a:r>
                    </a:p>
                  </a:txBody>
                  <a:tcPr marL="6350" marR="6350" marT="6350" marB="0" anchor="b"/>
                </a:tc>
                <a:extLst>
                  <a:ext uri="{0D108BD9-81ED-4DB2-BD59-A6C34878D82A}">
                    <a16:rowId xmlns:a16="http://schemas.microsoft.com/office/drawing/2014/main" val="3917770496"/>
                  </a:ext>
                </a:extLst>
              </a:tr>
              <a:tr h="375510">
                <a:tc>
                  <a:txBody>
                    <a:bodyPr/>
                    <a:lstStyle/>
                    <a:p>
                      <a:pPr algn="ctr" rtl="0" fontAlgn="ctr">
                        <a:lnSpc>
                          <a:spcPct val="150000"/>
                        </a:lnSpc>
                      </a:pPr>
                      <a:r>
                        <a:rPr lang="en-GB" sz="1800" b="0" i="0" u="none" strike="noStrike">
                          <a:solidFill>
                            <a:srgbClr val="000000"/>
                          </a:solidFill>
                          <a:effectLst/>
                          <a:latin typeface="Calibri" panose="020F0502020204030204" pitchFamily="34" charset="0"/>
                        </a:rPr>
                        <a:t>GCSE Exams</a:t>
                      </a:r>
                    </a:p>
                  </a:txBody>
                  <a:tcPr marL="6350" marR="6350" marT="6350" marB="0" anchor="ctr"/>
                </a:tc>
                <a:tc>
                  <a:txBody>
                    <a:bodyPr/>
                    <a:lstStyle/>
                    <a:p>
                      <a:pPr algn="ctr" fontAlgn="b">
                        <a:lnSpc>
                          <a:spcPct val="150000"/>
                        </a:lnSpc>
                      </a:pPr>
                      <a:r>
                        <a:rPr lang="en-GB" sz="1800" b="0" i="0" u="none" strike="noStrike">
                          <a:solidFill>
                            <a:srgbClr val="000000"/>
                          </a:solidFill>
                          <a:effectLst/>
                          <a:latin typeface="Calibri" panose="020F0502020204030204" pitchFamily="34" charset="0"/>
                          <a:cs typeface="Calibri" panose="020F0502020204030204" pitchFamily="34" charset="0"/>
                        </a:rPr>
                        <a:t>15</a:t>
                      </a:r>
                      <a:r>
                        <a:rPr lang="en-GB" sz="1800" b="0" i="0" u="none" strike="noStrike" baseline="30000">
                          <a:solidFill>
                            <a:srgbClr val="000000"/>
                          </a:solidFill>
                          <a:effectLst/>
                          <a:latin typeface="Calibri" panose="020F0502020204030204" pitchFamily="34" charset="0"/>
                          <a:cs typeface="Calibri" panose="020F0502020204030204" pitchFamily="34" charset="0"/>
                        </a:rPr>
                        <a:t>th</a:t>
                      </a:r>
                      <a:r>
                        <a:rPr lang="en-GB" sz="1800" b="0" i="0" u="none" strike="noStrike">
                          <a:solidFill>
                            <a:srgbClr val="000000"/>
                          </a:solidFill>
                          <a:effectLst/>
                          <a:latin typeface="Calibri" panose="020F0502020204030204" pitchFamily="34" charset="0"/>
                          <a:cs typeface="Calibri" panose="020F0502020204030204" pitchFamily="34" charset="0"/>
                        </a:rPr>
                        <a:t> May 2023</a:t>
                      </a:r>
                    </a:p>
                  </a:txBody>
                  <a:tcPr marL="6350" marR="6350" marT="6350" marB="0" anchor="b"/>
                </a:tc>
                <a:extLst>
                  <a:ext uri="{0D108BD9-81ED-4DB2-BD59-A6C34878D82A}">
                    <a16:rowId xmlns:a16="http://schemas.microsoft.com/office/drawing/2014/main" val="3605867385"/>
                  </a:ext>
                </a:extLst>
              </a:tr>
              <a:tr h="375510">
                <a:tc>
                  <a:txBody>
                    <a:bodyPr/>
                    <a:lstStyle/>
                    <a:p>
                      <a:pPr algn="ctr" rtl="0" fontAlgn="ctr">
                        <a:lnSpc>
                          <a:spcPct val="150000"/>
                        </a:lnSpc>
                      </a:pPr>
                      <a:r>
                        <a:rPr lang="en-GB" sz="1800" b="0" i="0" u="none" strike="noStrike">
                          <a:solidFill>
                            <a:srgbClr val="000000"/>
                          </a:solidFill>
                          <a:effectLst/>
                          <a:latin typeface="Calibri" panose="020F0502020204030204" pitchFamily="34" charset="0"/>
                        </a:rPr>
                        <a:t>Valedictory</a:t>
                      </a:r>
                    </a:p>
                  </a:txBody>
                  <a:tcPr marL="6350" marR="6350" marT="6350" marB="0" anchor="ctr"/>
                </a:tc>
                <a:tc>
                  <a:txBody>
                    <a:bodyPr/>
                    <a:lstStyle/>
                    <a:p>
                      <a:pPr algn="ctr" fontAlgn="b">
                        <a:lnSpc>
                          <a:spcPct val="150000"/>
                        </a:lnSpc>
                      </a:pPr>
                      <a:r>
                        <a:rPr lang="en-GB" sz="1800" b="0" i="0" u="none" strike="noStrike">
                          <a:solidFill>
                            <a:srgbClr val="000000"/>
                          </a:solidFill>
                          <a:effectLst/>
                          <a:latin typeface="Calibri" panose="020F0502020204030204" pitchFamily="34" charset="0"/>
                          <a:cs typeface="Calibri" panose="020F0502020204030204" pitchFamily="34" charset="0"/>
                        </a:rPr>
                        <a:t>TBC</a:t>
                      </a:r>
                    </a:p>
                  </a:txBody>
                  <a:tcPr marL="6350" marR="6350" marT="6350" marB="0" anchor="b"/>
                </a:tc>
                <a:extLst>
                  <a:ext uri="{0D108BD9-81ED-4DB2-BD59-A6C34878D82A}">
                    <a16:rowId xmlns:a16="http://schemas.microsoft.com/office/drawing/2014/main" val="3815354059"/>
                  </a:ext>
                </a:extLst>
              </a:tr>
              <a:tr h="375510">
                <a:tc>
                  <a:txBody>
                    <a:bodyPr/>
                    <a:lstStyle/>
                    <a:p>
                      <a:pPr algn="ctr" rtl="0" fontAlgn="ctr">
                        <a:lnSpc>
                          <a:spcPct val="150000"/>
                        </a:lnSpc>
                      </a:pPr>
                      <a:r>
                        <a:rPr lang="en-GB" sz="1800" b="0" i="0" u="none" strike="noStrike">
                          <a:solidFill>
                            <a:srgbClr val="000000"/>
                          </a:solidFill>
                          <a:effectLst/>
                          <a:latin typeface="Calibri" panose="020F0502020204030204" pitchFamily="34" charset="0"/>
                        </a:rPr>
                        <a:t>Prom</a:t>
                      </a:r>
                    </a:p>
                  </a:txBody>
                  <a:tcPr marL="6350" marR="6350" marT="6350" marB="0" anchor="ctr"/>
                </a:tc>
                <a:tc>
                  <a:txBody>
                    <a:bodyPr/>
                    <a:lstStyle/>
                    <a:p>
                      <a:pPr algn="ctr" fontAlgn="b">
                        <a:lnSpc>
                          <a:spcPct val="150000"/>
                        </a:lnSpc>
                      </a:pPr>
                      <a:r>
                        <a:rPr lang="en-GB" sz="1800" b="0" i="0" u="none" strike="noStrike">
                          <a:solidFill>
                            <a:srgbClr val="000000"/>
                          </a:solidFill>
                          <a:effectLst/>
                          <a:latin typeface="Calibri" panose="020F0502020204030204" pitchFamily="34" charset="0"/>
                          <a:cs typeface="Calibri" panose="020F0502020204030204" pitchFamily="34" charset="0"/>
                        </a:rPr>
                        <a:t>Wednesday 28</a:t>
                      </a:r>
                      <a:r>
                        <a:rPr lang="en-GB" sz="1800" b="0" i="0" u="none" strike="noStrike" baseline="30000">
                          <a:solidFill>
                            <a:srgbClr val="000000"/>
                          </a:solidFill>
                          <a:effectLst/>
                          <a:latin typeface="Calibri" panose="020F0502020204030204" pitchFamily="34" charset="0"/>
                          <a:cs typeface="Calibri" panose="020F0502020204030204" pitchFamily="34" charset="0"/>
                        </a:rPr>
                        <a:t>th</a:t>
                      </a:r>
                      <a:r>
                        <a:rPr lang="en-GB" sz="1800" b="0" i="0" u="none" strike="noStrike">
                          <a:solidFill>
                            <a:srgbClr val="000000"/>
                          </a:solidFill>
                          <a:effectLst/>
                          <a:latin typeface="Calibri" panose="020F0502020204030204" pitchFamily="34" charset="0"/>
                          <a:cs typeface="Calibri" panose="020F0502020204030204" pitchFamily="34" charset="0"/>
                        </a:rPr>
                        <a:t> June 2023</a:t>
                      </a:r>
                    </a:p>
                  </a:txBody>
                  <a:tcPr marL="6350" marR="6350" marT="6350" marB="0" anchor="b"/>
                </a:tc>
                <a:extLst>
                  <a:ext uri="{0D108BD9-81ED-4DB2-BD59-A6C34878D82A}">
                    <a16:rowId xmlns:a16="http://schemas.microsoft.com/office/drawing/2014/main" val="2234932519"/>
                  </a:ext>
                </a:extLst>
              </a:tr>
            </a:tbl>
          </a:graphicData>
        </a:graphic>
      </p:graphicFrame>
    </p:spTree>
    <p:extLst>
      <p:ext uri="{BB962C8B-B14F-4D97-AF65-F5344CB8AC3E}">
        <p14:creationId xmlns:p14="http://schemas.microsoft.com/office/powerpoint/2010/main" val="6131372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830760-26BB-4DF9-938D-77E5D34C8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EC4A25-B019-4D70-8DA4-37F3B2A9AAE2}"/>
              </a:ext>
            </a:extLst>
          </p:cNvPr>
          <p:cNvSpPr>
            <a:spLocks noGrp="1"/>
          </p:cNvSpPr>
          <p:nvPr>
            <p:ph type="title"/>
          </p:nvPr>
        </p:nvSpPr>
        <p:spPr>
          <a:xfrm>
            <a:off x="801098" y="804335"/>
            <a:ext cx="5712824" cy="1917518"/>
          </a:xfrm>
        </p:spPr>
        <p:txBody>
          <a:bodyPr>
            <a:normAutofit/>
          </a:bodyPr>
          <a:lstStyle/>
          <a:p>
            <a:r>
              <a:rPr lang="en-GB" sz="6600"/>
              <a:t>distractions</a:t>
            </a:r>
          </a:p>
        </p:txBody>
      </p:sp>
      <p:sp>
        <p:nvSpPr>
          <p:cNvPr id="3" name="Content Placeholder 2">
            <a:extLst>
              <a:ext uri="{FF2B5EF4-FFF2-40B4-BE49-F238E27FC236}">
                <a16:creationId xmlns:a16="http://schemas.microsoft.com/office/drawing/2014/main" id="{DFC9E225-23D0-464B-9E97-ACB6E3788526}"/>
              </a:ext>
            </a:extLst>
          </p:cNvPr>
          <p:cNvSpPr>
            <a:spLocks noGrp="1"/>
          </p:cNvSpPr>
          <p:nvPr>
            <p:ph idx="1"/>
          </p:nvPr>
        </p:nvSpPr>
        <p:spPr>
          <a:xfrm>
            <a:off x="424527" y="2567606"/>
            <a:ext cx="5079013" cy="3814899"/>
          </a:xfrm>
        </p:spPr>
        <p:txBody>
          <a:bodyPr anchor="t">
            <a:normAutofit lnSpcReduction="10000"/>
          </a:bodyPr>
          <a:lstStyle/>
          <a:p>
            <a:r>
              <a:rPr lang="en-GB" sz="2400"/>
              <a:t>Multi-tasking is a myth. </a:t>
            </a:r>
          </a:p>
          <a:p>
            <a:r>
              <a:rPr lang="en-GB" sz="2400" b="1"/>
              <a:t>Having a mobile phone out whilst revising causes a decrease in concentration and a reduction of 20% in performance</a:t>
            </a:r>
            <a:r>
              <a:rPr lang="en-GB" sz="2400"/>
              <a:t>.</a:t>
            </a:r>
          </a:p>
          <a:p>
            <a:r>
              <a:rPr lang="en-GB" sz="2400"/>
              <a:t> A quiet environment is preferable and leads to an exam performance that is 60% better than those who revise whilst listening to music with lyrics.</a:t>
            </a:r>
          </a:p>
        </p:txBody>
      </p:sp>
      <p:pic>
        <p:nvPicPr>
          <p:cNvPr id="5" name="Picture 6" descr="http://t2.gstatic.com/images?q=tbn:ANd9GcShWPchrYuck7wSGH5Njy62x6CQaYyZ2BXoKaz59ve2DWK5cEH6vg">
            <a:extLst>
              <a:ext uri="{FF2B5EF4-FFF2-40B4-BE49-F238E27FC236}">
                <a16:creationId xmlns:a16="http://schemas.microsoft.com/office/drawing/2014/main" id="{3A84C95C-9701-4D46-9BF5-941EAAC7F4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432" r="28529"/>
          <a:stretch/>
        </p:blipFill>
        <p:spPr bwMode="auto">
          <a:xfrm>
            <a:off x="7853983" y="-2"/>
            <a:ext cx="4329965" cy="3793338"/>
          </a:xfrm>
          <a:custGeom>
            <a:avLst/>
            <a:gdLst/>
            <a:ahLst/>
            <a:cxnLst/>
            <a:rect l="l" t="t" r="r" b="b"/>
            <a:pathLst>
              <a:path w="4329965" h="3793338">
                <a:moveTo>
                  <a:pt x="620085" y="0"/>
                </a:moveTo>
                <a:lnTo>
                  <a:pt x="4329965" y="0"/>
                </a:lnTo>
                <a:lnTo>
                  <a:pt x="4329965" y="2733720"/>
                </a:lnTo>
                <a:lnTo>
                  <a:pt x="4251051" y="2820548"/>
                </a:lnTo>
                <a:cubicBezTo>
                  <a:pt x="3831561" y="3240037"/>
                  <a:pt x="3252041" y="3499497"/>
                  <a:pt x="2611921" y="3499497"/>
                </a:cubicBezTo>
                <a:cubicBezTo>
                  <a:pt x="1331680" y="3499497"/>
                  <a:pt x="293841" y="2461658"/>
                  <a:pt x="293841" y="1181418"/>
                </a:cubicBezTo>
                <a:cubicBezTo>
                  <a:pt x="293841" y="781342"/>
                  <a:pt x="395193" y="404939"/>
                  <a:pt x="573621" y="76483"/>
                </a:cubicBezTo>
                <a:close/>
                <a:moveTo>
                  <a:pt x="284617" y="0"/>
                </a:moveTo>
                <a:lnTo>
                  <a:pt x="543760" y="0"/>
                </a:lnTo>
                <a:lnTo>
                  <a:pt x="516204" y="45359"/>
                </a:lnTo>
                <a:cubicBezTo>
                  <a:pt x="332750" y="383067"/>
                  <a:pt x="228543" y="770073"/>
                  <a:pt x="228543" y="1181418"/>
                </a:cubicBezTo>
                <a:cubicBezTo>
                  <a:pt x="228543" y="2497720"/>
                  <a:pt x="1295618" y="3564795"/>
                  <a:pt x="2611921" y="3564795"/>
                </a:cubicBezTo>
                <a:cubicBezTo>
                  <a:pt x="3270072" y="3564795"/>
                  <a:pt x="3865916" y="3298026"/>
                  <a:pt x="4297223" y="2866720"/>
                </a:cubicBezTo>
                <a:lnTo>
                  <a:pt x="4329965" y="2830694"/>
                </a:lnTo>
                <a:lnTo>
                  <a:pt x="4329965" y="3145443"/>
                </a:lnTo>
                <a:lnTo>
                  <a:pt x="4273345" y="3196903"/>
                </a:lnTo>
                <a:cubicBezTo>
                  <a:pt x="3821851" y="3569508"/>
                  <a:pt x="3243025" y="3793338"/>
                  <a:pt x="2611921" y="3793338"/>
                </a:cubicBezTo>
                <a:cubicBezTo>
                  <a:pt x="1169396" y="3793338"/>
                  <a:pt x="0" y="2623942"/>
                  <a:pt x="0" y="1181418"/>
                </a:cubicBezTo>
                <a:cubicBezTo>
                  <a:pt x="0" y="820786"/>
                  <a:pt x="73088" y="477226"/>
                  <a:pt x="205258" y="16474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Shape 13">
            <a:extLst>
              <a:ext uri="{FF2B5EF4-FFF2-40B4-BE49-F238E27FC236}">
                <a16:creationId xmlns:a16="http://schemas.microsoft.com/office/drawing/2014/main" id="{F12B191D-14E0-48C6-9541-2DC3B7D198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62035" y="0"/>
            <a:ext cx="4329965" cy="3793338"/>
          </a:xfrm>
          <a:custGeom>
            <a:avLst/>
            <a:gdLst>
              <a:gd name="connsiteX0" fmla="*/ 620085 w 4329965"/>
              <a:gd name="connsiteY0" fmla="*/ 0 h 3793338"/>
              <a:gd name="connsiteX1" fmla="*/ 4329965 w 4329965"/>
              <a:gd name="connsiteY1" fmla="*/ 0 h 3793338"/>
              <a:gd name="connsiteX2" fmla="*/ 4329965 w 4329965"/>
              <a:gd name="connsiteY2" fmla="*/ 2733720 h 3793338"/>
              <a:gd name="connsiteX3" fmla="*/ 4251051 w 4329965"/>
              <a:gd name="connsiteY3" fmla="*/ 2820548 h 3793338"/>
              <a:gd name="connsiteX4" fmla="*/ 2611921 w 4329965"/>
              <a:gd name="connsiteY4" fmla="*/ 3499497 h 3793338"/>
              <a:gd name="connsiteX5" fmla="*/ 293841 w 4329965"/>
              <a:gd name="connsiteY5" fmla="*/ 1181418 h 3793338"/>
              <a:gd name="connsiteX6" fmla="*/ 573621 w 4329965"/>
              <a:gd name="connsiteY6" fmla="*/ 76483 h 3793338"/>
              <a:gd name="connsiteX7" fmla="*/ 284617 w 4329965"/>
              <a:gd name="connsiteY7" fmla="*/ 0 h 3793338"/>
              <a:gd name="connsiteX8" fmla="*/ 543760 w 4329965"/>
              <a:gd name="connsiteY8" fmla="*/ 0 h 3793338"/>
              <a:gd name="connsiteX9" fmla="*/ 516204 w 4329965"/>
              <a:gd name="connsiteY9" fmla="*/ 45359 h 3793338"/>
              <a:gd name="connsiteX10" fmla="*/ 228543 w 4329965"/>
              <a:gd name="connsiteY10" fmla="*/ 1181418 h 3793338"/>
              <a:gd name="connsiteX11" fmla="*/ 2611921 w 4329965"/>
              <a:gd name="connsiteY11" fmla="*/ 3564795 h 3793338"/>
              <a:gd name="connsiteX12" fmla="*/ 4297223 w 4329965"/>
              <a:gd name="connsiteY12" fmla="*/ 2866720 h 3793338"/>
              <a:gd name="connsiteX13" fmla="*/ 4329965 w 4329965"/>
              <a:gd name="connsiteY13" fmla="*/ 2830694 h 3793338"/>
              <a:gd name="connsiteX14" fmla="*/ 4329965 w 4329965"/>
              <a:gd name="connsiteY14" fmla="*/ 3145443 h 3793338"/>
              <a:gd name="connsiteX15" fmla="*/ 4273345 w 4329965"/>
              <a:gd name="connsiteY15" fmla="*/ 3196903 h 3793338"/>
              <a:gd name="connsiteX16" fmla="*/ 2611921 w 4329965"/>
              <a:gd name="connsiteY16" fmla="*/ 3793338 h 3793338"/>
              <a:gd name="connsiteX17" fmla="*/ 0 w 4329965"/>
              <a:gd name="connsiteY17" fmla="*/ 1181418 h 3793338"/>
              <a:gd name="connsiteX18" fmla="*/ 205258 w 4329965"/>
              <a:gd name="connsiteY18" fmla="*/ 164740 h 379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965" h="3793338">
                <a:moveTo>
                  <a:pt x="620085" y="0"/>
                </a:moveTo>
                <a:lnTo>
                  <a:pt x="4329965" y="0"/>
                </a:lnTo>
                <a:lnTo>
                  <a:pt x="4329965" y="2733720"/>
                </a:lnTo>
                <a:lnTo>
                  <a:pt x="4251051" y="2820548"/>
                </a:lnTo>
                <a:cubicBezTo>
                  <a:pt x="3831561" y="3240037"/>
                  <a:pt x="3252041" y="3499497"/>
                  <a:pt x="2611921" y="3499497"/>
                </a:cubicBezTo>
                <a:cubicBezTo>
                  <a:pt x="1331680" y="3499497"/>
                  <a:pt x="293841" y="2461658"/>
                  <a:pt x="293841" y="1181418"/>
                </a:cubicBezTo>
                <a:cubicBezTo>
                  <a:pt x="293841" y="781342"/>
                  <a:pt x="395193" y="404939"/>
                  <a:pt x="573621" y="76483"/>
                </a:cubicBezTo>
                <a:close/>
                <a:moveTo>
                  <a:pt x="284617" y="0"/>
                </a:moveTo>
                <a:lnTo>
                  <a:pt x="543760" y="0"/>
                </a:lnTo>
                <a:lnTo>
                  <a:pt x="516204" y="45359"/>
                </a:lnTo>
                <a:cubicBezTo>
                  <a:pt x="332750" y="383067"/>
                  <a:pt x="228543" y="770073"/>
                  <a:pt x="228543" y="1181418"/>
                </a:cubicBezTo>
                <a:cubicBezTo>
                  <a:pt x="228543" y="2497720"/>
                  <a:pt x="1295618" y="3564795"/>
                  <a:pt x="2611921" y="3564795"/>
                </a:cubicBezTo>
                <a:cubicBezTo>
                  <a:pt x="3270072" y="3564795"/>
                  <a:pt x="3865916" y="3298026"/>
                  <a:pt x="4297223" y="2866720"/>
                </a:cubicBezTo>
                <a:lnTo>
                  <a:pt x="4329965" y="2830694"/>
                </a:lnTo>
                <a:lnTo>
                  <a:pt x="4329965" y="3145443"/>
                </a:lnTo>
                <a:lnTo>
                  <a:pt x="4273345" y="3196903"/>
                </a:lnTo>
                <a:cubicBezTo>
                  <a:pt x="3821851" y="3569508"/>
                  <a:pt x="3243025" y="3793338"/>
                  <a:pt x="2611921" y="3793338"/>
                </a:cubicBezTo>
                <a:cubicBezTo>
                  <a:pt x="1169396" y="3793338"/>
                  <a:pt x="0" y="2623942"/>
                  <a:pt x="0" y="1181418"/>
                </a:cubicBezTo>
                <a:cubicBezTo>
                  <a:pt x="0" y="820786"/>
                  <a:pt x="73088" y="477226"/>
                  <a:pt x="205258" y="16474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pic>
        <p:nvPicPr>
          <p:cNvPr id="7" name="Picture 16" descr="http://t3.gstatic.com/images?q=tbn:ANd9GcQMeOsMapNWqzS0xAt96Y6nhFLmUEDkfzyDiSo2oAReCcjFNDmC">
            <a:extLst>
              <a:ext uri="{FF2B5EF4-FFF2-40B4-BE49-F238E27FC236}">
                <a16:creationId xmlns:a16="http://schemas.microsoft.com/office/drawing/2014/main" id="{DE578719-85D3-4314-8FD5-EF859E1A16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47" b="3"/>
          <a:stretch/>
        </p:blipFill>
        <p:spPr bwMode="auto">
          <a:xfrm>
            <a:off x="5679762" y="2646306"/>
            <a:ext cx="3197072" cy="3197072"/>
          </a:xfrm>
          <a:custGeom>
            <a:avLst/>
            <a:gdLst/>
            <a:ahLst/>
            <a:cxnLst/>
            <a:rect l="l" t="t" r="r" b="b"/>
            <a:pathLst>
              <a:path w="3197072" h="3197072">
                <a:moveTo>
                  <a:pt x="1598536" y="179835"/>
                </a:moveTo>
                <a:cubicBezTo>
                  <a:pt x="2382063" y="179835"/>
                  <a:pt x="3017237" y="815009"/>
                  <a:pt x="3017237" y="1598536"/>
                </a:cubicBezTo>
                <a:cubicBezTo>
                  <a:pt x="3017237" y="2382063"/>
                  <a:pt x="2382063" y="3017237"/>
                  <a:pt x="1598536" y="3017237"/>
                </a:cubicBezTo>
                <a:cubicBezTo>
                  <a:pt x="815009" y="3017237"/>
                  <a:pt x="179836" y="2382063"/>
                  <a:pt x="179836" y="1598536"/>
                </a:cubicBezTo>
                <a:cubicBezTo>
                  <a:pt x="179836" y="815009"/>
                  <a:pt x="815009" y="179835"/>
                  <a:pt x="1598536" y="179835"/>
                </a:cubicBezTo>
                <a:close/>
                <a:moveTo>
                  <a:pt x="1598536" y="139872"/>
                </a:moveTo>
                <a:cubicBezTo>
                  <a:pt x="792938" y="139872"/>
                  <a:pt x="139872" y="792939"/>
                  <a:pt x="139872" y="1598536"/>
                </a:cubicBezTo>
                <a:cubicBezTo>
                  <a:pt x="139872" y="2404134"/>
                  <a:pt x="792938" y="3057200"/>
                  <a:pt x="1598536" y="3057200"/>
                </a:cubicBezTo>
                <a:cubicBezTo>
                  <a:pt x="2404134" y="3057200"/>
                  <a:pt x="3057200" y="2404134"/>
                  <a:pt x="3057200" y="1598536"/>
                </a:cubicBezTo>
                <a:cubicBezTo>
                  <a:pt x="3057200" y="792939"/>
                  <a:pt x="2404134" y="139872"/>
                  <a:pt x="1598536" y="139872"/>
                </a:cubicBezTo>
                <a:close/>
                <a:moveTo>
                  <a:pt x="1598536" y="0"/>
                </a:moveTo>
                <a:cubicBezTo>
                  <a:pt x="2481383" y="0"/>
                  <a:pt x="3197072" y="715689"/>
                  <a:pt x="3197072" y="1598536"/>
                </a:cubicBezTo>
                <a:cubicBezTo>
                  <a:pt x="3197072" y="2481383"/>
                  <a:pt x="2481383" y="3197072"/>
                  <a:pt x="1598536" y="3197072"/>
                </a:cubicBezTo>
                <a:cubicBezTo>
                  <a:pt x="715689" y="3197072"/>
                  <a:pt x="0" y="2481383"/>
                  <a:pt x="0" y="1598536"/>
                </a:cubicBezTo>
                <a:cubicBezTo>
                  <a:pt x="0" y="715689"/>
                  <a:pt x="715689" y="0"/>
                  <a:pt x="1598536"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Shape 15">
            <a:extLst>
              <a:ext uri="{FF2B5EF4-FFF2-40B4-BE49-F238E27FC236}">
                <a16:creationId xmlns:a16="http://schemas.microsoft.com/office/drawing/2014/main" id="{575806C2-AB07-4F56-936F-6EA1070F7F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9762" y="2646306"/>
            <a:ext cx="3197072" cy="3197072"/>
          </a:xfrm>
          <a:custGeom>
            <a:avLst/>
            <a:gdLst>
              <a:gd name="connsiteX0" fmla="*/ 3657600 w 7315200"/>
              <a:gd name="connsiteY0" fmla="*/ 411480 h 7315200"/>
              <a:gd name="connsiteX1" fmla="*/ 6903720 w 7315200"/>
              <a:gd name="connsiteY1" fmla="*/ 3657600 h 7315200"/>
              <a:gd name="connsiteX2" fmla="*/ 3657600 w 7315200"/>
              <a:gd name="connsiteY2" fmla="*/ 6903720 h 7315200"/>
              <a:gd name="connsiteX3" fmla="*/ 411480 w 7315200"/>
              <a:gd name="connsiteY3" fmla="*/ 3657600 h 7315200"/>
              <a:gd name="connsiteX4" fmla="*/ 3657600 w 7315200"/>
              <a:gd name="connsiteY4" fmla="*/ 411480 h 7315200"/>
              <a:gd name="connsiteX5" fmla="*/ 3657600 w 7315200"/>
              <a:gd name="connsiteY5" fmla="*/ 320040 h 7315200"/>
              <a:gd name="connsiteX6" fmla="*/ 320040 w 7315200"/>
              <a:gd name="connsiteY6" fmla="*/ 3657600 h 7315200"/>
              <a:gd name="connsiteX7" fmla="*/ 3657600 w 7315200"/>
              <a:gd name="connsiteY7" fmla="*/ 6995160 h 7315200"/>
              <a:gd name="connsiteX8" fmla="*/ 6995160 w 7315200"/>
              <a:gd name="connsiteY8" fmla="*/ 3657600 h 7315200"/>
              <a:gd name="connsiteX9" fmla="*/ 3657600 w 7315200"/>
              <a:gd name="connsiteY9" fmla="*/ 320040 h 7315200"/>
              <a:gd name="connsiteX10" fmla="*/ 3657600 w 7315200"/>
              <a:gd name="connsiteY10" fmla="*/ 0 h 7315200"/>
              <a:gd name="connsiteX11" fmla="*/ 7315200 w 7315200"/>
              <a:gd name="connsiteY11" fmla="*/ 3657600 h 7315200"/>
              <a:gd name="connsiteX12" fmla="*/ 3657600 w 7315200"/>
              <a:gd name="connsiteY12" fmla="*/ 7315200 h 7315200"/>
              <a:gd name="connsiteX13" fmla="*/ 0 w 7315200"/>
              <a:gd name="connsiteY13" fmla="*/ 3657600 h 7315200"/>
              <a:gd name="connsiteX14" fmla="*/ 3657600 w 7315200"/>
              <a:gd name="connsiteY1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15200" h="7315200">
                <a:moveTo>
                  <a:pt x="3657600" y="411480"/>
                </a:moveTo>
                <a:cubicBezTo>
                  <a:pt x="5450383" y="411480"/>
                  <a:pt x="6903720" y="1864817"/>
                  <a:pt x="6903720" y="3657600"/>
                </a:cubicBezTo>
                <a:cubicBezTo>
                  <a:pt x="6903720" y="5450383"/>
                  <a:pt x="5450383" y="6903720"/>
                  <a:pt x="3657600" y="6903720"/>
                </a:cubicBezTo>
                <a:cubicBezTo>
                  <a:pt x="1864817" y="6903720"/>
                  <a:pt x="411480" y="5450383"/>
                  <a:pt x="411480" y="3657600"/>
                </a:cubicBezTo>
                <a:cubicBezTo>
                  <a:pt x="411480" y="1864817"/>
                  <a:pt x="1864817" y="411480"/>
                  <a:pt x="3657600" y="411480"/>
                </a:cubicBezTo>
                <a:close/>
                <a:moveTo>
                  <a:pt x="3657600" y="320040"/>
                </a:moveTo>
                <a:cubicBezTo>
                  <a:pt x="1814317" y="320040"/>
                  <a:pt x="320040" y="1814317"/>
                  <a:pt x="320040" y="3657600"/>
                </a:cubicBezTo>
                <a:cubicBezTo>
                  <a:pt x="320040" y="5500883"/>
                  <a:pt x="1814317" y="6995160"/>
                  <a:pt x="3657600" y="6995160"/>
                </a:cubicBezTo>
                <a:cubicBezTo>
                  <a:pt x="5500883" y="6995160"/>
                  <a:pt x="6995160" y="5500883"/>
                  <a:pt x="6995160" y="3657600"/>
                </a:cubicBezTo>
                <a:cubicBezTo>
                  <a:pt x="6995160" y="1814317"/>
                  <a:pt x="5500883" y="320040"/>
                  <a:pt x="3657600" y="320040"/>
                </a:cubicBezTo>
                <a:close/>
                <a:moveTo>
                  <a:pt x="3657600" y="0"/>
                </a:moveTo>
                <a:cubicBezTo>
                  <a:pt x="5677637" y="0"/>
                  <a:pt x="7315200" y="1637563"/>
                  <a:pt x="7315200" y="3657600"/>
                </a:cubicBezTo>
                <a:cubicBezTo>
                  <a:pt x="7315200" y="5677637"/>
                  <a:pt x="5677637" y="7315200"/>
                  <a:pt x="3657600" y="7315200"/>
                </a:cubicBezTo>
                <a:cubicBezTo>
                  <a:pt x="1637563" y="7315200"/>
                  <a:pt x="0" y="5677637"/>
                  <a:pt x="0" y="3657600"/>
                </a:cubicBezTo>
                <a:cubicBezTo>
                  <a:pt x="0" y="1637563"/>
                  <a:pt x="1637563" y="0"/>
                  <a:pt x="3657600"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grpSp>
        <p:nvGrpSpPr>
          <p:cNvPr id="18" name="Group 17">
            <a:extLst>
              <a:ext uri="{FF2B5EF4-FFF2-40B4-BE49-F238E27FC236}">
                <a16:creationId xmlns:a16="http://schemas.microsoft.com/office/drawing/2014/main" id="{C69923DF-00DF-45A6-86A0-5AD7FE498C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42428" y="6229681"/>
            <a:ext cx="457200" cy="457200"/>
            <a:chOff x="11361456" y="6195813"/>
            <a:chExt cx="548640" cy="548640"/>
          </a:xfrm>
        </p:grpSpPr>
        <p:sp>
          <p:nvSpPr>
            <p:cNvPr id="19" name="Oval 18">
              <a:extLst>
                <a:ext uri="{FF2B5EF4-FFF2-40B4-BE49-F238E27FC236}">
                  <a16:creationId xmlns:a16="http://schemas.microsoft.com/office/drawing/2014/main" id="{32CF2C9B-5727-4B1C-9BEF-9E7BB40FB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0" name="Oval 19">
              <a:extLst>
                <a:ext uri="{FF2B5EF4-FFF2-40B4-BE49-F238E27FC236}">
                  <a16:creationId xmlns:a16="http://schemas.microsoft.com/office/drawing/2014/main" id="{7E8D297F-5AA5-452D-BA3A-F410FA845E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6" name="Picture 8" descr="http://t1.gstatic.com/images?q=tbn:ANd9GcSsqYyhFsLGnk-AzX2qrJtxpkxqs8I-K2SWul42twpnsRYwqP79lQ">
            <a:extLst>
              <a:ext uri="{FF2B5EF4-FFF2-40B4-BE49-F238E27FC236}">
                <a16:creationId xmlns:a16="http://schemas.microsoft.com/office/drawing/2014/main" id="{6783B4C5-9D92-4CBA-8B9B-05C92135FCB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107" r="9730" b="-1"/>
          <a:stretch/>
        </p:blipFill>
        <p:spPr bwMode="auto">
          <a:xfrm>
            <a:off x="8775850" y="3931477"/>
            <a:ext cx="3416150" cy="2926525"/>
          </a:xfrm>
          <a:custGeom>
            <a:avLst/>
            <a:gdLst/>
            <a:ahLst/>
            <a:cxnLst/>
            <a:rect l="l" t="t" r="r" b="b"/>
            <a:pathLst>
              <a:path w="3416150" h="2926525">
                <a:moveTo>
                  <a:pt x="2001856" y="225209"/>
                </a:moveTo>
                <a:cubicBezTo>
                  <a:pt x="2553790" y="225209"/>
                  <a:pt x="3046941" y="476889"/>
                  <a:pt x="3372804" y="871744"/>
                </a:cubicBezTo>
                <a:lnTo>
                  <a:pt x="3416150" y="929710"/>
                </a:lnTo>
                <a:lnTo>
                  <a:pt x="3416150" y="2926525"/>
                </a:lnTo>
                <a:lnTo>
                  <a:pt x="486913" y="2926525"/>
                </a:lnTo>
                <a:lnTo>
                  <a:pt x="439641" y="2848713"/>
                </a:lnTo>
                <a:cubicBezTo>
                  <a:pt x="302888" y="2596974"/>
                  <a:pt x="225209" y="2308487"/>
                  <a:pt x="225209" y="2001857"/>
                </a:cubicBezTo>
                <a:cubicBezTo>
                  <a:pt x="225209" y="1020641"/>
                  <a:pt x="1020641" y="225209"/>
                  <a:pt x="2001856" y="225209"/>
                </a:cubicBezTo>
                <a:close/>
                <a:moveTo>
                  <a:pt x="2001856" y="0"/>
                </a:moveTo>
                <a:cubicBezTo>
                  <a:pt x="2485554" y="0"/>
                  <a:pt x="2929185" y="171550"/>
                  <a:pt x="3275223" y="457127"/>
                </a:cubicBezTo>
                <a:lnTo>
                  <a:pt x="3416150" y="585210"/>
                </a:lnTo>
                <a:lnTo>
                  <a:pt x="3416150" y="846232"/>
                </a:lnTo>
                <a:lnTo>
                  <a:pt x="3411422" y="839910"/>
                </a:lnTo>
                <a:cubicBezTo>
                  <a:pt x="3076380" y="433932"/>
                  <a:pt x="2569338" y="175163"/>
                  <a:pt x="2001856" y="175163"/>
                </a:cubicBezTo>
                <a:cubicBezTo>
                  <a:pt x="993002" y="175163"/>
                  <a:pt x="175162" y="993002"/>
                  <a:pt x="175162" y="2001857"/>
                </a:cubicBezTo>
                <a:cubicBezTo>
                  <a:pt x="175162" y="2317124"/>
                  <a:pt x="255029" y="2613738"/>
                  <a:pt x="395634" y="2872568"/>
                </a:cubicBezTo>
                <a:lnTo>
                  <a:pt x="428414" y="2926525"/>
                </a:lnTo>
                <a:lnTo>
                  <a:pt x="227385" y="2926525"/>
                </a:lnTo>
                <a:lnTo>
                  <a:pt x="157316" y="2781070"/>
                </a:lnTo>
                <a:cubicBezTo>
                  <a:pt x="56016" y="2541571"/>
                  <a:pt x="0" y="2278256"/>
                  <a:pt x="0" y="2001857"/>
                </a:cubicBezTo>
                <a:cubicBezTo>
                  <a:pt x="0" y="896262"/>
                  <a:pt x="896262" y="0"/>
                  <a:pt x="2001856"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reeform: Shape 21">
            <a:extLst>
              <a:ext uri="{FF2B5EF4-FFF2-40B4-BE49-F238E27FC236}">
                <a16:creationId xmlns:a16="http://schemas.microsoft.com/office/drawing/2014/main" id="{D55F217F-C24D-4846-B638-491EF6D27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5850" y="3931475"/>
            <a:ext cx="3416150" cy="2926525"/>
          </a:xfrm>
          <a:custGeom>
            <a:avLst/>
            <a:gdLst>
              <a:gd name="connsiteX0" fmla="*/ 2001856 w 3416150"/>
              <a:gd name="connsiteY0" fmla="*/ 225209 h 2926525"/>
              <a:gd name="connsiteX1" fmla="*/ 3372804 w 3416150"/>
              <a:gd name="connsiteY1" fmla="*/ 871744 h 2926525"/>
              <a:gd name="connsiteX2" fmla="*/ 3416150 w 3416150"/>
              <a:gd name="connsiteY2" fmla="*/ 929710 h 2926525"/>
              <a:gd name="connsiteX3" fmla="*/ 3416150 w 3416150"/>
              <a:gd name="connsiteY3" fmla="*/ 2926525 h 2926525"/>
              <a:gd name="connsiteX4" fmla="*/ 486913 w 3416150"/>
              <a:gd name="connsiteY4" fmla="*/ 2926525 h 2926525"/>
              <a:gd name="connsiteX5" fmla="*/ 439641 w 3416150"/>
              <a:gd name="connsiteY5" fmla="*/ 2848713 h 2926525"/>
              <a:gd name="connsiteX6" fmla="*/ 225209 w 3416150"/>
              <a:gd name="connsiteY6" fmla="*/ 2001857 h 2926525"/>
              <a:gd name="connsiteX7" fmla="*/ 2001856 w 3416150"/>
              <a:gd name="connsiteY7" fmla="*/ 225209 h 2926525"/>
              <a:gd name="connsiteX8" fmla="*/ 2001856 w 3416150"/>
              <a:gd name="connsiteY8" fmla="*/ 0 h 2926525"/>
              <a:gd name="connsiteX9" fmla="*/ 3275223 w 3416150"/>
              <a:gd name="connsiteY9" fmla="*/ 457127 h 2926525"/>
              <a:gd name="connsiteX10" fmla="*/ 3416150 w 3416150"/>
              <a:gd name="connsiteY10" fmla="*/ 585210 h 2926525"/>
              <a:gd name="connsiteX11" fmla="*/ 3416150 w 3416150"/>
              <a:gd name="connsiteY11" fmla="*/ 846232 h 2926525"/>
              <a:gd name="connsiteX12" fmla="*/ 3411422 w 3416150"/>
              <a:gd name="connsiteY12" fmla="*/ 839910 h 2926525"/>
              <a:gd name="connsiteX13" fmla="*/ 2001856 w 3416150"/>
              <a:gd name="connsiteY13" fmla="*/ 175163 h 2926525"/>
              <a:gd name="connsiteX14" fmla="*/ 175162 w 3416150"/>
              <a:gd name="connsiteY14" fmla="*/ 2001857 h 2926525"/>
              <a:gd name="connsiteX15" fmla="*/ 395634 w 3416150"/>
              <a:gd name="connsiteY15" fmla="*/ 2872568 h 2926525"/>
              <a:gd name="connsiteX16" fmla="*/ 428414 w 3416150"/>
              <a:gd name="connsiteY16" fmla="*/ 2926525 h 2926525"/>
              <a:gd name="connsiteX17" fmla="*/ 227385 w 3416150"/>
              <a:gd name="connsiteY17" fmla="*/ 2926525 h 2926525"/>
              <a:gd name="connsiteX18" fmla="*/ 157316 w 3416150"/>
              <a:gd name="connsiteY18" fmla="*/ 2781070 h 2926525"/>
              <a:gd name="connsiteX19" fmla="*/ 0 w 3416150"/>
              <a:gd name="connsiteY19" fmla="*/ 2001857 h 2926525"/>
              <a:gd name="connsiteX20" fmla="*/ 2001856 w 3416150"/>
              <a:gd name="connsiteY20" fmla="*/ 0 h 292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6150" h="2926525">
                <a:moveTo>
                  <a:pt x="2001856" y="225209"/>
                </a:moveTo>
                <a:cubicBezTo>
                  <a:pt x="2553790" y="225209"/>
                  <a:pt x="3046941" y="476889"/>
                  <a:pt x="3372804" y="871744"/>
                </a:cubicBezTo>
                <a:lnTo>
                  <a:pt x="3416150" y="929710"/>
                </a:lnTo>
                <a:lnTo>
                  <a:pt x="3416150" y="2926525"/>
                </a:lnTo>
                <a:lnTo>
                  <a:pt x="486913" y="2926525"/>
                </a:lnTo>
                <a:lnTo>
                  <a:pt x="439641" y="2848713"/>
                </a:lnTo>
                <a:cubicBezTo>
                  <a:pt x="302888" y="2596974"/>
                  <a:pt x="225209" y="2308487"/>
                  <a:pt x="225209" y="2001857"/>
                </a:cubicBezTo>
                <a:cubicBezTo>
                  <a:pt x="225209" y="1020641"/>
                  <a:pt x="1020641" y="225209"/>
                  <a:pt x="2001856" y="225209"/>
                </a:cubicBezTo>
                <a:close/>
                <a:moveTo>
                  <a:pt x="2001856" y="0"/>
                </a:moveTo>
                <a:cubicBezTo>
                  <a:pt x="2485554" y="0"/>
                  <a:pt x="2929185" y="171550"/>
                  <a:pt x="3275223" y="457127"/>
                </a:cubicBezTo>
                <a:lnTo>
                  <a:pt x="3416150" y="585210"/>
                </a:lnTo>
                <a:lnTo>
                  <a:pt x="3416150" y="846232"/>
                </a:lnTo>
                <a:lnTo>
                  <a:pt x="3411422" y="839910"/>
                </a:lnTo>
                <a:cubicBezTo>
                  <a:pt x="3076380" y="433932"/>
                  <a:pt x="2569338" y="175163"/>
                  <a:pt x="2001856" y="175163"/>
                </a:cubicBezTo>
                <a:cubicBezTo>
                  <a:pt x="993002" y="175163"/>
                  <a:pt x="175162" y="993002"/>
                  <a:pt x="175162" y="2001857"/>
                </a:cubicBezTo>
                <a:cubicBezTo>
                  <a:pt x="175162" y="2317124"/>
                  <a:pt x="255029" y="2613738"/>
                  <a:pt x="395634" y="2872568"/>
                </a:cubicBezTo>
                <a:lnTo>
                  <a:pt x="428414" y="2926525"/>
                </a:lnTo>
                <a:lnTo>
                  <a:pt x="227385" y="2926525"/>
                </a:lnTo>
                <a:lnTo>
                  <a:pt x="157316" y="2781070"/>
                </a:lnTo>
                <a:cubicBezTo>
                  <a:pt x="56016" y="2541571"/>
                  <a:pt x="0" y="2278256"/>
                  <a:pt x="0" y="2001857"/>
                </a:cubicBezTo>
                <a:cubicBezTo>
                  <a:pt x="0" y="896262"/>
                  <a:pt x="896262" y="0"/>
                  <a:pt x="2001856"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Tree>
    <p:extLst>
      <p:ext uri="{BB962C8B-B14F-4D97-AF65-F5344CB8AC3E}">
        <p14:creationId xmlns:p14="http://schemas.microsoft.com/office/powerpoint/2010/main" val="41608845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3D25154-9EF7-4C33-9AAC-7B3BE089F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46" name="Rectangle 2"/>
          <p:cNvSpPr>
            <a:spLocks noGrp="1" noChangeArrowheads="1"/>
          </p:cNvSpPr>
          <p:nvPr>
            <p:ph type="ctrTitle"/>
          </p:nvPr>
        </p:nvSpPr>
        <p:spPr>
          <a:xfrm>
            <a:off x="1051560" y="643468"/>
            <a:ext cx="9966960" cy="3592432"/>
          </a:xfrm>
        </p:spPr>
        <p:txBody>
          <a:bodyPr>
            <a:normAutofit/>
          </a:bodyPr>
          <a:lstStyle/>
          <a:p>
            <a:r>
              <a:rPr lang="en-US" altLang="en-US" sz="7400">
                <a:latin typeface="Tahoma" panose="020B0604030504040204" pitchFamily="34" charset="0"/>
              </a:rPr>
              <a:t> </a:t>
            </a:r>
            <a:r>
              <a:rPr lang="en-GB" sz="7400"/>
              <a:t>How can parents</a:t>
            </a:r>
            <a:br>
              <a:rPr lang="en-GB" sz="7400"/>
            </a:br>
            <a:r>
              <a:rPr lang="en-GB" sz="7400"/>
              <a:t>help their child prepare</a:t>
            </a:r>
            <a:br>
              <a:rPr lang="en-GB" sz="7400"/>
            </a:br>
            <a:r>
              <a:rPr lang="en-GB" sz="7400"/>
              <a:t>for exams?</a:t>
            </a:r>
            <a:endParaRPr lang="en-US" altLang="en-US" sz="7400">
              <a:latin typeface="Tahoma" panose="020B0604030504040204" pitchFamily="34" charset="0"/>
            </a:endParaRPr>
          </a:p>
        </p:txBody>
      </p:sp>
      <p:sp>
        <p:nvSpPr>
          <p:cNvPr id="73" name="Rectangle 72">
            <a:extLst>
              <a:ext uri="{FF2B5EF4-FFF2-40B4-BE49-F238E27FC236}">
                <a16:creationId xmlns:a16="http://schemas.microsoft.com/office/drawing/2014/main" id="{1604E8C0-C927-4C06-A96A-BF3323BA7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9DCECFD5-4C30-4892-9FF0-540E17955A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10245590" y="5111496"/>
            <a:chExt cx="1080904" cy="1080902"/>
          </a:xfrm>
        </p:grpSpPr>
        <p:sp>
          <p:nvSpPr>
            <p:cNvPr id="6150" name="Oval 75">
              <a:extLst>
                <a:ext uri="{FF2B5EF4-FFF2-40B4-BE49-F238E27FC236}">
                  <a16:creationId xmlns:a16="http://schemas.microsoft.com/office/drawing/2014/main" id="{95C67F70-EAFE-425C-8422-591620A96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5590" y="5111496"/>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77" name="Oval 76">
              <a:extLst>
                <a:ext uri="{FF2B5EF4-FFF2-40B4-BE49-F238E27FC236}">
                  <a16:creationId xmlns:a16="http://schemas.microsoft.com/office/drawing/2014/main" id="{D47FA16B-C217-4D91-84EA-5B0846BDD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53681" y="5219586"/>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 name="Footer Placeholder 1"/>
          <p:cNvSpPr>
            <a:spLocks noGrp="1"/>
          </p:cNvSpPr>
          <p:nvPr>
            <p:ph type="ftr" sz="quarter" idx="11"/>
          </p:nvPr>
        </p:nvSpPr>
        <p:spPr>
          <a:xfrm>
            <a:off x="1088136" y="6272784"/>
            <a:ext cx="6327648" cy="365125"/>
          </a:xfrm>
        </p:spPr>
        <p:txBody>
          <a:bodyPr>
            <a:normAutofit/>
          </a:bodyPr>
          <a:lstStyle/>
          <a:p>
            <a:pPr>
              <a:spcAft>
                <a:spcPts val="600"/>
              </a:spcAft>
            </a:pPr>
            <a:r>
              <a:rPr lang="en-GB">
                <a:solidFill>
                  <a:srgbClr val="696464"/>
                </a:solidFill>
              </a:rPr>
              <a:t>Outstanding learning for outstanding futures</a:t>
            </a:r>
            <a:endParaRPr lang="en-US">
              <a:solidFill>
                <a:srgbClr val="696464"/>
              </a:solidFill>
            </a:endParaRPr>
          </a:p>
        </p:txBody>
      </p:sp>
    </p:spTree>
    <p:extLst>
      <p:ext uri="{BB962C8B-B14F-4D97-AF65-F5344CB8AC3E}">
        <p14:creationId xmlns:p14="http://schemas.microsoft.com/office/powerpoint/2010/main" val="22700086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p:cNvSpPr>
          <p:nvPr>
            <p:ph idx="1"/>
          </p:nvPr>
        </p:nvSpPr>
        <p:spPr>
          <a:xfrm>
            <a:off x="923300" y="1604082"/>
            <a:ext cx="9493876" cy="4864994"/>
          </a:xfrm>
        </p:spPr>
        <p:txBody>
          <a:bodyPr>
            <a:normAutofit lnSpcReduction="10000"/>
          </a:bodyPr>
          <a:lstStyle/>
          <a:p>
            <a:pPr eaLnBrk="1" hangingPunct="1">
              <a:buClr>
                <a:srgbClr val="FF0000"/>
              </a:buClr>
              <a:buFont typeface="Wingdings" pitchFamily="2" charset="2"/>
              <a:buChar char="ü"/>
              <a:defRPr/>
            </a:pPr>
            <a:endParaRPr lang="en-GB" altLang="en-US">
              <a:latin typeface="Arial" charset="0"/>
              <a:cs typeface="Arial" charset="0"/>
            </a:endParaRPr>
          </a:p>
          <a:p>
            <a:pPr eaLnBrk="1" hangingPunct="1">
              <a:buClr>
                <a:srgbClr val="FF0000"/>
              </a:buClr>
              <a:buFont typeface="Wingdings" pitchFamily="2" charset="2"/>
              <a:buChar char="ü"/>
              <a:defRPr/>
            </a:pPr>
            <a:r>
              <a:rPr lang="en-GB" altLang="en-US">
                <a:latin typeface="Comic Sans MS" panose="030F0702030302020204" pitchFamily="66" charset="0"/>
                <a:cs typeface="Arial" charset="0"/>
              </a:rPr>
              <a:t>Ensure they are using Doddle to access and record home learning.</a:t>
            </a:r>
          </a:p>
          <a:p>
            <a:pPr eaLnBrk="1" hangingPunct="1">
              <a:buClr>
                <a:srgbClr val="FF0000"/>
              </a:buClr>
              <a:buFont typeface="Wingdings" pitchFamily="2" charset="2"/>
              <a:buChar char="ü"/>
              <a:defRPr/>
            </a:pPr>
            <a:r>
              <a:rPr lang="en-GB" altLang="en-US">
                <a:latin typeface="Comic Sans MS" panose="030F0702030302020204" pitchFamily="66" charset="0"/>
                <a:cs typeface="Arial" charset="0"/>
              </a:rPr>
              <a:t>Support them with their home learning.</a:t>
            </a:r>
          </a:p>
          <a:p>
            <a:pPr eaLnBrk="1" hangingPunct="1">
              <a:buClr>
                <a:srgbClr val="FF0000"/>
              </a:buClr>
              <a:buFont typeface="Wingdings" pitchFamily="2" charset="2"/>
              <a:buChar char="ü"/>
              <a:defRPr/>
            </a:pPr>
            <a:r>
              <a:rPr lang="en-GB" altLang="en-US">
                <a:latin typeface="Comic Sans MS" panose="030F0702030302020204" pitchFamily="66" charset="0"/>
                <a:cs typeface="Arial" charset="0"/>
              </a:rPr>
              <a:t>Check their planner.</a:t>
            </a:r>
          </a:p>
          <a:p>
            <a:pPr eaLnBrk="1" hangingPunct="1">
              <a:buClr>
                <a:srgbClr val="FF0000"/>
              </a:buClr>
              <a:buFont typeface="Wingdings" pitchFamily="2" charset="2"/>
              <a:buChar char="ü"/>
              <a:defRPr/>
            </a:pPr>
            <a:r>
              <a:rPr lang="en-GB" altLang="en-US">
                <a:latin typeface="Comic Sans MS" panose="030F0702030302020204" pitchFamily="66" charset="0"/>
                <a:cs typeface="Arial" charset="0"/>
              </a:rPr>
              <a:t>Encourage them to attend revision sessions.</a:t>
            </a:r>
          </a:p>
          <a:p>
            <a:pPr eaLnBrk="1" hangingPunct="1">
              <a:buClr>
                <a:srgbClr val="FF0000"/>
              </a:buClr>
              <a:buFont typeface="Wingdings" pitchFamily="2" charset="2"/>
              <a:buChar char="ü"/>
              <a:defRPr/>
            </a:pPr>
            <a:r>
              <a:rPr lang="en-GB" altLang="en-US">
                <a:latin typeface="Comic Sans MS" panose="030F0702030302020204" pitchFamily="66" charset="0"/>
                <a:cs typeface="Arial" charset="0"/>
              </a:rPr>
              <a:t>Look out for parent mail messages telling you about forthcoming tests – encourage them to revise</a:t>
            </a:r>
          </a:p>
          <a:p>
            <a:pPr eaLnBrk="1" hangingPunct="1">
              <a:buClr>
                <a:srgbClr val="FF0000"/>
              </a:buClr>
              <a:buFont typeface="Wingdings" pitchFamily="2" charset="2"/>
              <a:buChar char="ü"/>
              <a:defRPr/>
            </a:pPr>
            <a:r>
              <a:rPr lang="en-GB" altLang="en-US">
                <a:latin typeface="Comic Sans MS" panose="030F0702030302020204" pitchFamily="66" charset="0"/>
                <a:cs typeface="Arial" charset="0"/>
              </a:rPr>
              <a:t>Check their book/folder for teacher feedback, sign the feedback, and talk to your child about the work they are doing</a:t>
            </a:r>
          </a:p>
          <a:p>
            <a:pPr eaLnBrk="1" hangingPunct="1">
              <a:buClr>
                <a:srgbClr val="FF0000"/>
              </a:buClr>
              <a:buFont typeface="Wingdings" pitchFamily="2" charset="2"/>
              <a:buChar char="ü"/>
              <a:defRPr/>
            </a:pPr>
            <a:r>
              <a:rPr lang="en-GB" altLang="en-US">
                <a:latin typeface="Comic Sans MS" panose="030F0702030302020204" pitchFamily="66" charset="0"/>
                <a:cs typeface="Arial" charset="0"/>
              </a:rPr>
              <a:t>Contact class teacher with any concerns (e-mail is best)</a:t>
            </a:r>
          </a:p>
          <a:p>
            <a:pPr eaLnBrk="1" hangingPunct="1">
              <a:buClr>
                <a:srgbClr val="FF0000"/>
              </a:buClr>
              <a:buFont typeface="Wingdings" pitchFamily="2" charset="2"/>
              <a:buChar char="ü"/>
              <a:defRPr/>
            </a:pPr>
            <a:r>
              <a:rPr lang="en-GB" altLang="en-US">
                <a:latin typeface="Comic Sans MS" panose="030F0702030302020204" pitchFamily="66" charset="0"/>
                <a:cs typeface="Arial" charset="0"/>
              </a:rPr>
              <a:t>Have a revision timetable. </a:t>
            </a:r>
          </a:p>
          <a:p>
            <a:pPr>
              <a:buClr>
                <a:srgbClr val="FF0000"/>
              </a:buClr>
              <a:buFont typeface="Wingdings" pitchFamily="2" charset="2"/>
              <a:buChar char="ü"/>
              <a:defRPr/>
            </a:pPr>
            <a:r>
              <a:rPr lang="en-GB" altLang="en-US">
                <a:latin typeface="Comic Sans MS" panose="030F0702030302020204" pitchFamily="66" charset="0"/>
                <a:cs typeface="Arial" charset="0"/>
              </a:rPr>
              <a:t>Organise a storage area / draw /shelf for books &amp; files – </a:t>
            </a:r>
          </a:p>
          <a:p>
            <a:pPr marL="109728" indent="0">
              <a:buClr>
                <a:srgbClr val="FF0000"/>
              </a:buClr>
              <a:buNone/>
              <a:defRPr/>
            </a:pPr>
            <a:r>
              <a:rPr lang="en-GB">
                <a:latin typeface="Comic Sans MS" panose="030F0702030302020204" pitchFamily="66" charset="0"/>
                <a:cs typeface="Arial" charset="0"/>
              </a:rPr>
              <a:t>   </a:t>
            </a:r>
          </a:p>
          <a:p>
            <a:pPr eaLnBrk="1" hangingPunct="1">
              <a:buClr>
                <a:srgbClr val="FF0000"/>
              </a:buClr>
              <a:buFont typeface="Wingdings" pitchFamily="2" charset="2"/>
              <a:buChar char="ü"/>
              <a:defRPr/>
            </a:pPr>
            <a:endParaRPr lang="en-GB" altLang="en-US">
              <a:latin typeface="Arial" charset="0"/>
              <a:cs typeface="Arial" charset="0"/>
            </a:endParaRPr>
          </a:p>
        </p:txBody>
      </p:sp>
      <p:pic>
        <p:nvPicPr>
          <p:cNvPr id="2" name="Picture 1"/>
          <p:cNvPicPr>
            <a:picLocks noChangeAspect="1"/>
          </p:cNvPicPr>
          <p:nvPr/>
        </p:nvPicPr>
        <p:blipFill>
          <a:blip r:embed="rId2"/>
          <a:stretch>
            <a:fillRect/>
          </a:stretch>
        </p:blipFill>
        <p:spPr>
          <a:xfrm>
            <a:off x="9114750" y="2132514"/>
            <a:ext cx="2286198" cy="688908"/>
          </a:xfrm>
          <a:prstGeom prst="rect">
            <a:avLst/>
          </a:prstGeom>
        </p:spPr>
      </p:pic>
      <p:sp>
        <p:nvSpPr>
          <p:cNvPr id="7" name="Title 1">
            <a:extLst>
              <a:ext uri="{FF2B5EF4-FFF2-40B4-BE49-F238E27FC236}">
                <a16:creationId xmlns:a16="http://schemas.microsoft.com/office/drawing/2014/main" id="{F6464A7E-A13C-40D6-A371-3F866342DF20}"/>
              </a:ext>
            </a:extLst>
          </p:cNvPr>
          <p:cNvSpPr>
            <a:spLocks noGrp="1"/>
          </p:cNvSpPr>
          <p:nvPr>
            <p:ph type="title"/>
          </p:nvPr>
        </p:nvSpPr>
        <p:spPr>
          <a:xfrm>
            <a:off x="1069848" y="484632"/>
            <a:ext cx="10058400" cy="1609344"/>
          </a:xfrm>
        </p:spPr>
        <p:txBody>
          <a:bodyPr/>
          <a:lstStyle/>
          <a:p>
            <a:r>
              <a:rPr lang="en-GB"/>
              <a:t>How can parents help?</a:t>
            </a:r>
          </a:p>
        </p:txBody>
      </p:sp>
    </p:spTree>
    <p:extLst>
      <p:ext uri="{BB962C8B-B14F-4D97-AF65-F5344CB8AC3E}">
        <p14:creationId xmlns:p14="http://schemas.microsoft.com/office/powerpoint/2010/main" val="27272088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C4A25-B019-4D70-8DA4-37F3B2A9AAE2}"/>
              </a:ext>
            </a:extLst>
          </p:cNvPr>
          <p:cNvSpPr>
            <a:spLocks noGrp="1"/>
          </p:cNvSpPr>
          <p:nvPr>
            <p:ph type="title"/>
          </p:nvPr>
        </p:nvSpPr>
        <p:spPr>
          <a:xfrm>
            <a:off x="1069848" y="798394"/>
            <a:ext cx="4730451" cy="1637730"/>
          </a:xfrm>
        </p:spPr>
        <p:txBody>
          <a:bodyPr>
            <a:normAutofit/>
          </a:bodyPr>
          <a:lstStyle/>
          <a:p>
            <a:r>
              <a:rPr lang="en-GB" sz="4800"/>
              <a:t>Minimise Distractions</a:t>
            </a:r>
          </a:p>
        </p:txBody>
      </p:sp>
      <p:sp>
        <p:nvSpPr>
          <p:cNvPr id="3" name="Content Placeholder 2">
            <a:extLst>
              <a:ext uri="{FF2B5EF4-FFF2-40B4-BE49-F238E27FC236}">
                <a16:creationId xmlns:a16="http://schemas.microsoft.com/office/drawing/2014/main" id="{DFC9E225-23D0-464B-9E97-ACB6E3788526}"/>
              </a:ext>
            </a:extLst>
          </p:cNvPr>
          <p:cNvSpPr>
            <a:spLocks noGrp="1"/>
          </p:cNvSpPr>
          <p:nvPr>
            <p:ph idx="1"/>
          </p:nvPr>
        </p:nvSpPr>
        <p:spPr>
          <a:xfrm>
            <a:off x="1069848" y="2578608"/>
            <a:ext cx="4730451" cy="3593592"/>
          </a:xfrm>
        </p:spPr>
        <p:txBody>
          <a:bodyPr>
            <a:normAutofit/>
          </a:bodyPr>
          <a:lstStyle/>
          <a:p>
            <a:r>
              <a:rPr lang="en-GB" sz="2800" b="1"/>
              <a:t>Ensure that they are revising without any distractions present</a:t>
            </a:r>
            <a:r>
              <a:rPr lang="en-GB" sz="2800"/>
              <a:t>.</a:t>
            </a:r>
          </a:p>
          <a:p>
            <a:r>
              <a:rPr lang="en-GB" sz="2800"/>
              <a:t>Keep mobile phones further than arms length</a:t>
            </a:r>
          </a:p>
          <a:p>
            <a:r>
              <a:rPr lang="en-GB" sz="2800"/>
              <a:t>Worth the long term gain.</a:t>
            </a:r>
          </a:p>
        </p:txBody>
      </p:sp>
      <p:pic>
        <p:nvPicPr>
          <p:cNvPr id="5" name="Picture 4">
            <a:extLst>
              <a:ext uri="{FF2B5EF4-FFF2-40B4-BE49-F238E27FC236}">
                <a16:creationId xmlns:a16="http://schemas.microsoft.com/office/drawing/2014/main" id="{A67EB10A-B13E-4DEE-9529-708DBB1665FF}"/>
              </a:ext>
            </a:extLst>
          </p:cNvPr>
          <p:cNvPicPr>
            <a:picLocks noChangeAspect="1"/>
          </p:cNvPicPr>
          <p:nvPr/>
        </p:nvPicPr>
        <p:blipFill rotWithShape="1">
          <a:blip r:embed="rId3"/>
          <a:srcRect l="9945" r="9943" b="-1"/>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25" name="Freeform: Shape 24">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76533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C4A25-B019-4D70-8DA4-37F3B2A9AAE2}"/>
              </a:ext>
            </a:extLst>
          </p:cNvPr>
          <p:cNvSpPr>
            <a:spLocks noGrp="1"/>
          </p:cNvSpPr>
          <p:nvPr>
            <p:ph type="title"/>
          </p:nvPr>
        </p:nvSpPr>
        <p:spPr>
          <a:xfrm>
            <a:off x="1069848" y="798394"/>
            <a:ext cx="4730451" cy="1637730"/>
          </a:xfrm>
        </p:spPr>
        <p:txBody>
          <a:bodyPr>
            <a:normAutofit/>
          </a:bodyPr>
          <a:lstStyle/>
          <a:p>
            <a:r>
              <a:rPr lang="en-GB" sz="4800"/>
              <a:t>Help with revision</a:t>
            </a:r>
          </a:p>
        </p:txBody>
      </p:sp>
      <p:sp>
        <p:nvSpPr>
          <p:cNvPr id="3" name="Content Placeholder 2">
            <a:extLst>
              <a:ext uri="{FF2B5EF4-FFF2-40B4-BE49-F238E27FC236}">
                <a16:creationId xmlns:a16="http://schemas.microsoft.com/office/drawing/2014/main" id="{DFC9E225-23D0-464B-9E97-ACB6E3788526}"/>
              </a:ext>
            </a:extLst>
          </p:cNvPr>
          <p:cNvSpPr>
            <a:spLocks noGrp="1"/>
          </p:cNvSpPr>
          <p:nvPr>
            <p:ph idx="1"/>
          </p:nvPr>
        </p:nvSpPr>
        <p:spPr>
          <a:xfrm>
            <a:off x="1069848" y="2578608"/>
            <a:ext cx="4730451" cy="3593592"/>
          </a:xfrm>
        </p:spPr>
        <p:txBody>
          <a:bodyPr>
            <a:normAutofit/>
          </a:bodyPr>
          <a:lstStyle/>
          <a:p>
            <a:r>
              <a:rPr lang="en-GB" sz="2400" b="1"/>
              <a:t>Using retrieval practice </a:t>
            </a:r>
          </a:p>
          <a:p>
            <a:r>
              <a:rPr lang="en-GB" sz="2400"/>
              <a:t>Test your child on flashcards</a:t>
            </a:r>
          </a:p>
          <a:p>
            <a:r>
              <a:rPr lang="en-GB" sz="2400"/>
              <a:t>Create multiple choice or essay questions based on the subject material. </a:t>
            </a:r>
          </a:p>
          <a:p>
            <a:r>
              <a:rPr lang="en-GB" sz="2400"/>
              <a:t>Print off and collate relevant past paper questions for your child to attempt.</a:t>
            </a:r>
          </a:p>
        </p:txBody>
      </p:sp>
      <p:pic>
        <p:nvPicPr>
          <p:cNvPr id="5" name="Picture 4">
            <a:extLst>
              <a:ext uri="{FF2B5EF4-FFF2-40B4-BE49-F238E27FC236}">
                <a16:creationId xmlns:a16="http://schemas.microsoft.com/office/drawing/2014/main" id="{091A7582-A95F-4EA3-AD3E-ACFDF49E2064}"/>
              </a:ext>
            </a:extLst>
          </p:cNvPr>
          <p:cNvPicPr>
            <a:picLocks noChangeAspect="1"/>
          </p:cNvPicPr>
          <p:nvPr/>
        </p:nvPicPr>
        <p:blipFill rotWithShape="1">
          <a:blip r:embed="rId3"/>
          <a:srcRect l="23210" r="14990"/>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16" name="Freeform: Shape 9">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370654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C4A25-B019-4D70-8DA4-37F3B2A9AAE2}"/>
              </a:ext>
            </a:extLst>
          </p:cNvPr>
          <p:cNvSpPr>
            <a:spLocks noGrp="1"/>
          </p:cNvSpPr>
          <p:nvPr>
            <p:ph type="title"/>
          </p:nvPr>
        </p:nvSpPr>
        <p:spPr>
          <a:xfrm>
            <a:off x="1069848" y="484632"/>
            <a:ext cx="5960872" cy="1609344"/>
          </a:xfrm>
        </p:spPr>
        <p:txBody>
          <a:bodyPr/>
          <a:lstStyle/>
          <a:p>
            <a:r>
              <a:rPr lang="en-GB"/>
              <a:t>Support your child to achieve</a:t>
            </a:r>
          </a:p>
        </p:txBody>
      </p:sp>
      <p:sp>
        <p:nvSpPr>
          <p:cNvPr id="3" name="Content Placeholder 2">
            <a:extLst>
              <a:ext uri="{FF2B5EF4-FFF2-40B4-BE49-F238E27FC236}">
                <a16:creationId xmlns:a16="http://schemas.microsoft.com/office/drawing/2014/main" id="{DFC9E225-23D0-464B-9E97-ACB6E3788526}"/>
              </a:ext>
            </a:extLst>
          </p:cNvPr>
          <p:cNvSpPr>
            <a:spLocks noGrp="1"/>
          </p:cNvSpPr>
          <p:nvPr>
            <p:ph idx="1"/>
          </p:nvPr>
        </p:nvSpPr>
        <p:spPr>
          <a:xfrm>
            <a:off x="1069848" y="2121408"/>
            <a:ext cx="5717032" cy="4050792"/>
          </a:xfrm>
        </p:spPr>
        <p:txBody>
          <a:bodyPr>
            <a:normAutofit/>
          </a:bodyPr>
          <a:lstStyle/>
          <a:p>
            <a:r>
              <a:rPr lang="en-GB" sz="2800" b="1"/>
              <a:t>High parental expectations lead to higher academic achievement</a:t>
            </a:r>
            <a:r>
              <a:rPr lang="en-GB" sz="2800"/>
              <a:t>.</a:t>
            </a:r>
          </a:p>
          <a:p>
            <a:r>
              <a:rPr lang="en-GB" sz="2800"/>
              <a:t>Realistic</a:t>
            </a:r>
          </a:p>
          <a:p>
            <a:r>
              <a:rPr lang="en-GB" sz="2800" b="1"/>
              <a:t>Accompanied with social support</a:t>
            </a:r>
            <a:endParaRPr lang="en-GB" sz="2800"/>
          </a:p>
        </p:txBody>
      </p:sp>
      <p:pic>
        <p:nvPicPr>
          <p:cNvPr id="5" name="Picture 4" descr="A picture containing map&#10;&#10;Description automatically generated">
            <a:extLst>
              <a:ext uri="{FF2B5EF4-FFF2-40B4-BE49-F238E27FC236}">
                <a16:creationId xmlns:a16="http://schemas.microsoft.com/office/drawing/2014/main" id="{3F1AB6C8-3359-4AA6-AFC6-4530890C5417}"/>
              </a:ext>
            </a:extLst>
          </p:cNvPr>
          <p:cNvPicPr>
            <a:picLocks noChangeAspect="1"/>
          </p:cNvPicPr>
          <p:nvPr/>
        </p:nvPicPr>
        <p:blipFill>
          <a:blip r:embed="rId3"/>
          <a:stretch>
            <a:fillRect/>
          </a:stretch>
        </p:blipFill>
        <p:spPr>
          <a:xfrm>
            <a:off x="7483379" y="635498"/>
            <a:ext cx="3727642" cy="5302523"/>
          </a:xfrm>
          <a:prstGeom prst="rect">
            <a:avLst/>
          </a:prstGeom>
        </p:spPr>
      </p:pic>
    </p:spTree>
    <p:extLst>
      <p:ext uri="{BB962C8B-B14F-4D97-AF65-F5344CB8AC3E}">
        <p14:creationId xmlns:p14="http://schemas.microsoft.com/office/powerpoint/2010/main" val="16230152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lasses on top of a book">
            <a:extLst>
              <a:ext uri="{FF2B5EF4-FFF2-40B4-BE49-F238E27FC236}">
                <a16:creationId xmlns:a16="http://schemas.microsoft.com/office/drawing/2014/main" id="{51D3CAF2-B9D5-486F-9D19-EB64D3947A57}"/>
              </a:ext>
            </a:extLst>
          </p:cNvPr>
          <p:cNvPicPr>
            <a:picLocks noChangeAspect="1"/>
          </p:cNvPicPr>
          <p:nvPr/>
        </p:nvPicPr>
        <p:blipFill rotWithShape="1">
          <a:blip r:embed="rId3"/>
          <a:srcRect t="14112" b="983"/>
          <a:stretch/>
        </p:blipFill>
        <p:spPr>
          <a:xfrm>
            <a:off x="20" y="10"/>
            <a:ext cx="12191980" cy="6857989"/>
          </a:xfrm>
          <a:prstGeom prst="rect">
            <a:avLst/>
          </a:prstGeom>
        </p:spPr>
      </p:pic>
      <p:sp>
        <p:nvSpPr>
          <p:cNvPr id="9" name="Rectangle 8">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EC4A25-B019-4D70-8DA4-37F3B2A9AAE2}"/>
              </a:ext>
            </a:extLst>
          </p:cNvPr>
          <p:cNvSpPr>
            <a:spLocks noGrp="1"/>
          </p:cNvSpPr>
          <p:nvPr>
            <p:ph type="title"/>
          </p:nvPr>
        </p:nvSpPr>
        <p:spPr>
          <a:xfrm>
            <a:off x="1069848" y="484632"/>
            <a:ext cx="10058400" cy="1609344"/>
          </a:xfrm>
        </p:spPr>
        <p:txBody>
          <a:bodyPr anchor="ctr">
            <a:normAutofit/>
          </a:bodyPr>
          <a:lstStyle/>
          <a:p>
            <a:r>
              <a:rPr lang="en-GB">
                <a:solidFill>
                  <a:schemeClr val="tx1"/>
                </a:solidFill>
              </a:rPr>
              <a:t>Help them cope with setbacks</a:t>
            </a:r>
          </a:p>
        </p:txBody>
      </p:sp>
      <p:sp>
        <p:nvSpPr>
          <p:cNvPr id="3" name="Content Placeholder 2">
            <a:extLst>
              <a:ext uri="{FF2B5EF4-FFF2-40B4-BE49-F238E27FC236}">
                <a16:creationId xmlns:a16="http://schemas.microsoft.com/office/drawing/2014/main" id="{DFC9E225-23D0-464B-9E97-ACB6E3788526}"/>
              </a:ext>
            </a:extLst>
          </p:cNvPr>
          <p:cNvSpPr>
            <a:spLocks noGrp="1"/>
          </p:cNvSpPr>
          <p:nvPr>
            <p:ph idx="1"/>
          </p:nvPr>
        </p:nvSpPr>
        <p:spPr>
          <a:xfrm>
            <a:off x="1069848" y="2121408"/>
            <a:ext cx="10058400" cy="4050792"/>
          </a:xfrm>
        </p:spPr>
        <p:txBody>
          <a:bodyPr>
            <a:normAutofit/>
          </a:bodyPr>
          <a:lstStyle/>
          <a:p>
            <a:r>
              <a:rPr lang="en-GB" sz="2800"/>
              <a:t>Highly stressful time</a:t>
            </a:r>
          </a:p>
          <a:p>
            <a:r>
              <a:rPr lang="en-GB" sz="2800"/>
              <a:t>Some exams may not go as well as the student would have hoped. </a:t>
            </a:r>
          </a:p>
          <a:p>
            <a:r>
              <a:rPr lang="en-GB" sz="2800"/>
              <a:t>Parent’s reaction can be key </a:t>
            </a:r>
          </a:p>
          <a:p>
            <a:r>
              <a:rPr lang="en-GB" sz="2800" b="1"/>
              <a:t>An</a:t>
            </a:r>
            <a:r>
              <a:rPr lang="en-GB" sz="2800"/>
              <a:t> </a:t>
            </a:r>
            <a:r>
              <a:rPr lang="en-GB" sz="2800" b="1"/>
              <a:t>opportunity for learning rather than a judgment on their ability</a:t>
            </a:r>
          </a:p>
          <a:p>
            <a:r>
              <a:rPr lang="en-GB" sz="2800"/>
              <a:t>Growth mindset</a:t>
            </a:r>
          </a:p>
        </p:txBody>
      </p:sp>
      <p:grpSp>
        <p:nvGrpSpPr>
          <p:cNvPr id="13" name="Group 12">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113200890"/>
      </p:ext>
    </p:extLst>
  </p:cSld>
  <p:clrMapOvr>
    <a:overrideClrMapping bg1="dk1" tx1="lt1" bg2="dk2"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DF3BDB2-0586-430E-811A-74BAFDEE6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 name="Rectangle 74">
            <a:extLst>
              <a:ext uri="{FF2B5EF4-FFF2-40B4-BE49-F238E27FC236}">
                <a16:creationId xmlns:a16="http://schemas.microsoft.com/office/drawing/2014/main" id="{821E305B-0351-4E03-8C1B-F23D3A346E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152" y="928117"/>
            <a:ext cx="6629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C848660-F9C2-4F86-A218-6AE0FB4CC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1336" y="1110053"/>
            <a:ext cx="6630506"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ctrTitle"/>
          </p:nvPr>
        </p:nvSpPr>
        <p:spPr>
          <a:xfrm>
            <a:off x="4961376" y="1432223"/>
            <a:ext cx="6057144" cy="3357976"/>
          </a:xfrm>
        </p:spPr>
        <p:txBody>
          <a:bodyPr>
            <a:normAutofit/>
          </a:bodyPr>
          <a:lstStyle/>
          <a:p>
            <a:r>
              <a:rPr lang="en-US" altLang="en-US" sz="6200">
                <a:latin typeface="Tahoma" panose="020B0604030504040204" pitchFamily="34" charset="0"/>
              </a:rPr>
              <a:t> </a:t>
            </a:r>
            <a:r>
              <a:rPr lang="en-GB" sz="6200"/>
              <a:t>how many hours a day should a student be revising?</a:t>
            </a:r>
            <a:endParaRPr lang="en-US" altLang="en-US" sz="6200">
              <a:latin typeface="Tahoma" panose="020B0604030504040204" pitchFamily="34" charset="0"/>
            </a:endParaRPr>
          </a:p>
        </p:txBody>
      </p:sp>
      <p:sp>
        <p:nvSpPr>
          <p:cNvPr id="79" name="Rectangle 78">
            <a:extLst>
              <a:ext uri="{FF2B5EF4-FFF2-40B4-BE49-F238E27FC236}">
                <a16:creationId xmlns:a16="http://schemas.microsoft.com/office/drawing/2014/main" id="{5CABD882-B7CE-4433-B509-99205DB70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152" y="5780565"/>
            <a:ext cx="6629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49F6A645-6137-4F43-8E88-D91CC337D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82" name="Oval 81">
              <a:extLst>
                <a:ext uri="{FF2B5EF4-FFF2-40B4-BE49-F238E27FC236}">
                  <a16:creationId xmlns:a16="http://schemas.microsoft.com/office/drawing/2014/main" id="{3A2C783A-4EEE-481B-815A-A1BB14F4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83" name="Oval 82">
              <a:extLst>
                <a:ext uri="{FF2B5EF4-FFF2-40B4-BE49-F238E27FC236}">
                  <a16:creationId xmlns:a16="http://schemas.microsoft.com/office/drawing/2014/main" id="{A0186437-0053-4886-B612-804E4DC90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70" name="Graphic 69" descr="Closed Book">
            <a:extLst>
              <a:ext uri="{FF2B5EF4-FFF2-40B4-BE49-F238E27FC236}">
                <a16:creationId xmlns:a16="http://schemas.microsoft.com/office/drawing/2014/main" id="{17F6D787-4B1D-43EA-BF9E-CAD0BC153B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3915" y="1686320"/>
            <a:ext cx="3416725" cy="3416725"/>
          </a:xfrm>
          <a:prstGeom prst="rect">
            <a:avLst/>
          </a:prstGeom>
        </p:spPr>
      </p:pic>
      <p:sp>
        <p:nvSpPr>
          <p:cNvPr id="2" name="Footer Placeholder 1"/>
          <p:cNvSpPr>
            <a:spLocks noGrp="1"/>
          </p:cNvSpPr>
          <p:nvPr>
            <p:ph type="ftr" sz="quarter" idx="11"/>
          </p:nvPr>
        </p:nvSpPr>
        <p:spPr>
          <a:xfrm>
            <a:off x="1088136" y="6272784"/>
            <a:ext cx="6327648" cy="365125"/>
          </a:xfrm>
        </p:spPr>
        <p:txBody>
          <a:bodyPr>
            <a:normAutofit/>
          </a:bodyPr>
          <a:lstStyle/>
          <a:p>
            <a:pPr>
              <a:spcAft>
                <a:spcPts val="600"/>
              </a:spcAft>
            </a:pPr>
            <a:r>
              <a:rPr lang="en-GB"/>
              <a:t>Outstanding learning for outstanding futures</a:t>
            </a:r>
            <a:endParaRPr lang="en-US"/>
          </a:p>
        </p:txBody>
      </p:sp>
    </p:spTree>
    <p:extLst>
      <p:ext uri="{BB962C8B-B14F-4D97-AF65-F5344CB8AC3E}">
        <p14:creationId xmlns:p14="http://schemas.microsoft.com/office/powerpoint/2010/main" val="15313167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9E225-23D0-464B-9E97-ACB6E3788526}"/>
              </a:ext>
            </a:extLst>
          </p:cNvPr>
          <p:cNvSpPr>
            <a:spLocks noGrp="1"/>
          </p:cNvSpPr>
          <p:nvPr>
            <p:ph idx="1"/>
          </p:nvPr>
        </p:nvSpPr>
        <p:spPr>
          <a:xfrm>
            <a:off x="364769" y="430317"/>
            <a:ext cx="5297901" cy="5673027"/>
          </a:xfrm>
        </p:spPr>
        <p:txBody>
          <a:bodyPr>
            <a:normAutofit/>
          </a:bodyPr>
          <a:lstStyle/>
          <a:p>
            <a:r>
              <a:rPr lang="en-GB" sz="1800" b="1"/>
              <a:t>“How many hours of revision is enough?”  </a:t>
            </a:r>
          </a:p>
          <a:p>
            <a:r>
              <a:rPr lang="en-GB" sz="1800"/>
              <a:t>No set number of hours</a:t>
            </a:r>
          </a:p>
          <a:p>
            <a:r>
              <a:rPr lang="en-GB" sz="1800" b="1"/>
              <a:t>Both quality and quantity</a:t>
            </a:r>
            <a:r>
              <a:rPr lang="en-GB" sz="1800"/>
              <a:t>.</a:t>
            </a:r>
          </a:p>
          <a:p>
            <a:r>
              <a:rPr lang="en-GB" sz="1800"/>
              <a:t>The Student Room recommends 15-20 hours per week (which equates to only 2-3 hours per day)</a:t>
            </a:r>
          </a:p>
          <a:p>
            <a:r>
              <a:rPr lang="en-GB" sz="1800"/>
              <a:t>A former Headmaster of Harrow recommends 7 hours of revision per day during the holidays!</a:t>
            </a:r>
          </a:p>
          <a:p>
            <a:r>
              <a:rPr lang="en-GB" sz="1800"/>
              <a:t>Impossible question to answer</a:t>
            </a:r>
          </a:p>
          <a:p>
            <a:r>
              <a:rPr lang="en-GB" sz="1800"/>
              <a:t>Students need to experiment to see what works for them.</a:t>
            </a:r>
          </a:p>
          <a:p>
            <a:r>
              <a:rPr lang="en-GB" sz="1800"/>
              <a:t>Taking short breaks </a:t>
            </a:r>
          </a:p>
          <a:p>
            <a:r>
              <a:rPr lang="en-GB" sz="1800"/>
              <a:t>Exercise</a:t>
            </a:r>
          </a:p>
          <a:p>
            <a:r>
              <a:rPr lang="en-GB" sz="1800" b="1"/>
              <a:t>Taking a short walk for just 12 minutes can improve happiness, attentiveness and confidence</a:t>
            </a:r>
            <a:endParaRPr lang="en-GB" sz="1800"/>
          </a:p>
        </p:txBody>
      </p:sp>
      <p:pic>
        <p:nvPicPr>
          <p:cNvPr id="9" name="Picture 8">
            <a:extLst>
              <a:ext uri="{FF2B5EF4-FFF2-40B4-BE49-F238E27FC236}">
                <a16:creationId xmlns:a16="http://schemas.microsoft.com/office/drawing/2014/main" id="{A2F9607E-20B0-4B43-8650-D0CD6C1B4023}"/>
              </a:ext>
            </a:extLst>
          </p:cNvPr>
          <p:cNvPicPr>
            <a:picLocks noChangeAspect="1"/>
          </p:cNvPicPr>
          <p:nvPr/>
        </p:nvPicPr>
        <p:blipFill rotWithShape="1">
          <a:blip r:embed="rId3"/>
          <a:srcRect r="25383" b="1"/>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14" name="Freeform: Shape 13">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837659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7" name="Oval 16">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8" name="Oval 17">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0" name="Rectangle 19">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BC8718C4-F5E2-937C-B6B4-1CCD124386DA}"/>
              </a:ext>
            </a:extLst>
          </p:cNvPr>
          <p:cNvPicPr>
            <a:picLocks noChangeAspect="1"/>
          </p:cNvPicPr>
          <p:nvPr/>
        </p:nvPicPr>
        <p:blipFill rotWithShape="1">
          <a:blip r:embed="rId6"/>
          <a:srcRect l="4056" t="9091" r="9075" b="-1"/>
          <a:stretch/>
        </p:blipFill>
        <p:spPr>
          <a:xfrm>
            <a:off x="20" y="10"/>
            <a:ext cx="12191980" cy="6857989"/>
          </a:xfrm>
          <a:prstGeom prst="rect">
            <a:avLst/>
          </a:prstGeom>
        </p:spPr>
      </p:pic>
      <p:sp>
        <p:nvSpPr>
          <p:cNvPr id="22" name="Rectangle 21">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35ECA5-1713-FA78-E5D3-69318E18DCB4}"/>
              </a:ext>
            </a:extLst>
          </p:cNvPr>
          <p:cNvSpPr>
            <a:spLocks noGrp="1"/>
          </p:cNvSpPr>
          <p:nvPr>
            <p:ph type="title"/>
          </p:nvPr>
        </p:nvSpPr>
        <p:spPr>
          <a:xfrm>
            <a:off x="1051560" y="4355692"/>
            <a:ext cx="9085940" cy="1472224"/>
          </a:xfrm>
        </p:spPr>
        <p:txBody>
          <a:bodyPr vert="horz" lIns="91440" tIns="45720" rIns="91440" bIns="45720" rtlCol="0" anchor="b">
            <a:normAutofit/>
          </a:bodyPr>
          <a:lstStyle/>
          <a:p>
            <a:pPr>
              <a:lnSpc>
                <a:spcPct val="80000"/>
              </a:lnSpc>
            </a:pPr>
            <a:r>
              <a:rPr lang="en-US" sz="7400">
                <a:blipFill dpi="0" rotWithShape="1">
                  <a:blip r:embed="rId4"/>
                  <a:srcRect/>
                  <a:tile tx="6350" ty="-127000" sx="65000" sy="64000" flip="none" algn="tl"/>
                </a:blipFill>
              </a:rPr>
              <a:t>‘</a:t>
            </a:r>
            <a:r>
              <a:rPr lang="en-US" sz="7400" err="1">
                <a:blipFill dpi="0" rotWithShape="1">
                  <a:blip r:embed="rId4"/>
                  <a:srcRect/>
                  <a:tile tx="6350" ty="-127000" sx="65000" sy="64000" flip="none" algn="tl"/>
                </a:blipFill>
              </a:rPr>
              <a:t>TwILIGHT</a:t>
            </a:r>
            <a:r>
              <a:rPr lang="en-US" sz="7400">
                <a:blipFill dpi="0" rotWithShape="1">
                  <a:blip r:embed="rId4"/>
                  <a:srcRect/>
                  <a:tile tx="6350" ty="-127000" sx="65000" sy="64000" flip="none" algn="tl"/>
                </a:blipFill>
              </a:rPr>
              <a:t>’ TEAMS SUPPORT</a:t>
            </a:r>
          </a:p>
        </p:txBody>
      </p:sp>
      <p:grpSp>
        <p:nvGrpSpPr>
          <p:cNvPr id="24" name="Group 23">
            <a:extLst>
              <a:ext uri="{FF2B5EF4-FFF2-40B4-BE49-F238E27FC236}">
                <a16:creationId xmlns:a16="http://schemas.microsoft.com/office/drawing/2014/main" id="{FA08BC01-A289-44B6-9133-2814052F9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25" name="Oval 24">
              <a:extLst>
                <a:ext uri="{FF2B5EF4-FFF2-40B4-BE49-F238E27FC236}">
                  <a16:creationId xmlns:a16="http://schemas.microsoft.com/office/drawing/2014/main" id="{A9CD65F9-B9FF-4981-AB43-F25748584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782EC907-6C80-4890-9ECB-3019DBC4D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60709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1373B-7A5B-9367-8A7A-FC7D3042CD72}"/>
              </a:ext>
            </a:extLst>
          </p:cNvPr>
          <p:cNvSpPr>
            <a:spLocks noGrp="1"/>
          </p:cNvSpPr>
          <p:nvPr>
            <p:ph type="title"/>
          </p:nvPr>
        </p:nvSpPr>
        <p:spPr>
          <a:xfrm>
            <a:off x="1069848" y="484632"/>
            <a:ext cx="10058400" cy="1609344"/>
          </a:xfrm>
        </p:spPr>
        <p:txBody>
          <a:bodyPr>
            <a:normAutofit/>
          </a:bodyPr>
          <a:lstStyle/>
          <a:p>
            <a:r>
              <a:rPr lang="en-GB" dirty="0"/>
              <a:t>Work Experience</a:t>
            </a:r>
          </a:p>
        </p:txBody>
      </p:sp>
      <p:sp>
        <p:nvSpPr>
          <p:cNvPr id="9" name="Rectangle 8">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5C6BD023-981E-1251-A3ED-D7DA4196FE4E}"/>
              </a:ext>
            </a:extLst>
          </p:cNvPr>
          <p:cNvGraphicFramePr>
            <a:graphicFrameLocks noGrp="1"/>
          </p:cNvGraphicFramePr>
          <p:nvPr>
            <p:ph idx="1"/>
            <p:extLst>
              <p:ext uri="{D42A27DB-BD31-4B8C-83A1-F6EECF244321}">
                <p14:modId xmlns:p14="http://schemas.microsoft.com/office/powerpoint/2010/main" val="999087078"/>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52751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2D2E94-ADC7-5556-4056-82366998C82F}"/>
              </a:ext>
            </a:extLst>
          </p:cNvPr>
          <p:cNvPicPr>
            <a:picLocks noChangeAspect="1"/>
          </p:cNvPicPr>
          <p:nvPr/>
        </p:nvPicPr>
        <p:blipFill>
          <a:blip r:embed="rId2"/>
          <a:stretch>
            <a:fillRect/>
          </a:stretch>
        </p:blipFill>
        <p:spPr>
          <a:xfrm>
            <a:off x="0" y="0"/>
            <a:ext cx="12192000" cy="6617252"/>
          </a:xfrm>
          <a:prstGeom prst="rect">
            <a:avLst/>
          </a:prstGeom>
        </p:spPr>
      </p:pic>
    </p:spTree>
    <p:extLst>
      <p:ext uri="{BB962C8B-B14F-4D97-AF65-F5344CB8AC3E}">
        <p14:creationId xmlns:p14="http://schemas.microsoft.com/office/powerpoint/2010/main" val="19157386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aphical user interface, text, application&#10;&#10;Description automatically generated">
            <a:extLst>
              <a:ext uri="{FF2B5EF4-FFF2-40B4-BE49-F238E27FC236}">
                <a16:creationId xmlns:a16="http://schemas.microsoft.com/office/drawing/2014/main" id="{5B353F84-53DA-C370-0FD8-56B1F5146C17}"/>
              </a:ext>
            </a:extLst>
          </p:cNvPr>
          <p:cNvPicPr>
            <a:picLocks noChangeAspect="1"/>
          </p:cNvPicPr>
          <p:nvPr/>
        </p:nvPicPr>
        <p:blipFill>
          <a:blip r:embed="rId2"/>
          <a:stretch>
            <a:fillRect/>
          </a:stretch>
        </p:blipFill>
        <p:spPr>
          <a:xfrm>
            <a:off x="990600" y="1283212"/>
            <a:ext cx="10134600" cy="4231195"/>
          </a:xfrm>
          <a:prstGeom prst="rect">
            <a:avLst/>
          </a:prstGeom>
        </p:spPr>
      </p:pic>
    </p:spTree>
    <p:extLst>
      <p:ext uri="{BB962C8B-B14F-4D97-AF65-F5344CB8AC3E}">
        <p14:creationId xmlns:p14="http://schemas.microsoft.com/office/powerpoint/2010/main" val="39699159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93A56E-343A-90F9-0671-ACBF2BC02624}"/>
              </a:ext>
            </a:extLst>
          </p:cNvPr>
          <p:cNvPicPr>
            <a:picLocks noChangeAspect="1"/>
          </p:cNvPicPr>
          <p:nvPr/>
        </p:nvPicPr>
        <p:blipFill>
          <a:blip r:embed="rId2"/>
          <a:stretch>
            <a:fillRect/>
          </a:stretch>
        </p:blipFill>
        <p:spPr>
          <a:xfrm>
            <a:off x="670193" y="0"/>
            <a:ext cx="10851614" cy="6858000"/>
          </a:xfrm>
          <a:prstGeom prst="rect">
            <a:avLst/>
          </a:prstGeom>
        </p:spPr>
      </p:pic>
    </p:spTree>
    <p:extLst>
      <p:ext uri="{BB962C8B-B14F-4D97-AF65-F5344CB8AC3E}">
        <p14:creationId xmlns:p14="http://schemas.microsoft.com/office/powerpoint/2010/main" val="6436692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5418"/>
            <a:ext cx="5712835" cy="6802582"/>
          </a:xfrm>
          <a:prstGeom prst="rect">
            <a:avLst/>
          </a:prstGeom>
        </p:spPr>
      </p:pic>
      <p:pic>
        <p:nvPicPr>
          <p:cNvPr id="3" name="Picture 2"/>
          <p:cNvPicPr>
            <a:picLocks noChangeAspect="1"/>
          </p:cNvPicPr>
          <p:nvPr/>
        </p:nvPicPr>
        <p:blipFill>
          <a:blip r:embed="rId4"/>
          <a:stretch>
            <a:fillRect/>
          </a:stretch>
        </p:blipFill>
        <p:spPr>
          <a:xfrm>
            <a:off x="5712835" y="55418"/>
            <a:ext cx="6022398" cy="6802582"/>
          </a:xfrm>
          <a:prstGeom prst="rect">
            <a:avLst/>
          </a:prstGeom>
        </p:spPr>
      </p:pic>
    </p:spTree>
    <p:extLst>
      <p:ext uri="{BB962C8B-B14F-4D97-AF65-F5344CB8AC3E}">
        <p14:creationId xmlns:p14="http://schemas.microsoft.com/office/powerpoint/2010/main" val="6701472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645EA1-CBD0-86BF-87A1-0A069356B756}"/>
              </a:ext>
            </a:extLst>
          </p:cNvPr>
          <p:cNvPicPr>
            <a:picLocks noChangeAspect="1"/>
          </p:cNvPicPr>
          <p:nvPr/>
        </p:nvPicPr>
        <p:blipFill>
          <a:blip r:embed="rId2"/>
          <a:stretch>
            <a:fillRect/>
          </a:stretch>
        </p:blipFill>
        <p:spPr>
          <a:xfrm>
            <a:off x="0" y="1659549"/>
            <a:ext cx="12192000" cy="4052610"/>
          </a:xfrm>
          <a:prstGeom prst="rect">
            <a:avLst/>
          </a:prstGeom>
        </p:spPr>
      </p:pic>
      <p:pic>
        <p:nvPicPr>
          <p:cNvPr id="7" name="Picture 6">
            <a:extLst>
              <a:ext uri="{FF2B5EF4-FFF2-40B4-BE49-F238E27FC236}">
                <a16:creationId xmlns:a16="http://schemas.microsoft.com/office/drawing/2014/main" id="{EA24355B-7EF2-99B6-18C9-4EE02E6707C1}"/>
              </a:ext>
            </a:extLst>
          </p:cNvPr>
          <p:cNvPicPr>
            <a:picLocks noChangeAspect="1"/>
          </p:cNvPicPr>
          <p:nvPr/>
        </p:nvPicPr>
        <p:blipFill>
          <a:blip r:embed="rId3"/>
          <a:stretch>
            <a:fillRect/>
          </a:stretch>
        </p:blipFill>
        <p:spPr>
          <a:xfrm>
            <a:off x="244977" y="249318"/>
            <a:ext cx="4933950" cy="1419225"/>
          </a:xfrm>
          <a:prstGeom prst="rect">
            <a:avLst/>
          </a:prstGeom>
        </p:spPr>
      </p:pic>
      <p:pic>
        <p:nvPicPr>
          <p:cNvPr id="9" name="Picture 8">
            <a:extLst>
              <a:ext uri="{FF2B5EF4-FFF2-40B4-BE49-F238E27FC236}">
                <a16:creationId xmlns:a16="http://schemas.microsoft.com/office/drawing/2014/main" id="{E9794ABF-76C2-DBAE-D34A-421DEA42B3C7}"/>
              </a:ext>
            </a:extLst>
          </p:cNvPr>
          <p:cNvPicPr>
            <a:picLocks noChangeAspect="1"/>
          </p:cNvPicPr>
          <p:nvPr/>
        </p:nvPicPr>
        <p:blipFill>
          <a:blip r:embed="rId4"/>
          <a:stretch>
            <a:fillRect/>
          </a:stretch>
        </p:blipFill>
        <p:spPr>
          <a:xfrm>
            <a:off x="5756526" y="164124"/>
            <a:ext cx="5857875" cy="1571625"/>
          </a:xfrm>
          <a:prstGeom prst="rect">
            <a:avLst/>
          </a:prstGeom>
        </p:spPr>
      </p:pic>
    </p:spTree>
    <p:extLst>
      <p:ext uri="{BB962C8B-B14F-4D97-AF65-F5344CB8AC3E}">
        <p14:creationId xmlns:p14="http://schemas.microsoft.com/office/powerpoint/2010/main" val="285093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8D5033-7B0C-477A-9715-62DD8E5EDCC1}"/>
              </a:ext>
            </a:extLst>
          </p:cNvPr>
          <p:cNvPicPr>
            <a:picLocks noChangeAspect="1"/>
          </p:cNvPicPr>
          <p:nvPr/>
        </p:nvPicPr>
        <p:blipFill>
          <a:blip r:embed="rId2"/>
          <a:stretch>
            <a:fillRect/>
          </a:stretch>
        </p:blipFill>
        <p:spPr>
          <a:xfrm>
            <a:off x="0" y="0"/>
            <a:ext cx="5706565" cy="6858000"/>
          </a:xfrm>
          <a:prstGeom prst="rect">
            <a:avLst/>
          </a:prstGeom>
        </p:spPr>
      </p:pic>
      <p:sp>
        <p:nvSpPr>
          <p:cNvPr id="3" name="TextBox 2">
            <a:extLst>
              <a:ext uri="{FF2B5EF4-FFF2-40B4-BE49-F238E27FC236}">
                <a16:creationId xmlns:a16="http://schemas.microsoft.com/office/drawing/2014/main" id="{8A621B64-2A1D-4F9E-A408-996D51F81CC7}"/>
              </a:ext>
            </a:extLst>
          </p:cNvPr>
          <p:cNvSpPr txBox="1"/>
          <p:nvPr/>
        </p:nvSpPr>
        <p:spPr>
          <a:xfrm>
            <a:off x="6485437" y="2558265"/>
            <a:ext cx="5181600" cy="954107"/>
          </a:xfrm>
          <a:prstGeom prst="rect">
            <a:avLst/>
          </a:prstGeom>
          <a:noFill/>
        </p:spPr>
        <p:txBody>
          <a:bodyPr wrap="square" rtlCol="0">
            <a:spAutoFit/>
          </a:bodyPr>
          <a:lstStyle/>
          <a:p>
            <a:r>
              <a:rPr lang="en-GB" sz="2800"/>
              <a:t>This book is available tonight for all parents for £2. </a:t>
            </a:r>
          </a:p>
        </p:txBody>
      </p:sp>
    </p:spTree>
    <p:extLst>
      <p:ext uri="{BB962C8B-B14F-4D97-AF65-F5344CB8AC3E}">
        <p14:creationId xmlns:p14="http://schemas.microsoft.com/office/powerpoint/2010/main" val="5607884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ny question marks on black background">
            <a:extLst>
              <a:ext uri="{FF2B5EF4-FFF2-40B4-BE49-F238E27FC236}">
                <a16:creationId xmlns:a16="http://schemas.microsoft.com/office/drawing/2014/main" id="{ED2B0792-DA0E-41BC-9C00-322F67485C8B}"/>
              </a:ext>
            </a:extLst>
          </p:cNvPr>
          <p:cNvPicPr>
            <a:picLocks noChangeAspect="1"/>
          </p:cNvPicPr>
          <p:nvPr/>
        </p:nvPicPr>
        <p:blipFill rotWithShape="1">
          <a:blip r:embed="rId2"/>
          <a:srcRect t="7787"/>
          <a:stretch/>
        </p:blipFill>
        <p:spPr>
          <a:xfrm>
            <a:off x="20" y="10"/>
            <a:ext cx="12191980" cy="6857989"/>
          </a:xfrm>
          <a:prstGeom prst="rect">
            <a:avLst/>
          </a:prstGeom>
        </p:spPr>
      </p:pic>
      <p:sp>
        <p:nvSpPr>
          <p:cNvPr id="11" name="Rectangle 10">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37B003-702A-42D9-8B1A-4DFF3F230E23}"/>
              </a:ext>
            </a:extLst>
          </p:cNvPr>
          <p:cNvSpPr>
            <a:spLocks noGrp="1"/>
          </p:cNvSpPr>
          <p:nvPr>
            <p:ph type="ctrTitle"/>
          </p:nvPr>
        </p:nvSpPr>
        <p:spPr>
          <a:xfrm>
            <a:off x="1051560" y="1432223"/>
            <a:ext cx="9966960" cy="3035808"/>
          </a:xfrm>
        </p:spPr>
        <p:txBody>
          <a:bodyPr anchor="b">
            <a:normAutofit/>
          </a:bodyPr>
          <a:lstStyle/>
          <a:p>
            <a:r>
              <a:rPr lang="en-GB">
                <a:solidFill>
                  <a:srgbClr val="FFFFFF"/>
                </a:solidFill>
              </a:rPr>
              <a:t>Any Questions?</a:t>
            </a:r>
          </a:p>
        </p:txBody>
      </p:sp>
      <p:sp>
        <p:nvSpPr>
          <p:cNvPr id="3" name="Subtitle 2">
            <a:extLst>
              <a:ext uri="{FF2B5EF4-FFF2-40B4-BE49-F238E27FC236}">
                <a16:creationId xmlns:a16="http://schemas.microsoft.com/office/drawing/2014/main" id="{053CE059-814D-4649-A9EF-A3510503E2B2}"/>
              </a:ext>
            </a:extLst>
          </p:cNvPr>
          <p:cNvSpPr>
            <a:spLocks noGrp="1"/>
          </p:cNvSpPr>
          <p:nvPr>
            <p:ph type="subTitle" idx="1"/>
          </p:nvPr>
        </p:nvSpPr>
        <p:spPr>
          <a:xfrm>
            <a:off x="1069848" y="4389120"/>
            <a:ext cx="7891272" cy="1069848"/>
          </a:xfrm>
        </p:spPr>
        <p:txBody>
          <a:bodyPr>
            <a:normAutofit/>
          </a:bodyPr>
          <a:lstStyle/>
          <a:p>
            <a:endParaRPr lang="en-GB">
              <a:solidFill>
                <a:srgbClr val="FFFFFF"/>
              </a:solidFill>
            </a:endParaRPr>
          </a:p>
        </p:txBody>
      </p:sp>
    </p:spTree>
    <p:extLst>
      <p:ext uri="{BB962C8B-B14F-4D97-AF65-F5344CB8AC3E}">
        <p14:creationId xmlns:p14="http://schemas.microsoft.com/office/powerpoint/2010/main" val="146859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Ion">
  <a:themeElements>
    <a:clrScheme name="Custom 10">
      <a:dk1>
        <a:srgbClr val="7F7F7F"/>
      </a:dk1>
      <a:lt1>
        <a:sysClr val="window" lastClr="FFFFFF"/>
      </a:lt1>
      <a:dk2>
        <a:srgbClr val="FFFE99"/>
      </a:dk2>
      <a:lt2>
        <a:srgbClr val="F8F8F8"/>
      </a:lt2>
      <a:accent1>
        <a:srgbClr val="FFC000"/>
      </a:accent1>
      <a:accent2>
        <a:srgbClr val="FECF3F"/>
      </a:accent2>
      <a:accent3>
        <a:srgbClr val="969696"/>
      </a:accent3>
      <a:accent4>
        <a:srgbClr val="808080"/>
      </a:accent4>
      <a:accent5>
        <a:srgbClr val="5F5F5F"/>
      </a:accent5>
      <a:accent6>
        <a:srgbClr val="FFFF00"/>
      </a:accent6>
      <a:hlink>
        <a:srgbClr val="5F5F5F"/>
      </a:hlink>
      <a:folHlink>
        <a:srgbClr val="919191"/>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93CC173DE38545BA2568C7A295B5E3" ma:contentTypeVersion="11" ma:contentTypeDescription="Create a new document." ma:contentTypeScope="" ma:versionID="75cec1c41cffdc9b95bc5a90833b30af">
  <xsd:schema xmlns:xsd="http://www.w3.org/2001/XMLSchema" xmlns:xs="http://www.w3.org/2001/XMLSchema" xmlns:p="http://schemas.microsoft.com/office/2006/metadata/properties" xmlns:ns2="75b6d637-952e-4b3c-a679-dcefde812e65" xmlns:ns3="3ff65ba7-a00f-4812-a892-0e2dc2c12eba" targetNamespace="http://schemas.microsoft.com/office/2006/metadata/properties" ma:root="true" ma:fieldsID="e510e6ece9f9a73d68b8f965c006dae1" ns2:_="" ns3:_="">
    <xsd:import namespace="75b6d637-952e-4b3c-a679-dcefde812e65"/>
    <xsd:import namespace="3ff65ba7-a00f-4812-a892-0e2dc2c12eb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b6d637-952e-4b3c-a679-dcefde812e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f65ba7-a00f-4812-a892-0e2dc2c12eb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ff65ba7-a00f-4812-a892-0e2dc2c12eba">
      <UserInfo>
        <DisplayName>C.Raynerd</DisplayName>
        <AccountId>17</AccountId>
        <AccountType/>
      </UserInfo>
      <UserInfo>
        <DisplayName>E.O'Brien</DisplayName>
        <AccountId>56</AccountId>
        <AccountType/>
      </UserInfo>
      <UserInfo>
        <DisplayName>C.Borthwick</DisplayName>
        <AccountId>64</AccountId>
        <AccountType/>
      </UserInfo>
      <UserInfo>
        <DisplayName>D.Pacey</DisplayName>
        <AccountId>79</AccountId>
        <AccountType/>
      </UserInfo>
      <UserInfo>
        <DisplayName>L.Charnock</DisplayName>
        <AccountId>120</AccountId>
        <AccountType/>
      </UserInfo>
      <UserInfo>
        <DisplayName>S.Hegarty</DisplayName>
        <AccountId>82</AccountId>
        <AccountType/>
      </UserInfo>
    </SharedWithUsers>
  </documentManagement>
</p:properties>
</file>

<file path=customXml/itemProps1.xml><?xml version="1.0" encoding="utf-8"?>
<ds:datastoreItem xmlns:ds="http://schemas.openxmlformats.org/officeDocument/2006/customXml" ds:itemID="{246337B0-CB87-4085-8D5D-F4E022617FB8}">
  <ds:schemaRefs>
    <ds:schemaRef ds:uri="3ff65ba7-a00f-4812-a892-0e2dc2c12eba"/>
    <ds:schemaRef ds:uri="75b6d637-952e-4b3c-a679-dcefde812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13DAC8C-BC7C-4C5D-A616-D1F8451EDD0C}">
  <ds:schemaRefs>
    <ds:schemaRef ds:uri="http://schemas.microsoft.com/sharepoint/v3/contenttype/forms"/>
  </ds:schemaRefs>
</ds:datastoreItem>
</file>

<file path=customXml/itemProps3.xml><?xml version="1.0" encoding="utf-8"?>
<ds:datastoreItem xmlns:ds="http://schemas.openxmlformats.org/officeDocument/2006/customXml" ds:itemID="{E9CED334-544C-452D-9345-84418B1A1852}">
  <ds:schemaRefs>
    <ds:schemaRef ds:uri="http://purl.org/dc/terms/"/>
    <ds:schemaRef ds:uri="http://schemas.microsoft.com/office/2006/metadata/properties"/>
    <ds:schemaRef ds:uri="http://schemas.microsoft.com/office/2006/documentManagement/types"/>
    <ds:schemaRef ds:uri="http://www.w3.org/XML/1998/namespace"/>
    <ds:schemaRef ds:uri="http://purl.org/dc/elements/1.1/"/>
    <ds:schemaRef ds:uri="http://purl.org/dc/dcmitype/"/>
    <ds:schemaRef ds:uri="http://schemas.microsoft.com/office/infopath/2007/PartnerControls"/>
    <ds:schemaRef ds:uri="http://schemas.openxmlformats.org/package/2006/metadata/core-properties"/>
    <ds:schemaRef ds:uri="3ff65ba7-a00f-4812-a892-0e2dc2c12eba"/>
    <ds:schemaRef ds:uri="75b6d637-952e-4b3c-a679-dcefde812e65"/>
  </ds:schemaRefs>
</ds:datastoreItem>
</file>

<file path=docProps/app.xml><?xml version="1.0" encoding="utf-8"?>
<Properties xmlns="http://schemas.openxmlformats.org/officeDocument/2006/extended-properties" xmlns:vt="http://schemas.openxmlformats.org/officeDocument/2006/docPropsVTypes">
  <TotalTime>7</TotalTime>
  <Words>2391</Words>
  <Application>Microsoft Office PowerPoint</Application>
  <PresentationFormat>Widescreen</PresentationFormat>
  <Paragraphs>378</Paragraphs>
  <Slides>96</Slides>
  <Notes>32</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96</vt:i4>
      </vt:variant>
    </vt:vector>
  </HeadingPairs>
  <TitlesOfParts>
    <vt:vector size="113" baseType="lpstr">
      <vt:lpstr>Arial</vt:lpstr>
      <vt:lpstr>Calibri</vt:lpstr>
      <vt:lpstr>Calibri Light</vt:lpstr>
      <vt:lpstr>Century Gothic</vt:lpstr>
      <vt:lpstr>Comic Sans MS</vt:lpstr>
      <vt:lpstr>Lucida Sans Unicode</vt:lpstr>
      <vt:lpstr>Rockwell</vt:lpstr>
      <vt:lpstr>Rockwell Condensed</vt:lpstr>
      <vt:lpstr>Rockwell Extra Bold</vt:lpstr>
      <vt:lpstr>Tahoma</vt:lpstr>
      <vt:lpstr>Times New Roman</vt:lpstr>
      <vt:lpstr>Wingdings</vt:lpstr>
      <vt:lpstr>Wingdings 3</vt:lpstr>
      <vt:lpstr>Wood Type</vt:lpstr>
      <vt:lpstr>Office Theme</vt:lpstr>
      <vt:lpstr>1_Office Theme</vt:lpstr>
      <vt:lpstr>Ion</vt:lpstr>
      <vt:lpstr>Year 11 Parents Information Evening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 Experience</vt:lpstr>
      <vt:lpstr>Revision Day – Norton Grange hotel. </vt:lpstr>
      <vt:lpstr>Period 6 – February</vt:lpstr>
      <vt:lpstr>Super Learning Sessions</vt:lpstr>
      <vt:lpstr>Revision Resources </vt:lpstr>
      <vt:lpstr>PowerPoint Presentation</vt:lpstr>
      <vt:lpstr>Prom &amp; Valedictory </vt:lpstr>
      <vt:lpstr>Post 16 Choices:  Scenario 1. You enjoy school, like learning, would like to go to University or get a Higher/Degree Apprenticeship = CHS Sixth Form to do 3 Academic Qualifications.  Scenario 2. You like learning, but perhaps in a more practical style = College – Hopwood Hall, Oldham College etc  Scenario 3. Would prefer to get started in the world of work = Level 3 apprenticeship.</vt:lpstr>
      <vt:lpstr>PowerPoint Presentation</vt:lpstr>
      <vt:lpstr>Revision in English</vt:lpstr>
      <vt:lpstr>English Language</vt:lpstr>
      <vt:lpstr>English Language</vt:lpstr>
      <vt:lpstr>Autumn exam</vt:lpstr>
      <vt:lpstr>Revising for English Language</vt:lpstr>
      <vt:lpstr>English Literature</vt:lpstr>
      <vt:lpstr>Texts studied</vt:lpstr>
      <vt:lpstr>Revising for English Literature</vt:lpstr>
      <vt:lpstr>Autumn exam</vt:lpstr>
      <vt:lpstr>Support</vt:lpstr>
      <vt:lpstr> Claire Borthwick</vt:lpstr>
      <vt:lpstr>Success in Maths</vt:lpstr>
      <vt:lpstr>What does the maths exam look like?</vt:lpstr>
      <vt:lpstr>What do the questions look like?</vt:lpstr>
      <vt:lpstr>How are students examined?</vt:lpstr>
      <vt:lpstr>PowerPoint Presentation</vt:lpstr>
      <vt:lpstr>Resources to help you practise</vt:lpstr>
      <vt:lpstr>SPARX</vt:lpstr>
      <vt:lpstr>PowerPoint Presentation</vt:lpstr>
      <vt:lpstr>Revision Guides and Workbooks</vt:lpstr>
      <vt:lpstr>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Successful learning</vt:lpstr>
      <vt:lpstr>IT IS ALL ABOUT OUR LEARNING PARTNERSHIP!!!!...</vt:lpstr>
      <vt:lpstr>“The world is THEIR oyster”</vt:lpstr>
      <vt:lpstr>PowerPoint Presentation</vt:lpstr>
      <vt:lpstr> support / Intervention</vt:lpstr>
      <vt:lpstr>Revision timetable</vt:lpstr>
      <vt:lpstr> How to revise effectively</vt:lpstr>
      <vt:lpstr>Retrieval Practice</vt:lpstr>
      <vt:lpstr>spacing</vt:lpstr>
      <vt:lpstr>A good learning partner</vt:lpstr>
      <vt:lpstr> revision ideas</vt:lpstr>
      <vt:lpstr>mind maps</vt:lpstr>
      <vt:lpstr>Read-cover-Recall-Check</vt:lpstr>
      <vt:lpstr>Past Exam questions and analysis</vt:lpstr>
      <vt:lpstr>Describe or explain a process/scenario to someone else.</vt:lpstr>
      <vt:lpstr>Flash cards</vt:lpstr>
      <vt:lpstr> How not to revise</vt:lpstr>
      <vt:lpstr>cramming</vt:lpstr>
      <vt:lpstr>Re-reading</vt:lpstr>
      <vt:lpstr>distractions</vt:lpstr>
      <vt:lpstr> How can parents help their child prepare for exams?</vt:lpstr>
      <vt:lpstr>How can parents help?</vt:lpstr>
      <vt:lpstr>Minimise Distractions</vt:lpstr>
      <vt:lpstr>Help with revision</vt:lpstr>
      <vt:lpstr>Support your child to achieve</vt:lpstr>
      <vt:lpstr>Help them cope with setbacks</vt:lpstr>
      <vt:lpstr> how many hours a day should a student be revising?</vt:lpstr>
      <vt:lpstr>PowerPoint Presentation</vt:lpstr>
      <vt:lpstr>‘TwILIGHT’ TEAMS SUPPORT</vt:lpstr>
      <vt:lpstr>PowerPoint Presentation</vt:lpstr>
      <vt:lpstr>PowerPoint Presentation</vt:lpstr>
      <vt:lpstr>PowerPoint Presentation</vt:lpstr>
      <vt:lpstr>PowerPoint Presentation</vt:lpstr>
      <vt:lpstr>PowerPoint Presentation</vt:lpstr>
      <vt:lpstr>PowerPoint Presentation</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Revision in English</dc:title>
  <dc:creator>L.Macfarlane</dc:creator>
  <cp:lastModifiedBy>D.Pacey</cp:lastModifiedBy>
  <cp:revision>3</cp:revision>
  <cp:lastPrinted>2022-09-29T07:17:32Z</cp:lastPrinted>
  <dcterms:created xsi:type="dcterms:W3CDTF">2020-02-13T08:32:48Z</dcterms:created>
  <dcterms:modified xsi:type="dcterms:W3CDTF">2022-09-30T07:49:08Z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0x0101003A93CC173DE38545BA2568C7A295B5E3</vt:lpwstr>
  </property>
</Properties>
</file>