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09" r:id="rId4"/>
  </p:sldMasterIdLst>
  <p:notesMasterIdLst>
    <p:notesMasterId r:id="rId38"/>
  </p:notesMasterIdLst>
  <p:sldIdLst>
    <p:sldId id="256" r:id="rId5"/>
    <p:sldId id="480" r:id="rId6"/>
    <p:sldId id="477" r:id="rId7"/>
    <p:sldId id="258" r:id="rId8"/>
    <p:sldId id="483" r:id="rId9"/>
    <p:sldId id="259" r:id="rId10"/>
    <p:sldId id="484" r:id="rId11"/>
    <p:sldId id="474" r:id="rId12"/>
    <p:sldId id="486" r:id="rId13"/>
    <p:sldId id="1021" r:id="rId14"/>
    <p:sldId id="487" r:id="rId15"/>
    <p:sldId id="270" r:id="rId16"/>
    <p:sldId id="1020" r:id="rId17"/>
    <p:sldId id="471" r:id="rId18"/>
    <p:sldId id="472" r:id="rId19"/>
    <p:sldId id="473" r:id="rId20"/>
    <p:sldId id="488" r:id="rId21"/>
    <p:sldId id="1017" r:id="rId22"/>
    <p:sldId id="1018" r:id="rId23"/>
    <p:sldId id="491" r:id="rId24"/>
    <p:sldId id="490" r:id="rId25"/>
    <p:sldId id="271" r:id="rId26"/>
    <p:sldId id="1019" r:id="rId27"/>
    <p:sldId id="492" r:id="rId28"/>
    <p:sldId id="489" r:id="rId29"/>
    <p:sldId id="1022" r:id="rId30"/>
    <p:sldId id="495" r:id="rId31"/>
    <p:sldId id="475" r:id="rId32"/>
    <p:sldId id="479" r:id="rId33"/>
    <p:sldId id="260" r:id="rId34"/>
    <p:sldId id="476" r:id="rId35"/>
    <p:sldId id="1023" r:id="rId36"/>
    <p:sldId id="10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68" y="2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0B63D-A717-44D9-A7FC-C6FF7E41DD6E}" type="datetimeFigureOut">
              <a:rPr lang="en-GB" smtClean="0"/>
              <a:t>14/11/2022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AD930-6DBC-4F5E-99B8-E8B0BAB4DF5C}" type="slidenum">
              <a:rPr lang="en-GB" smtClean="0"/>
              <a:t>‹#›</a:t>
            </a:fld>
            <a:endParaRPr lang="en-GB"/>
          </a:p>
        </p:txBody>
      </p:sp>
    </p:spTree>
    <p:extLst>
      <p:ext uri="{BB962C8B-B14F-4D97-AF65-F5344CB8AC3E}">
        <p14:creationId xmlns:p14="http://schemas.microsoft.com/office/powerpoint/2010/main" val="2266671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5" name="Shape 1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Click – </a:t>
            </a:r>
            <a:r>
              <a:rPr lang="en-US" sz="1200" b="0" i="0" u="none" strike="noStrike" cap="none" dirty="0">
                <a:solidFill>
                  <a:schemeClr val="dk1"/>
                </a:solidFill>
                <a:latin typeface="Calibri"/>
                <a:ea typeface="Calibri"/>
                <a:cs typeface="Calibri"/>
                <a:sym typeface="Calibri"/>
              </a:rPr>
              <a:t>We teach the sounds first – in a specific order.</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Click – </a:t>
            </a:r>
            <a:r>
              <a:rPr lang="en-US" sz="1200" b="0" i="0" u="none" strike="noStrike" cap="none" dirty="0">
                <a:solidFill>
                  <a:schemeClr val="dk1"/>
                </a:solidFill>
                <a:latin typeface="Calibri"/>
                <a:ea typeface="Calibri"/>
                <a:cs typeface="Calibri"/>
                <a:sym typeface="Calibri"/>
              </a:rPr>
              <a:t>We then teach your children to blend those sounds together in order to read words</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Click – </a:t>
            </a:r>
            <a:r>
              <a:rPr lang="en-US" sz="1200" b="0" i="0" u="none" strike="noStrike" cap="none" dirty="0">
                <a:solidFill>
                  <a:schemeClr val="dk1"/>
                </a:solidFill>
                <a:latin typeface="Calibri"/>
                <a:ea typeface="Calibri"/>
                <a:cs typeface="Calibri"/>
                <a:sym typeface="Calibri"/>
              </a:rPr>
              <a:t>The students read words in the matched Modules. Each Module is carefully matched to the sounds and words</a:t>
            </a:r>
            <a:r>
              <a:rPr lang="en-US" dirty="0"/>
              <a:t> </a:t>
            </a:r>
            <a:r>
              <a:rPr lang="en-US" sz="1200" b="0" i="0" u="none" strike="noStrike" cap="none" dirty="0">
                <a:solidFill>
                  <a:schemeClr val="dk1"/>
                </a:solidFill>
                <a:latin typeface="Calibri"/>
                <a:ea typeface="Calibri"/>
                <a:cs typeface="Calibri"/>
                <a:sym typeface="Calibri"/>
              </a:rPr>
              <a:t>they can already read - setting them up for success. </a:t>
            </a:r>
          </a:p>
          <a:p>
            <a:pPr marL="0" marR="0" lvl="0" indent="0" algn="l" rtl="0">
              <a:spcBef>
                <a:spcPts val="0"/>
              </a:spcBef>
              <a:buSzPct val="25000"/>
              <a:buNone/>
            </a:pPr>
            <a:r>
              <a:rPr lang="en-US" sz="1200" b="0" i="1" u="none" strike="noStrike" cap="none" dirty="0">
                <a:solidFill>
                  <a:schemeClr val="dk1"/>
                </a:solidFill>
                <a:latin typeface="Calibri"/>
                <a:ea typeface="Calibri"/>
                <a:cs typeface="Calibri"/>
                <a:sym typeface="Calibri"/>
              </a:rPr>
              <a:t>Click - </a:t>
            </a:r>
            <a:r>
              <a:rPr lang="en-US" sz="1200" b="0" i="0" u="none" strike="noStrike" cap="none" dirty="0">
                <a:solidFill>
                  <a:schemeClr val="dk1"/>
                </a:solidFill>
                <a:latin typeface="Calibri"/>
                <a:ea typeface="Calibri"/>
                <a:cs typeface="Calibri"/>
                <a:sym typeface="Calibri"/>
              </a:rPr>
              <a:t>After the modules, they will be able to independently read ‘real’ books</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r>
              <a:rPr lang="en-US" sz="1200" b="1" i="0" u="none" strike="noStrike" kern="1200" cap="none" dirty="0">
                <a:solidFill>
                  <a:schemeClr val="tx1"/>
                </a:solidFill>
                <a:effectLst/>
                <a:latin typeface="Calibri"/>
                <a:ea typeface="Calibri"/>
                <a:cs typeface="Calibri"/>
                <a:sym typeface="Calibri"/>
              </a:rPr>
              <a:t>What </a:t>
            </a:r>
            <a:r>
              <a:rPr lang="en-US" sz="1200" b="1" i="1" u="none" strike="noStrike" kern="1200" cap="none" dirty="0">
                <a:solidFill>
                  <a:schemeClr val="tx1"/>
                </a:solidFill>
                <a:effectLst/>
                <a:latin typeface="Calibri"/>
                <a:ea typeface="Calibri"/>
                <a:cs typeface="Calibri"/>
                <a:sym typeface="Calibri"/>
              </a:rPr>
              <a:t>Fresh Start</a:t>
            </a:r>
            <a:r>
              <a:rPr lang="en-US" sz="1200" b="1" i="0" u="none" strike="noStrike" kern="1200" cap="none" dirty="0">
                <a:solidFill>
                  <a:schemeClr val="tx1"/>
                </a:solidFill>
                <a:effectLst/>
                <a:latin typeface="Calibri"/>
                <a:ea typeface="Calibri"/>
                <a:cs typeface="Calibri"/>
                <a:sym typeface="Calibri"/>
              </a:rPr>
              <a:t> does is simple </a:t>
            </a:r>
            <a:r>
              <a:rPr lang="en-US" sz="1200" b="0" i="0" u="none" strike="noStrike" kern="1200" cap="none" dirty="0">
                <a:solidFill>
                  <a:schemeClr val="tx1"/>
                </a:solidFill>
                <a:effectLst/>
                <a:latin typeface="Calibri"/>
                <a:ea typeface="Calibri"/>
                <a:cs typeface="Calibri"/>
                <a:sym typeface="Calibri"/>
              </a:rPr>
              <a:t>- we teach sounds </a:t>
            </a:r>
            <a:r>
              <a:rPr lang="en-US" sz="1200" b="0" i="1" u="none" strike="noStrike" kern="1200" cap="none" dirty="0">
                <a:solidFill>
                  <a:schemeClr val="tx1"/>
                </a:solidFill>
                <a:effectLst/>
                <a:latin typeface="Calibri"/>
                <a:ea typeface="Calibri"/>
                <a:cs typeface="Calibri"/>
                <a:sym typeface="Calibri"/>
              </a:rPr>
              <a:t>(click),</a:t>
            </a:r>
            <a:r>
              <a:rPr lang="en-US" sz="1200" b="0" i="0" u="none" strike="noStrike" kern="1200" cap="none" dirty="0">
                <a:solidFill>
                  <a:schemeClr val="tx1"/>
                </a:solidFill>
                <a:effectLst/>
                <a:latin typeface="Calibri"/>
                <a:ea typeface="Calibri"/>
                <a:cs typeface="Calibri"/>
                <a:sym typeface="Calibri"/>
              </a:rPr>
              <a:t> students </a:t>
            </a:r>
            <a:r>
              <a:rPr lang="en-US" sz="1200" b="0" i="0" u="none" strike="noStrike" kern="1200" cap="none" dirty="0" err="1">
                <a:solidFill>
                  <a:schemeClr val="tx1"/>
                </a:solidFill>
                <a:effectLst/>
                <a:latin typeface="Calibri"/>
                <a:ea typeface="Calibri"/>
                <a:cs typeface="Calibri"/>
                <a:sym typeface="Calibri"/>
              </a:rPr>
              <a:t>practise</a:t>
            </a:r>
            <a:r>
              <a:rPr lang="en-US" sz="1200" b="0" i="0" u="none" strike="noStrike" kern="1200" cap="none" dirty="0">
                <a:solidFill>
                  <a:schemeClr val="tx1"/>
                </a:solidFill>
                <a:effectLst/>
                <a:latin typeface="Calibri"/>
                <a:ea typeface="Calibri"/>
                <a:cs typeface="Calibri"/>
                <a:sym typeface="Calibri"/>
              </a:rPr>
              <a:t> reading and spelling words containing these sounds (</a:t>
            </a:r>
            <a:r>
              <a:rPr lang="en-US" sz="1200" b="0" i="1" u="none" strike="noStrike" kern="1200" cap="none" dirty="0">
                <a:solidFill>
                  <a:schemeClr val="tx1"/>
                </a:solidFill>
                <a:effectLst/>
                <a:latin typeface="Calibri"/>
                <a:ea typeface="Calibri"/>
                <a:cs typeface="Calibri"/>
                <a:sym typeface="Calibri"/>
              </a:rPr>
              <a:t>click), </a:t>
            </a:r>
            <a:r>
              <a:rPr lang="en-US" sz="1200" b="0" i="0" u="none" strike="noStrike" kern="1200" cap="none" dirty="0">
                <a:solidFill>
                  <a:schemeClr val="tx1"/>
                </a:solidFill>
                <a:effectLst/>
                <a:latin typeface="Calibri"/>
                <a:ea typeface="Calibri"/>
                <a:cs typeface="Calibri"/>
                <a:sym typeface="Calibri"/>
              </a:rPr>
              <a:t>then we give students decodable modules </a:t>
            </a:r>
            <a:r>
              <a:rPr lang="en-US" sz="1200" b="0" i="1" u="none" strike="noStrike" kern="1200" cap="none" dirty="0">
                <a:solidFill>
                  <a:schemeClr val="tx1"/>
                </a:solidFill>
                <a:effectLst/>
                <a:latin typeface="Calibri"/>
                <a:ea typeface="Calibri"/>
                <a:cs typeface="Calibri"/>
                <a:sym typeface="Calibri"/>
              </a:rPr>
              <a:t>(click) </a:t>
            </a:r>
            <a:r>
              <a:rPr lang="en-US" sz="1200" b="0" i="0" u="none" strike="noStrike" kern="1200" cap="none" dirty="0">
                <a:solidFill>
                  <a:schemeClr val="tx1"/>
                </a:solidFill>
                <a:effectLst/>
                <a:latin typeface="Calibri"/>
                <a:ea typeface="Calibri"/>
                <a:cs typeface="Calibri"/>
                <a:sym typeface="Calibri"/>
              </a:rPr>
              <a:t>containing sounds and words they can read. </a:t>
            </a:r>
            <a:endParaRPr lang="en-GB" sz="1200" b="0" i="0" u="none" strike="noStrike" kern="1200" cap="none" dirty="0">
              <a:solidFill>
                <a:schemeClr val="tx1"/>
              </a:solidFill>
              <a:effectLst/>
              <a:latin typeface="Calibri"/>
              <a:ea typeface="Calibri"/>
              <a:cs typeface="Calibri"/>
              <a:sym typeface="Calibri"/>
            </a:endParaRPr>
          </a:p>
          <a:p>
            <a:pPr lvl="0"/>
            <a:r>
              <a:rPr lang="en-US" sz="1200" b="0" i="0" u="none" strike="noStrike" kern="1200" cap="none" dirty="0">
                <a:solidFill>
                  <a:schemeClr val="tx1"/>
                </a:solidFill>
                <a:effectLst/>
                <a:latin typeface="Calibri"/>
                <a:ea typeface="Calibri"/>
                <a:cs typeface="Calibri"/>
                <a:sym typeface="Calibri"/>
              </a:rPr>
              <a:t>They read each module three times at school </a:t>
            </a:r>
            <a:r>
              <a:rPr lang="en-US" sz="1200" b="0" i="0" u="none" strike="noStrike" kern="1200" cap="none" dirty="0">
                <a:solidFill>
                  <a:srgbClr val="FF0000"/>
                </a:solidFill>
                <a:effectLst/>
                <a:highlight>
                  <a:srgbClr val="FFFF00"/>
                </a:highlight>
                <a:latin typeface="Calibri"/>
                <a:ea typeface="Calibri"/>
                <a:cs typeface="Calibri"/>
                <a:sym typeface="Calibri"/>
              </a:rPr>
              <a:t>and again with you at home. </a:t>
            </a:r>
            <a:endParaRPr lang="en-GB" b="0" u="none" dirty="0">
              <a:solidFill>
                <a:srgbClr val="FF0000"/>
              </a:solidFill>
              <a:effectLst/>
              <a:highlight>
                <a:srgbClr val="FFFF00"/>
              </a:highlight>
            </a:endParaRPr>
          </a:p>
          <a:p>
            <a:pPr lvl="0"/>
            <a:r>
              <a:rPr lang="en-US" sz="1200" b="0" i="0" u="none" strike="noStrike" kern="1200" cap="none" dirty="0">
                <a:solidFill>
                  <a:schemeClr val="tx1"/>
                </a:solidFill>
                <a:effectLst/>
                <a:latin typeface="Calibri"/>
                <a:ea typeface="Calibri"/>
                <a:cs typeface="Calibri"/>
                <a:sym typeface="Calibri"/>
              </a:rPr>
              <a:t>On each reading, pupil’s fluency increases and the more they can focus on what the story is about.</a:t>
            </a:r>
            <a:endParaRPr lang="en-GB" dirty="0">
              <a:effectLst/>
            </a:endParaRPr>
          </a:p>
          <a:p>
            <a:pPr lvl="0"/>
            <a:r>
              <a:rPr lang="en-US" sz="1200" b="0" i="0" u="none" strike="noStrike" kern="1200" cap="none" dirty="0">
                <a:solidFill>
                  <a:schemeClr val="tx1"/>
                </a:solidFill>
                <a:effectLst/>
                <a:latin typeface="Calibri"/>
                <a:ea typeface="Calibri"/>
                <a:cs typeface="Calibri"/>
                <a:sym typeface="Calibri"/>
              </a:rPr>
              <a:t>Students also learn to spell the words they have been reading and develop their ideas into sentences so that they can write about the modules they read.</a:t>
            </a:r>
            <a:endParaRPr lang="en-GB" dirty="0">
              <a:effectLst/>
            </a:endParaRPr>
          </a:p>
          <a:p>
            <a:r>
              <a:rPr lang="en-US" sz="1200" b="0" i="0" u="none" strike="noStrike" kern="1200" cap="none" dirty="0">
                <a:solidFill>
                  <a:schemeClr val="tx1"/>
                </a:solidFill>
                <a:effectLst/>
                <a:latin typeface="Calibri"/>
                <a:ea typeface="Calibri"/>
                <a:cs typeface="Calibri"/>
                <a:sym typeface="Calibri"/>
              </a:rPr>
              <a:t> </a:t>
            </a:r>
          </a:p>
          <a:p>
            <a:pPr lvl="0"/>
            <a:r>
              <a:rPr lang="en-US" sz="1200" b="0" i="0" u="none" strike="noStrike" kern="1200" cap="none" dirty="0">
                <a:solidFill>
                  <a:schemeClr val="tx1"/>
                </a:solidFill>
                <a:effectLst/>
                <a:latin typeface="Calibri"/>
                <a:ea typeface="Calibri"/>
                <a:cs typeface="Calibri"/>
                <a:sym typeface="Calibri"/>
              </a:rPr>
              <a:t>Our aim is for students to finish the Fresh Start </a:t>
            </a:r>
            <a:r>
              <a:rPr lang="en-US" sz="1200" b="0" i="0" u="none" strike="noStrike" kern="1200" cap="none" dirty="0" err="1">
                <a:solidFill>
                  <a:schemeClr val="tx1"/>
                </a:solidFill>
                <a:effectLst/>
                <a:latin typeface="Calibri"/>
                <a:ea typeface="Calibri"/>
                <a:cs typeface="Calibri"/>
                <a:sym typeface="Calibri"/>
              </a:rPr>
              <a:t>programme</a:t>
            </a:r>
            <a:r>
              <a:rPr lang="en-US" sz="1200" b="0" i="0" u="none" strike="noStrike" kern="1200" cap="none" dirty="0">
                <a:solidFill>
                  <a:schemeClr val="tx1"/>
                </a:solidFill>
                <a:effectLst/>
                <a:latin typeface="Calibri"/>
                <a:ea typeface="Calibri"/>
                <a:cs typeface="Calibri"/>
                <a:sym typeface="Calibri"/>
              </a:rPr>
              <a:t> quickly so they can start reading these books for themselves.</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96" name="Shape 1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rPr>
              <a:pPr marL="0" marR="0" lvl="0" indent="0" algn="r" defTabSz="914400" rtl="0" eaLnBrk="1" fontAlgn="auto" latinLnBrk="0" hangingPunct="1">
                <a:lnSpc>
                  <a:spcPct val="100000"/>
                </a:lnSpc>
                <a:spcBef>
                  <a:spcPts val="0"/>
                </a:spcBef>
                <a:spcAft>
                  <a:spcPts val="0"/>
                </a:spcAft>
                <a:buClrTx/>
                <a:buSzPct val="25000"/>
                <a:buFontTx/>
                <a:buNone/>
                <a:tabLst/>
                <a:defRPr/>
              </a:pPr>
              <a:t>18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rtl val="0"/>
            </a:endParaRPr>
          </a:p>
        </p:txBody>
      </p:sp>
    </p:spTree>
    <p:extLst>
      <p:ext uri="{BB962C8B-B14F-4D97-AF65-F5344CB8AC3E}">
        <p14:creationId xmlns:p14="http://schemas.microsoft.com/office/powerpoint/2010/main" val="971501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Remember that all parents have the power to change outcomes for their children.</a:t>
            </a:r>
            <a:endParaRPr lang="en-US" dirty="0">
              <a:solidFill>
                <a:srgbClr val="FF0000"/>
              </a:solidFill>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167F53-BA33-7E40-958D-01A6607E9B7A}" type="slidenum">
              <a:rPr kumimoji="0" lang="en-US" sz="1400" b="0" i="0" u="none" strike="noStrike" kern="0" cap="none" spc="0" normalizeH="0" baseline="0" noProof="0" smtClean="0">
                <a:ln>
                  <a:noFill/>
                </a:ln>
                <a:solidFill>
                  <a:srgbClr val="000000"/>
                </a:solidFill>
                <a:effectLst/>
                <a:uLnTx/>
                <a:uFillTx/>
                <a:latin typeface="Arial"/>
                <a:cs typeface="Arial"/>
                <a:sym typeface="Arial"/>
                <a:rtl val="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0" cap="none" spc="0" normalizeH="0" baseline="0" noProof="0">
              <a:ln>
                <a:noFill/>
              </a:ln>
              <a:solidFill>
                <a:srgbClr val="000000"/>
              </a:solidFill>
              <a:effectLst/>
              <a:uLnTx/>
              <a:uFillTx/>
              <a:latin typeface="Arial"/>
              <a:cs typeface="Arial"/>
              <a:sym typeface="Arial"/>
              <a:rtl val="0"/>
            </a:endParaRPr>
          </a:p>
        </p:txBody>
      </p:sp>
    </p:spTree>
    <p:extLst>
      <p:ext uri="{BB962C8B-B14F-4D97-AF65-F5344CB8AC3E}">
        <p14:creationId xmlns:p14="http://schemas.microsoft.com/office/powerpoint/2010/main" val="320456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226684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27559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71235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30120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F6CBA574-FDB2-4FE4-A1EC-CF2B80419752}" type="datetimeFigureOut">
              <a:rPr lang="en-GB" smtClean="0"/>
              <a:t>14/11/2022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2E5E7-03F8-40D4-8958-1F51696CA348}"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305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BA574-FDB2-4FE4-A1EC-CF2B80419752}" type="datetimeFigureOut">
              <a:rPr lang="en-GB" smtClean="0"/>
              <a:t>14/11/2022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2E5E7-03F8-40D4-8958-1F51696CA348}" type="slidenum">
              <a:rPr lang="en-GB" smtClean="0"/>
              <a:t>‹#›</a:t>
            </a:fld>
            <a:endParaRPr lang="en-GB"/>
          </a:p>
        </p:txBody>
      </p:sp>
    </p:spTree>
    <p:extLst>
      <p:ext uri="{BB962C8B-B14F-4D97-AF65-F5344CB8AC3E}">
        <p14:creationId xmlns:p14="http://schemas.microsoft.com/office/powerpoint/2010/main" val="1784504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CBA574-FDB2-4FE4-A1EC-CF2B80419752}" type="datetimeFigureOut">
              <a:rPr lang="en-GB" smtClean="0"/>
              <a:t>14/11/2022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2E5E7-03F8-40D4-8958-1F51696CA348}"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589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CBA574-FDB2-4FE4-A1EC-CF2B80419752}" type="datetimeFigureOut">
              <a:rPr lang="en-GB" smtClean="0"/>
              <a:t>14/11/2022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E2E5E7-03F8-40D4-8958-1F51696CA348}" type="slidenum">
              <a:rPr lang="en-GB" smtClean="0"/>
              <a:t>‹#›</a:t>
            </a:fld>
            <a:endParaRPr lang="en-GB"/>
          </a:p>
        </p:txBody>
      </p:sp>
    </p:spTree>
    <p:extLst>
      <p:ext uri="{BB962C8B-B14F-4D97-AF65-F5344CB8AC3E}">
        <p14:creationId xmlns:p14="http://schemas.microsoft.com/office/powerpoint/2010/main" val="1759252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CBA574-FDB2-4FE4-A1EC-CF2B80419752}" type="datetimeFigureOut">
              <a:rPr lang="en-GB" smtClean="0"/>
              <a:t>14/11/2022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5E2E5E7-03F8-40D4-8958-1F51696CA348}" type="slidenum">
              <a:rPr lang="en-GB" smtClean="0"/>
              <a:t>‹#›</a:t>
            </a:fld>
            <a:endParaRPr lang="en-GB"/>
          </a:p>
        </p:txBody>
      </p:sp>
    </p:spTree>
    <p:extLst>
      <p:ext uri="{BB962C8B-B14F-4D97-AF65-F5344CB8AC3E}">
        <p14:creationId xmlns:p14="http://schemas.microsoft.com/office/powerpoint/2010/main" val="41843904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CBA574-FDB2-4FE4-A1EC-CF2B80419752}" type="datetimeFigureOut">
              <a:rPr lang="en-GB" smtClean="0"/>
              <a:t>14/11/2022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5E2E5E7-03F8-40D4-8958-1F51696CA348}" type="slidenum">
              <a:rPr lang="en-GB" smtClean="0"/>
              <a:t>‹#›</a:t>
            </a:fld>
            <a:endParaRPr lang="en-GB"/>
          </a:p>
        </p:txBody>
      </p:sp>
    </p:spTree>
    <p:extLst>
      <p:ext uri="{BB962C8B-B14F-4D97-AF65-F5344CB8AC3E}">
        <p14:creationId xmlns:p14="http://schemas.microsoft.com/office/powerpoint/2010/main" val="26861013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CBA574-FDB2-4FE4-A1EC-CF2B80419752}" type="datetimeFigureOut">
              <a:rPr lang="en-GB" smtClean="0"/>
              <a:t>14/11/2022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5E2E5E7-03F8-40D4-8958-1F51696CA348}" type="slidenum">
              <a:rPr lang="en-GB" smtClean="0"/>
              <a:t>‹#›</a:t>
            </a:fld>
            <a:endParaRPr lang="en-GB"/>
          </a:p>
        </p:txBody>
      </p:sp>
    </p:spTree>
    <p:extLst>
      <p:ext uri="{BB962C8B-B14F-4D97-AF65-F5344CB8AC3E}">
        <p14:creationId xmlns:p14="http://schemas.microsoft.com/office/powerpoint/2010/main" val="213926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70392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CBA574-FDB2-4FE4-A1EC-CF2B80419752}" type="datetimeFigureOut">
              <a:rPr lang="en-GB" smtClean="0"/>
              <a:t>14/11/2022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E2E5E7-03F8-40D4-8958-1F51696CA348}" type="slidenum">
              <a:rPr lang="en-GB" smtClean="0"/>
              <a:t>‹#›</a:t>
            </a:fld>
            <a:endParaRPr lang="en-GB"/>
          </a:p>
        </p:txBody>
      </p:sp>
    </p:spTree>
    <p:extLst>
      <p:ext uri="{BB962C8B-B14F-4D97-AF65-F5344CB8AC3E}">
        <p14:creationId xmlns:p14="http://schemas.microsoft.com/office/powerpoint/2010/main" val="1639465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BA574-FDB2-4FE4-A1EC-CF2B80419752}" type="datetimeFigureOut">
              <a:rPr lang="en-GB" smtClean="0"/>
              <a:t>14/11/2022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5E2E5E7-03F8-40D4-8958-1F51696CA348}"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102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BA574-FDB2-4FE4-A1EC-CF2B80419752}" type="datetimeFigureOut">
              <a:rPr lang="en-GB" smtClean="0"/>
              <a:t>14/11/2022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2E5E7-03F8-40D4-8958-1F51696CA348}" type="slidenum">
              <a:rPr lang="en-GB" smtClean="0"/>
              <a:t>‹#›</a:t>
            </a:fld>
            <a:endParaRPr lang="en-GB"/>
          </a:p>
        </p:txBody>
      </p:sp>
    </p:spTree>
    <p:extLst>
      <p:ext uri="{BB962C8B-B14F-4D97-AF65-F5344CB8AC3E}">
        <p14:creationId xmlns:p14="http://schemas.microsoft.com/office/powerpoint/2010/main" val="19825273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BA574-FDB2-4FE4-A1EC-CF2B80419752}" type="datetimeFigureOut">
              <a:rPr lang="en-GB" smtClean="0"/>
              <a:t>14/11/2022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5E2E5E7-03F8-40D4-8958-1F51696CA348}"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028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98F0-C52E-4E78-B882-E7315F36C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BEEE00F-2461-440A-A2BE-CA58808E3E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5E6BD22-6581-4B3D-B71B-5DC20EFCEE6A}"/>
              </a:ext>
            </a:extLst>
          </p:cNvPr>
          <p:cNvSpPr>
            <a:spLocks noGrp="1"/>
          </p:cNvSpPr>
          <p:nvPr>
            <p:ph type="dt" sz="half" idx="10"/>
          </p:nvPr>
        </p:nvSpPr>
        <p:spPr/>
        <p:txBody>
          <a:bodyPr/>
          <a:lstStyle/>
          <a:p>
            <a:fld id="{3B4A15F7-4B85-405D-A1C1-E19281C41918}" type="datetimeFigureOut">
              <a:rPr lang="en-GB" smtClean="0"/>
              <a:t>14/11/2022</a:t>
            </a:fld>
            <a:endParaRPr lang="en-GB"/>
          </a:p>
        </p:txBody>
      </p:sp>
      <p:sp>
        <p:nvSpPr>
          <p:cNvPr id="5" name="Footer Placeholder 4">
            <a:extLst>
              <a:ext uri="{FF2B5EF4-FFF2-40B4-BE49-F238E27FC236}">
                <a16:creationId xmlns:a16="http://schemas.microsoft.com/office/drawing/2014/main" id="{BD748668-65F8-4FD0-9415-CB14E51C88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E6B60AB-B866-4C98-BA60-D6EAB3A7ABFD}"/>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15228665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D26B8-D230-44F7-A72F-01D06962E3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7411AC-9280-4E9C-848F-D457E2C69F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52D0FC-427E-4FC7-B99E-A00371D4D0E7}"/>
              </a:ext>
            </a:extLst>
          </p:cNvPr>
          <p:cNvSpPr>
            <a:spLocks noGrp="1"/>
          </p:cNvSpPr>
          <p:nvPr>
            <p:ph type="dt" sz="half" idx="10"/>
          </p:nvPr>
        </p:nvSpPr>
        <p:spPr/>
        <p:txBody>
          <a:bodyPr/>
          <a:lstStyle/>
          <a:p>
            <a:fld id="{3B4A15F7-4B85-405D-A1C1-E19281C41918}" type="datetimeFigureOut">
              <a:rPr lang="en-GB" smtClean="0"/>
              <a:t>14/11/2022</a:t>
            </a:fld>
            <a:endParaRPr lang="en-GB"/>
          </a:p>
        </p:txBody>
      </p:sp>
      <p:sp>
        <p:nvSpPr>
          <p:cNvPr id="5" name="Footer Placeholder 4">
            <a:extLst>
              <a:ext uri="{FF2B5EF4-FFF2-40B4-BE49-F238E27FC236}">
                <a16:creationId xmlns:a16="http://schemas.microsoft.com/office/drawing/2014/main" id="{B639DAE3-0D54-4E39-BD2F-E6A0A6AB1B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DC7CB6-B7B8-43A6-AD34-49A143C5B316}"/>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1213537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2B57-90A6-4119-8C3C-8621FC62AD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F5E784-E505-4AF7-8029-DE9D5E3941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AADBE2-B345-4B47-BE3F-F173B9678B68}"/>
              </a:ext>
            </a:extLst>
          </p:cNvPr>
          <p:cNvSpPr>
            <a:spLocks noGrp="1"/>
          </p:cNvSpPr>
          <p:nvPr>
            <p:ph type="dt" sz="half" idx="10"/>
          </p:nvPr>
        </p:nvSpPr>
        <p:spPr/>
        <p:txBody>
          <a:bodyPr/>
          <a:lstStyle/>
          <a:p>
            <a:fld id="{3B4A15F7-4B85-405D-A1C1-E19281C41918}" type="datetimeFigureOut">
              <a:rPr lang="en-GB" smtClean="0"/>
              <a:t>14/11/2022</a:t>
            </a:fld>
            <a:endParaRPr lang="en-GB"/>
          </a:p>
        </p:txBody>
      </p:sp>
      <p:sp>
        <p:nvSpPr>
          <p:cNvPr id="5" name="Footer Placeholder 4">
            <a:extLst>
              <a:ext uri="{FF2B5EF4-FFF2-40B4-BE49-F238E27FC236}">
                <a16:creationId xmlns:a16="http://schemas.microsoft.com/office/drawing/2014/main" id="{720D4DD4-E6B8-4EBF-9845-718C157111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EC04B7-A914-4927-8D52-E273D2053BC8}"/>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2357815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AAF27-F603-4410-8646-2FD9610808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CB7E148-762A-4043-A7CA-B4DFD715C1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938792-B6B8-4027-A076-9B641B5DFE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358E796-80DC-4107-A4A8-5A109F3280BD}"/>
              </a:ext>
            </a:extLst>
          </p:cNvPr>
          <p:cNvSpPr>
            <a:spLocks noGrp="1"/>
          </p:cNvSpPr>
          <p:nvPr>
            <p:ph type="dt" sz="half" idx="10"/>
          </p:nvPr>
        </p:nvSpPr>
        <p:spPr/>
        <p:txBody>
          <a:bodyPr/>
          <a:lstStyle/>
          <a:p>
            <a:fld id="{3B4A15F7-4B85-405D-A1C1-E19281C41918}" type="datetimeFigureOut">
              <a:rPr lang="en-GB" smtClean="0"/>
              <a:t>14/11/2022</a:t>
            </a:fld>
            <a:endParaRPr lang="en-GB"/>
          </a:p>
        </p:txBody>
      </p:sp>
      <p:sp>
        <p:nvSpPr>
          <p:cNvPr id="6" name="Footer Placeholder 5">
            <a:extLst>
              <a:ext uri="{FF2B5EF4-FFF2-40B4-BE49-F238E27FC236}">
                <a16:creationId xmlns:a16="http://schemas.microsoft.com/office/drawing/2014/main" id="{DE94C172-907B-435A-9FFD-A78854C4EB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9960F8-C8EB-4E29-9084-546126C10000}"/>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715655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6D7F1-72F4-49A1-890A-6C6C063742C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04C81A-1DB5-45B4-90C5-68CD6D0745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6C082-D55E-4958-AA83-5D250BC4AC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F2CF49E-6718-47A2-ABE4-FBDFE8239C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018EF2-C21C-4431-8807-8552BD2F59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D3BC9E8-76F6-4E22-884B-078260FD127B}"/>
              </a:ext>
            </a:extLst>
          </p:cNvPr>
          <p:cNvSpPr>
            <a:spLocks noGrp="1"/>
          </p:cNvSpPr>
          <p:nvPr>
            <p:ph type="dt" sz="half" idx="10"/>
          </p:nvPr>
        </p:nvSpPr>
        <p:spPr/>
        <p:txBody>
          <a:bodyPr/>
          <a:lstStyle/>
          <a:p>
            <a:fld id="{3B4A15F7-4B85-405D-A1C1-E19281C41918}" type="datetimeFigureOut">
              <a:rPr lang="en-GB" smtClean="0"/>
              <a:t>14/11/2022</a:t>
            </a:fld>
            <a:endParaRPr lang="en-GB"/>
          </a:p>
        </p:txBody>
      </p:sp>
      <p:sp>
        <p:nvSpPr>
          <p:cNvPr id="8" name="Footer Placeholder 7">
            <a:extLst>
              <a:ext uri="{FF2B5EF4-FFF2-40B4-BE49-F238E27FC236}">
                <a16:creationId xmlns:a16="http://schemas.microsoft.com/office/drawing/2014/main" id="{57A98540-324B-4693-875C-AE152B6D204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0FADFB9-2296-483C-9D1D-6C7A55814B86}"/>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4205021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A88C4-FC17-4FEF-87FB-0F44BD9BDCD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CA4D194-EE79-4ADA-A8C4-1D800845B014}"/>
              </a:ext>
            </a:extLst>
          </p:cNvPr>
          <p:cNvSpPr>
            <a:spLocks noGrp="1"/>
          </p:cNvSpPr>
          <p:nvPr>
            <p:ph type="dt" sz="half" idx="10"/>
          </p:nvPr>
        </p:nvSpPr>
        <p:spPr/>
        <p:txBody>
          <a:bodyPr/>
          <a:lstStyle/>
          <a:p>
            <a:fld id="{3B4A15F7-4B85-405D-A1C1-E19281C41918}" type="datetimeFigureOut">
              <a:rPr lang="en-GB" smtClean="0"/>
              <a:t>14/11/2022</a:t>
            </a:fld>
            <a:endParaRPr lang="en-GB"/>
          </a:p>
        </p:txBody>
      </p:sp>
      <p:sp>
        <p:nvSpPr>
          <p:cNvPr id="4" name="Footer Placeholder 3">
            <a:extLst>
              <a:ext uri="{FF2B5EF4-FFF2-40B4-BE49-F238E27FC236}">
                <a16:creationId xmlns:a16="http://schemas.microsoft.com/office/drawing/2014/main" id="{3D372BA4-BF1E-4D20-B81C-95476585360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261BC93-1BA8-4538-8046-C41279E511AB}"/>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776254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7601367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39CC0-CE22-41F5-9E30-559E95C00554}"/>
              </a:ext>
            </a:extLst>
          </p:cNvPr>
          <p:cNvSpPr>
            <a:spLocks noGrp="1"/>
          </p:cNvSpPr>
          <p:nvPr>
            <p:ph type="dt" sz="half" idx="10"/>
          </p:nvPr>
        </p:nvSpPr>
        <p:spPr/>
        <p:txBody>
          <a:bodyPr/>
          <a:lstStyle/>
          <a:p>
            <a:fld id="{3B4A15F7-4B85-405D-A1C1-E19281C41918}" type="datetimeFigureOut">
              <a:rPr lang="en-GB" smtClean="0"/>
              <a:t>14/11/2022</a:t>
            </a:fld>
            <a:endParaRPr lang="en-GB"/>
          </a:p>
        </p:txBody>
      </p:sp>
      <p:sp>
        <p:nvSpPr>
          <p:cNvPr id="3" name="Footer Placeholder 2">
            <a:extLst>
              <a:ext uri="{FF2B5EF4-FFF2-40B4-BE49-F238E27FC236}">
                <a16:creationId xmlns:a16="http://schemas.microsoft.com/office/drawing/2014/main" id="{4674B443-16AB-4A50-8872-F7CAD4A0373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E8A763-F2DC-4251-896C-7D054A4FCF40}"/>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852949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EDB7D-D103-4D36-B5E8-A402BA2FDF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97BDAC-C939-4FE2-9606-A64DC66A43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F79401-9471-4ACC-9153-40D38D1B8A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9E84BC-2DF5-46DB-AE9A-D58E2477C50A}"/>
              </a:ext>
            </a:extLst>
          </p:cNvPr>
          <p:cNvSpPr>
            <a:spLocks noGrp="1"/>
          </p:cNvSpPr>
          <p:nvPr>
            <p:ph type="dt" sz="half" idx="10"/>
          </p:nvPr>
        </p:nvSpPr>
        <p:spPr/>
        <p:txBody>
          <a:bodyPr/>
          <a:lstStyle/>
          <a:p>
            <a:fld id="{3B4A15F7-4B85-405D-A1C1-E19281C41918}" type="datetimeFigureOut">
              <a:rPr lang="en-GB" smtClean="0"/>
              <a:t>14/11/2022</a:t>
            </a:fld>
            <a:endParaRPr lang="en-GB"/>
          </a:p>
        </p:txBody>
      </p:sp>
      <p:sp>
        <p:nvSpPr>
          <p:cNvPr id="6" name="Footer Placeholder 5">
            <a:extLst>
              <a:ext uri="{FF2B5EF4-FFF2-40B4-BE49-F238E27FC236}">
                <a16:creationId xmlns:a16="http://schemas.microsoft.com/office/drawing/2014/main" id="{C87D700F-9D4D-4DC2-AC37-EF1E460FB4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79D222-B04D-407D-8862-A0806A63A8B7}"/>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5070609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E892C-86FF-4E0B-B395-44CA62ADF5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53746DC-1757-4892-B6CE-AB4A684BC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DF14C5-1928-48FB-B894-ACC990ADCF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2948C4-42FD-4CAA-B04E-6F7F019C8F9F}"/>
              </a:ext>
            </a:extLst>
          </p:cNvPr>
          <p:cNvSpPr>
            <a:spLocks noGrp="1"/>
          </p:cNvSpPr>
          <p:nvPr>
            <p:ph type="dt" sz="half" idx="10"/>
          </p:nvPr>
        </p:nvSpPr>
        <p:spPr/>
        <p:txBody>
          <a:bodyPr/>
          <a:lstStyle/>
          <a:p>
            <a:fld id="{3B4A15F7-4B85-405D-A1C1-E19281C41918}" type="datetimeFigureOut">
              <a:rPr lang="en-GB" smtClean="0"/>
              <a:t>14/11/2022</a:t>
            </a:fld>
            <a:endParaRPr lang="en-GB"/>
          </a:p>
        </p:txBody>
      </p:sp>
      <p:sp>
        <p:nvSpPr>
          <p:cNvPr id="6" name="Footer Placeholder 5">
            <a:extLst>
              <a:ext uri="{FF2B5EF4-FFF2-40B4-BE49-F238E27FC236}">
                <a16:creationId xmlns:a16="http://schemas.microsoft.com/office/drawing/2014/main" id="{2B53EA2A-891E-486D-8088-0A04C14A8C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DD8606-376D-4582-8598-53B1CB8BA094}"/>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8574584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5B7C3-5688-4BFF-8AA3-2031A53260C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E0937C-7658-43F7-B9E5-8321F52F65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7B6A30-769D-4C09-BE06-3038EBEA3052}"/>
              </a:ext>
            </a:extLst>
          </p:cNvPr>
          <p:cNvSpPr>
            <a:spLocks noGrp="1"/>
          </p:cNvSpPr>
          <p:nvPr>
            <p:ph type="dt" sz="half" idx="10"/>
          </p:nvPr>
        </p:nvSpPr>
        <p:spPr/>
        <p:txBody>
          <a:bodyPr/>
          <a:lstStyle/>
          <a:p>
            <a:fld id="{3B4A15F7-4B85-405D-A1C1-E19281C41918}" type="datetimeFigureOut">
              <a:rPr lang="en-GB" smtClean="0"/>
              <a:t>14/11/2022</a:t>
            </a:fld>
            <a:endParaRPr lang="en-GB"/>
          </a:p>
        </p:txBody>
      </p:sp>
      <p:sp>
        <p:nvSpPr>
          <p:cNvPr id="5" name="Footer Placeholder 4">
            <a:extLst>
              <a:ext uri="{FF2B5EF4-FFF2-40B4-BE49-F238E27FC236}">
                <a16:creationId xmlns:a16="http://schemas.microsoft.com/office/drawing/2014/main" id="{D4EA8A2B-DD82-4652-8705-04015A2608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F2414C-35D4-47D3-982D-478D2BE59071}"/>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1365838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8A149-40AE-4F0B-B30B-1EF227E5C10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FA1577-F191-40C7-B346-75D7CBB387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E965C0-D817-47AD-BFF5-69C68F871709}"/>
              </a:ext>
            </a:extLst>
          </p:cNvPr>
          <p:cNvSpPr>
            <a:spLocks noGrp="1"/>
          </p:cNvSpPr>
          <p:nvPr>
            <p:ph type="dt" sz="half" idx="10"/>
          </p:nvPr>
        </p:nvSpPr>
        <p:spPr/>
        <p:txBody>
          <a:bodyPr/>
          <a:lstStyle/>
          <a:p>
            <a:fld id="{3B4A15F7-4B85-405D-A1C1-E19281C41918}" type="datetimeFigureOut">
              <a:rPr lang="en-GB" smtClean="0"/>
              <a:t>14/11/2022</a:t>
            </a:fld>
            <a:endParaRPr lang="en-GB"/>
          </a:p>
        </p:txBody>
      </p:sp>
      <p:sp>
        <p:nvSpPr>
          <p:cNvPr id="5" name="Footer Placeholder 4">
            <a:extLst>
              <a:ext uri="{FF2B5EF4-FFF2-40B4-BE49-F238E27FC236}">
                <a16:creationId xmlns:a16="http://schemas.microsoft.com/office/drawing/2014/main" id="{0305BBF2-F076-4501-8AE2-6E20F2CB61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AB1523-BA66-4656-971D-BB467B37F036}"/>
              </a:ext>
            </a:extLst>
          </p:cNvPr>
          <p:cNvSpPr>
            <a:spLocks noGrp="1"/>
          </p:cNvSpPr>
          <p:nvPr>
            <p:ph type="sldNum" sz="quarter" idx="12"/>
          </p:nvPr>
        </p:nvSpPr>
        <p:spPr/>
        <p:txBody>
          <a:bodyPr/>
          <a:lstStyle/>
          <a:p>
            <a:fld id="{E38D8B55-730E-4D03-A9CB-261A3E9653E3}" type="slidenum">
              <a:rPr lang="en-GB" smtClean="0"/>
              <a:t>‹#›</a:t>
            </a:fld>
            <a:endParaRPr lang="en-GB"/>
          </a:p>
        </p:txBody>
      </p:sp>
    </p:spTree>
    <p:extLst>
      <p:ext uri="{BB962C8B-B14F-4D97-AF65-F5344CB8AC3E}">
        <p14:creationId xmlns:p14="http://schemas.microsoft.com/office/powerpoint/2010/main" val="361138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_Title Slide">
    <p:spTree>
      <p:nvGrpSpPr>
        <p:cNvPr id="1" name="Shape 19"/>
        <p:cNvGrpSpPr/>
        <p:nvPr/>
      </p:nvGrpSpPr>
      <p:grpSpPr>
        <a:xfrm>
          <a:off x="0" y="0"/>
          <a:ext cx="0" cy="0"/>
          <a:chOff x="0" y="0"/>
          <a:chExt cx="0" cy="0"/>
        </a:xfrm>
      </p:grpSpPr>
      <p:sp>
        <p:nvSpPr>
          <p:cNvPr id="20" name="Shape 20"/>
          <p:cNvSpPr txBox="1">
            <a:spLocks noGrp="1"/>
          </p:cNvSpPr>
          <p:nvPr>
            <p:ph type="ctrTitle"/>
          </p:nvPr>
        </p:nvSpPr>
        <p:spPr>
          <a:xfrm>
            <a:off x="5423926" y="4221088"/>
            <a:ext cx="6768073" cy="1181993"/>
          </a:xfrm>
          <a:prstGeom prst="rect">
            <a:avLst/>
          </a:prstGeom>
          <a:noFill/>
          <a:ln>
            <a:noFill/>
          </a:ln>
        </p:spPr>
        <p:txBody>
          <a:bodyPr lIns="91425" tIns="91425" rIns="91425" bIns="91425" anchor="ctr" anchorCtr="0"/>
          <a:lstStyle>
            <a:lvl1pPr marL="0" marR="0" lvl="0" indent="0" algn="l" rtl="0">
              <a:lnSpc>
                <a:spcPct val="90000"/>
              </a:lnSpc>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pic>
        <p:nvPicPr>
          <p:cNvPr id="2" name="Picture 1" descr="PPT_Day2_FS_cover.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1236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2"/>
        <p:cNvGrpSpPr/>
        <p:nvPr/>
      </p:nvGrpSpPr>
      <p:grpSpPr>
        <a:xfrm>
          <a:off x="0" y="0"/>
          <a:ext cx="0" cy="0"/>
          <a:chOff x="0" y="0"/>
          <a:chExt cx="0" cy="0"/>
        </a:xfrm>
      </p:grpSpPr>
      <p:pic>
        <p:nvPicPr>
          <p:cNvPr id="23" name="Shape 2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1784" y="0"/>
            <a:ext cx="12240681" cy="6858000"/>
          </a:xfrm>
          <a:prstGeom prst="rect">
            <a:avLst/>
          </a:prstGeom>
          <a:noFill/>
          <a:ln>
            <a:noFill/>
          </a:ln>
        </p:spPr>
      </p:pic>
      <p:sp>
        <p:nvSpPr>
          <p:cNvPr id="24" name="Shape 24"/>
          <p:cNvSpPr/>
          <p:nvPr/>
        </p:nvSpPr>
        <p:spPr>
          <a:xfrm>
            <a:off x="431369" y="1151032"/>
            <a:ext cx="11521280" cy="45718"/>
          </a:xfrm>
          <a:prstGeom prst="rect">
            <a:avLst/>
          </a:prstGeom>
          <a:solidFill>
            <a:srgbClr val="3B9EA3"/>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sp>
        <p:nvSpPr>
          <p:cNvPr id="25" name="Shape 25"/>
          <p:cNvSpPr txBox="1">
            <a:spLocks noGrp="1"/>
          </p:cNvSpPr>
          <p:nvPr>
            <p:ph type="title"/>
          </p:nvPr>
        </p:nvSpPr>
        <p:spPr>
          <a:xfrm>
            <a:off x="431372" y="260649"/>
            <a:ext cx="9971617" cy="864095"/>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26" name="Shape 26"/>
          <p:cNvSpPr txBox="1">
            <a:spLocks noGrp="1"/>
          </p:cNvSpPr>
          <p:nvPr>
            <p:ph type="body" idx="1"/>
          </p:nvPr>
        </p:nvSpPr>
        <p:spPr>
          <a:xfrm>
            <a:off x="431371" y="1196752"/>
            <a:ext cx="11518899" cy="5040559"/>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27522481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Shape 28"/>
        <p:cNvGrpSpPr/>
        <p:nvPr/>
      </p:nvGrpSpPr>
      <p:grpSpPr>
        <a:xfrm>
          <a:off x="0" y="0"/>
          <a:ext cx="0" cy="0"/>
          <a:chOff x="0" y="0"/>
          <a:chExt cx="0" cy="0"/>
        </a:xfrm>
      </p:grpSpPr>
      <p:pic>
        <p:nvPicPr>
          <p:cNvPr id="29" name="Shape 2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1784" y="0"/>
            <a:ext cx="12240681" cy="6858000"/>
          </a:xfrm>
          <a:prstGeom prst="rect">
            <a:avLst/>
          </a:prstGeom>
          <a:noFill/>
          <a:ln>
            <a:noFill/>
          </a:ln>
        </p:spPr>
      </p:pic>
      <p:sp>
        <p:nvSpPr>
          <p:cNvPr id="30" name="Shape 30"/>
          <p:cNvSpPr txBox="1">
            <a:spLocks noGrp="1"/>
          </p:cNvSpPr>
          <p:nvPr>
            <p:ph type="body" idx="1"/>
          </p:nvPr>
        </p:nvSpPr>
        <p:spPr>
          <a:xfrm>
            <a:off x="431371" y="1196752"/>
            <a:ext cx="11518899" cy="5040559"/>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1" name="Shape 31"/>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42184296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Shape 32"/>
        <p:cNvGrpSpPr/>
        <p:nvPr/>
      </p:nvGrpSpPr>
      <p:grpSpPr>
        <a:xfrm>
          <a:off x="0" y="0"/>
          <a:ext cx="0" cy="0"/>
          <a:chOff x="0" y="0"/>
          <a:chExt cx="0" cy="0"/>
        </a:xfrm>
      </p:grpSpPr>
      <p:pic>
        <p:nvPicPr>
          <p:cNvPr id="33" name="Shape 3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1784" y="0"/>
            <a:ext cx="12240681" cy="6858000"/>
          </a:xfrm>
          <a:prstGeom prst="rect">
            <a:avLst/>
          </a:prstGeom>
          <a:noFill/>
          <a:ln>
            <a:noFill/>
          </a:ln>
        </p:spPr>
      </p:pic>
      <p:sp>
        <p:nvSpPr>
          <p:cNvPr id="34" name="Shape 34"/>
          <p:cNvSpPr/>
          <p:nvPr/>
        </p:nvSpPr>
        <p:spPr>
          <a:xfrm>
            <a:off x="431369" y="1151032"/>
            <a:ext cx="11521280" cy="45718"/>
          </a:xfrm>
          <a:prstGeom prst="rect">
            <a:avLst/>
          </a:prstGeom>
          <a:solidFill>
            <a:srgbClr val="3B9EA3"/>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sp>
        <p:nvSpPr>
          <p:cNvPr id="35" name="Shape 35"/>
          <p:cNvSpPr txBox="1">
            <a:spLocks noGrp="1"/>
          </p:cNvSpPr>
          <p:nvPr>
            <p:ph type="title"/>
          </p:nvPr>
        </p:nvSpPr>
        <p:spPr>
          <a:xfrm>
            <a:off x="431372" y="260649"/>
            <a:ext cx="9971617" cy="864095"/>
          </a:xfrm>
          <a:prstGeom prst="rect">
            <a:avLst/>
          </a:prstGeom>
          <a:noFill/>
          <a:ln>
            <a:noFill/>
          </a:ln>
        </p:spPr>
        <p:txBody>
          <a:bodyPr lIns="91425" tIns="91425" rIns="91425" bIns="91425" anchor="b"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36" name="Shape 36"/>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
        <p:nvSpPr>
          <p:cNvPr id="37" name="Shape 37"/>
          <p:cNvSpPr txBox="1">
            <a:spLocks noGrp="1"/>
          </p:cNvSpPr>
          <p:nvPr>
            <p:ph type="body" idx="1"/>
          </p:nvPr>
        </p:nvSpPr>
        <p:spPr>
          <a:xfrm>
            <a:off x="431371" y="1268759"/>
            <a:ext cx="5662512" cy="4968551"/>
          </a:xfrm>
          <a:prstGeom prst="rect">
            <a:avLst/>
          </a:prstGeom>
          <a:noFill/>
          <a:ln>
            <a:noFill/>
          </a:ln>
        </p:spPr>
        <p:txBody>
          <a:bodyPr lIns="91425" tIns="91425" rIns="91425" bIns="91425" anchor="t" anchorCtr="0"/>
          <a:lstStyle>
            <a:lvl1pPr marL="0" marR="0" lvl="0"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1pPr>
            <a:lvl2pPr marL="457200" marR="0" lvl="1"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2pPr>
            <a:lvl3pPr marL="914400" marR="0" lvl="2"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3pPr>
            <a:lvl4pPr marL="1371600" marR="0" lvl="3" indent="0" algn="l" rtl="0">
              <a:lnSpc>
                <a:spcPct val="90000"/>
              </a:lnSpc>
              <a:spcBef>
                <a:spcPts val="360"/>
              </a:spcBef>
              <a:spcAft>
                <a:spcPts val="0"/>
              </a:spcAft>
              <a:buNone/>
              <a:defRPr sz="1800" b="0" i="0" u="none" strike="noStrike" cap="none">
                <a:solidFill>
                  <a:schemeClr val="dk2"/>
                </a:solidFill>
                <a:latin typeface="Arial"/>
                <a:ea typeface="Arial"/>
                <a:cs typeface="Arial"/>
                <a:sym typeface="Arial"/>
              </a:defRPr>
            </a:lvl4pPr>
            <a:lvl5pPr marL="1828800" marR="0" lvl="4" indent="0" algn="l" rtl="0">
              <a:lnSpc>
                <a:spcPct val="90000"/>
              </a:lnSpc>
              <a:spcBef>
                <a:spcPts val="360"/>
              </a:spcBef>
              <a:spcAft>
                <a:spcPts val="0"/>
              </a:spcAft>
              <a:buNone/>
              <a:defRPr sz="1800" b="0" i="0" u="none" strike="noStrike" cap="none">
                <a:solidFill>
                  <a:schemeClr val="dk2"/>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 name="Shape 38"/>
          <p:cNvSpPr txBox="1">
            <a:spLocks noGrp="1"/>
          </p:cNvSpPr>
          <p:nvPr>
            <p:ph type="body" idx="2"/>
          </p:nvPr>
        </p:nvSpPr>
        <p:spPr>
          <a:xfrm>
            <a:off x="6288021" y="1268759"/>
            <a:ext cx="5672832" cy="4968551"/>
          </a:xfrm>
          <a:prstGeom prst="rect">
            <a:avLst/>
          </a:prstGeom>
          <a:noFill/>
          <a:ln>
            <a:noFill/>
          </a:ln>
        </p:spPr>
        <p:txBody>
          <a:bodyPr lIns="91425" tIns="91425" rIns="91425" bIns="91425" anchor="t" anchorCtr="0"/>
          <a:lstStyle>
            <a:lvl1pPr marL="0" marR="0" lvl="0"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1pPr>
            <a:lvl2pPr marL="457200" marR="0" lvl="1"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2pPr>
            <a:lvl3pPr marL="914400" marR="0" lvl="2"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3pPr>
            <a:lvl4pPr marL="1371600" marR="0" lvl="3" indent="0" algn="l" rtl="0">
              <a:lnSpc>
                <a:spcPct val="90000"/>
              </a:lnSpc>
              <a:spcBef>
                <a:spcPts val="360"/>
              </a:spcBef>
              <a:spcAft>
                <a:spcPts val="0"/>
              </a:spcAft>
              <a:buNone/>
              <a:defRPr sz="1800" b="0" i="0" u="none" strike="noStrike" cap="none">
                <a:solidFill>
                  <a:schemeClr val="dk2"/>
                </a:solidFill>
                <a:latin typeface="Arial"/>
                <a:ea typeface="Arial"/>
                <a:cs typeface="Arial"/>
                <a:sym typeface="Arial"/>
              </a:defRPr>
            </a:lvl4pPr>
            <a:lvl5pPr marL="1828800" marR="0" lvl="4" indent="0" algn="l" rtl="0">
              <a:lnSpc>
                <a:spcPct val="90000"/>
              </a:lnSpc>
              <a:spcBef>
                <a:spcPts val="360"/>
              </a:spcBef>
              <a:spcAft>
                <a:spcPts val="0"/>
              </a:spcAft>
              <a:buNone/>
              <a:defRPr sz="1800" b="0" i="0" u="none" strike="noStrike" cap="none">
                <a:solidFill>
                  <a:schemeClr val="dk2"/>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6315708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Shape 39"/>
        <p:cNvGrpSpPr/>
        <p:nvPr/>
      </p:nvGrpSpPr>
      <p:grpSpPr>
        <a:xfrm>
          <a:off x="0" y="0"/>
          <a:ext cx="0" cy="0"/>
          <a:chOff x="0" y="0"/>
          <a:chExt cx="0" cy="0"/>
        </a:xfrm>
      </p:grpSpPr>
      <p:sp>
        <p:nvSpPr>
          <p:cNvPr id="40" name="Shape 40"/>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41" name="Shape 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42" name="Shape 42"/>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43" name="Shape 43"/>
          <p:cNvSpPr txBox="1">
            <a:spLocks noGrp="1"/>
          </p:cNvSpPr>
          <p:nvPr>
            <p:ph type="title"/>
          </p:nvPr>
        </p:nvSpPr>
        <p:spPr>
          <a:xfrm>
            <a:off x="431801" y="333376"/>
            <a:ext cx="9971617" cy="1008063"/>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44" name="Shape 44"/>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3679847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6658216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47"/>
        <p:cNvGrpSpPr/>
        <p:nvPr/>
      </p:nvGrpSpPr>
      <p:grpSpPr>
        <a:xfrm>
          <a:off x="0" y="0"/>
          <a:ext cx="0" cy="0"/>
          <a:chOff x="0" y="0"/>
          <a:chExt cx="0" cy="0"/>
        </a:xfrm>
      </p:grpSpPr>
      <p:sp>
        <p:nvSpPr>
          <p:cNvPr id="48" name="Shape 48"/>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49" name="Shape 4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50" name="Shape 50"/>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51" name="Shape 51"/>
          <p:cNvSpPr txBox="1">
            <a:spLocks noGrp="1"/>
          </p:cNvSpPr>
          <p:nvPr>
            <p:ph type="title"/>
          </p:nvPr>
        </p:nvSpPr>
        <p:spPr>
          <a:xfrm>
            <a:off x="431801" y="333376"/>
            <a:ext cx="9971617" cy="1008063"/>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52" name="Shape 52"/>
          <p:cNvSpPr txBox="1">
            <a:spLocks noGrp="1"/>
          </p:cNvSpPr>
          <p:nvPr>
            <p:ph type="body" idx="1"/>
          </p:nvPr>
        </p:nvSpPr>
        <p:spPr>
          <a:xfrm>
            <a:off x="431800" y="1495425"/>
            <a:ext cx="11518899" cy="4741863"/>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40784129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Shape 56"/>
        <p:cNvGrpSpPr/>
        <p:nvPr/>
      </p:nvGrpSpPr>
      <p:grpSpPr>
        <a:xfrm>
          <a:off x="0" y="0"/>
          <a:ext cx="0" cy="0"/>
          <a:chOff x="0" y="0"/>
          <a:chExt cx="0" cy="0"/>
        </a:xfrm>
      </p:grpSpPr>
      <p:sp>
        <p:nvSpPr>
          <p:cNvPr id="57" name="Shape 57"/>
          <p:cNvSpPr txBox="1">
            <a:spLocks noGrp="1"/>
          </p:cNvSpPr>
          <p:nvPr>
            <p:ph type="body" idx="1"/>
          </p:nvPr>
        </p:nvSpPr>
        <p:spPr>
          <a:xfrm>
            <a:off x="431800" y="1495425"/>
            <a:ext cx="11518899" cy="4741863"/>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942461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8"/>
        <p:cNvGrpSpPr/>
        <p:nvPr/>
      </p:nvGrpSpPr>
      <p:grpSpPr>
        <a:xfrm>
          <a:off x="0" y="0"/>
          <a:ext cx="0" cy="0"/>
          <a:chOff x="0" y="0"/>
          <a:chExt cx="0" cy="0"/>
        </a:xfrm>
      </p:grpSpPr>
      <p:sp>
        <p:nvSpPr>
          <p:cNvPr id="59" name="Shape 59"/>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60" name="Shape 6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61" name="Shape 61"/>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62" name="Shape 62"/>
          <p:cNvSpPr/>
          <p:nvPr/>
        </p:nvSpPr>
        <p:spPr>
          <a:xfrm>
            <a:off x="527050" y="1341438"/>
            <a:ext cx="11423649" cy="142875"/>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cxnSp>
        <p:nvCxnSpPr>
          <p:cNvPr id="63" name="Shape 63"/>
          <p:cNvCxnSpPr/>
          <p:nvPr/>
        </p:nvCxnSpPr>
        <p:spPr>
          <a:xfrm>
            <a:off x="6191249" y="1557337"/>
            <a:ext cx="0" cy="4679950"/>
          </a:xfrm>
          <a:prstGeom prst="straightConnector1">
            <a:avLst/>
          </a:prstGeom>
          <a:noFill/>
          <a:ln w="25400" cap="flat" cmpd="sng">
            <a:solidFill>
              <a:schemeClr val="accent4"/>
            </a:solidFill>
            <a:prstDash val="dot"/>
            <a:round/>
            <a:headEnd type="none" w="med" len="med"/>
            <a:tailEnd type="none" w="med" len="med"/>
          </a:ln>
        </p:spPr>
      </p:cxnSp>
      <p:sp>
        <p:nvSpPr>
          <p:cNvPr id="64" name="Shape 64"/>
          <p:cNvSpPr txBox="1">
            <a:spLocks noGrp="1"/>
          </p:cNvSpPr>
          <p:nvPr>
            <p:ph type="title"/>
          </p:nvPr>
        </p:nvSpPr>
        <p:spPr>
          <a:xfrm>
            <a:off x="431801" y="333376"/>
            <a:ext cx="9971617" cy="1008063"/>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65" name="Shape 65"/>
          <p:cNvSpPr txBox="1">
            <a:spLocks noGrp="1"/>
          </p:cNvSpPr>
          <p:nvPr>
            <p:ph type="body" idx="1"/>
          </p:nvPr>
        </p:nvSpPr>
        <p:spPr>
          <a:xfrm>
            <a:off x="431371" y="1556791"/>
            <a:ext cx="5662512" cy="4680520"/>
          </a:xfrm>
          <a:prstGeom prst="rect">
            <a:avLst/>
          </a:prstGeom>
          <a:noFill/>
          <a:ln>
            <a:noFill/>
          </a:ln>
        </p:spPr>
        <p:txBody>
          <a:bodyPr lIns="91425" tIns="91425" rIns="91425" bIns="91425" anchor="t" anchorCtr="0"/>
          <a:lstStyle>
            <a:lvl1pPr marL="0" marR="0" lvl="0"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1pPr>
            <a:lvl2pPr marL="457200" marR="0" lvl="1"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2pPr>
            <a:lvl3pPr marL="914400" marR="0" lvl="2"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3pPr>
            <a:lvl4pPr marL="1371600" marR="0" lvl="3" indent="0" algn="l" rtl="0">
              <a:lnSpc>
                <a:spcPct val="90000"/>
              </a:lnSpc>
              <a:spcBef>
                <a:spcPts val="360"/>
              </a:spcBef>
              <a:spcAft>
                <a:spcPts val="0"/>
              </a:spcAft>
              <a:buNone/>
              <a:defRPr sz="1800" b="0" i="0" u="none" strike="noStrike" cap="none">
                <a:solidFill>
                  <a:schemeClr val="dk2"/>
                </a:solidFill>
                <a:latin typeface="Arial"/>
                <a:ea typeface="Arial"/>
                <a:cs typeface="Arial"/>
                <a:sym typeface="Arial"/>
              </a:defRPr>
            </a:lvl4pPr>
            <a:lvl5pPr marL="1828800" marR="0" lvl="4" indent="0" algn="l" rtl="0">
              <a:lnSpc>
                <a:spcPct val="90000"/>
              </a:lnSpc>
              <a:spcBef>
                <a:spcPts val="360"/>
              </a:spcBef>
              <a:spcAft>
                <a:spcPts val="0"/>
              </a:spcAft>
              <a:buNone/>
              <a:defRPr sz="1800" b="0" i="0" u="none" strike="noStrike" cap="none">
                <a:solidFill>
                  <a:schemeClr val="dk2"/>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body" idx="2"/>
          </p:nvPr>
        </p:nvSpPr>
        <p:spPr>
          <a:xfrm>
            <a:off x="6288021" y="1556791"/>
            <a:ext cx="5672832" cy="4680520"/>
          </a:xfrm>
          <a:prstGeom prst="rect">
            <a:avLst/>
          </a:prstGeom>
          <a:noFill/>
          <a:ln>
            <a:noFill/>
          </a:ln>
        </p:spPr>
        <p:txBody>
          <a:bodyPr lIns="91425" tIns="91425" rIns="91425" bIns="91425" anchor="t" anchorCtr="0"/>
          <a:lstStyle>
            <a:lvl1pPr marL="0" marR="0" lvl="0"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1pPr>
            <a:lvl2pPr marL="457200" marR="0" lvl="1"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2pPr>
            <a:lvl3pPr marL="914400" marR="0" lvl="2"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3pPr>
            <a:lvl4pPr marL="1371600" marR="0" lvl="3" indent="0" algn="l" rtl="0">
              <a:lnSpc>
                <a:spcPct val="90000"/>
              </a:lnSpc>
              <a:spcBef>
                <a:spcPts val="360"/>
              </a:spcBef>
              <a:spcAft>
                <a:spcPts val="0"/>
              </a:spcAft>
              <a:buNone/>
              <a:defRPr sz="1800" b="0" i="0" u="none" strike="noStrike" cap="none">
                <a:solidFill>
                  <a:schemeClr val="dk2"/>
                </a:solidFill>
                <a:latin typeface="Arial"/>
                <a:ea typeface="Arial"/>
                <a:cs typeface="Arial"/>
                <a:sym typeface="Arial"/>
              </a:defRPr>
            </a:lvl4pPr>
            <a:lvl5pPr marL="1828800" marR="0" lvl="4" indent="0" algn="l" rtl="0">
              <a:lnSpc>
                <a:spcPct val="90000"/>
              </a:lnSpc>
              <a:spcBef>
                <a:spcPts val="360"/>
              </a:spcBef>
              <a:spcAft>
                <a:spcPts val="0"/>
              </a:spcAft>
              <a:buNone/>
              <a:defRPr sz="1800" b="0" i="0" u="none" strike="noStrike" cap="none">
                <a:solidFill>
                  <a:schemeClr val="dk2"/>
                </a:solidFill>
                <a:latin typeface="Arial"/>
                <a:ea typeface="Arial"/>
                <a:cs typeface="Arial"/>
                <a:sym typeface="A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8" name="Shape 68"/>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9" name="Shape 69"/>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3989729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0"/>
        <p:cNvGrpSpPr/>
        <p:nvPr/>
      </p:nvGrpSpPr>
      <p:grpSpPr>
        <a:xfrm>
          <a:off x="0" y="0"/>
          <a:ext cx="0" cy="0"/>
          <a:chOff x="0" y="0"/>
          <a:chExt cx="0" cy="0"/>
        </a:xfrm>
      </p:grpSpPr>
      <p:sp>
        <p:nvSpPr>
          <p:cNvPr id="71" name="Shape 71"/>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72" name="Shape 7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73" name="Shape 73"/>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74" name="Shape 74"/>
          <p:cNvSpPr txBox="1">
            <a:spLocks noGrp="1"/>
          </p:cNvSpPr>
          <p:nvPr>
            <p:ph type="title"/>
          </p:nvPr>
        </p:nvSpPr>
        <p:spPr>
          <a:xfrm>
            <a:off x="431801" y="333376"/>
            <a:ext cx="9971617" cy="1008063"/>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75" name="Shape 75"/>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6" name="Shape 76"/>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20537082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8"/>
        <p:cNvGrpSpPr/>
        <p:nvPr/>
      </p:nvGrpSpPr>
      <p:grpSpPr>
        <a:xfrm>
          <a:off x="0" y="0"/>
          <a:ext cx="0" cy="0"/>
          <a:chOff x="0" y="0"/>
          <a:chExt cx="0" cy="0"/>
        </a:xfrm>
      </p:grpSpPr>
      <p:sp>
        <p:nvSpPr>
          <p:cNvPr id="79" name="Shape 79"/>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80" name="Shape 8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81" name="Shape 81"/>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82" name="Shape 82"/>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3" name="Shape 83"/>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4" name="Shape 84"/>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16456912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85"/>
        <p:cNvGrpSpPr/>
        <p:nvPr/>
      </p:nvGrpSpPr>
      <p:grpSpPr>
        <a:xfrm>
          <a:off x="0" y="0"/>
          <a:ext cx="0" cy="0"/>
          <a:chOff x="0" y="0"/>
          <a:chExt cx="0" cy="0"/>
        </a:xfrm>
      </p:grpSpPr>
      <p:sp>
        <p:nvSpPr>
          <p:cNvPr id="86" name="Shape 86"/>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87" name="Shape 8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88" name="Shape 88"/>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89" name="Shape 89"/>
          <p:cNvSpPr>
            <a:spLocks noGrp="1"/>
          </p:cNvSpPr>
          <p:nvPr>
            <p:ph type="pic" idx="2"/>
          </p:nvPr>
        </p:nvSpPr>
        <p:spPr>
          <a:xfrm>
            <a:off x="527383" y="1412876"/>
            <a:ext cx="11425268" cy="4824437"/>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Clr>
                <a:schemeClr val="dk2"/>
              </a:buClr>
              <a:buFont typeface="Arial"/>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Clr>
                <a:schemeClr val="dk2"/>
              </a:buClr>
              <a:buFont typeface="Arial"/>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Clr>
                <a:schemeClr val="dk2"/>
              </a:buClr>
              <a:buFont typeface="Arial"/>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Clr>
                <a:schemeClr val="dk2"/>
              </a:buClr>
              <a:buFont typeface="Arial"/>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Clr>
                <a:schemeClr val="dk2"/>
              </a:buClr>
              <a:buFont typeface="Arial"/>
              <a:buNone/>
              <a:defRPr sz="2000" b="0" i="0" u="none" strike="noStrike" cap="none">
                <a:solidFill>
                  <a:schemeClr val="dk2"/>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90" name="Shape 90"/>
          <p:cNvSpPr txBox="1">
            <a:spLocks noGrp="1"/>
          </p:cNvSpPr>
          <p:nvPr>
            <p:ph type="title"/>
          </p:nvPr>
        </p:nvSpPr>
        <p:spPr>
          <a:xfrm>
            <a:off x="431371" y="332657"/>
            <a:ext cx="10081119" cy="64807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2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91" name="Shape 91"/>
          <p:cNvSpPr txBox="1">
            <a:spLocks noGrp="1"/>
          </p:cNvSpPr>
          <p:nvPr>
            <p:ph type="body" idx="1"/>
          </p:nvPr>
        </p:nvSpPr>
        <p:spPr>
          <a:xfrm>
            <a:off x="431371" y="1052736"/>
            <a:ext cx="10081119" cy="288032"/>
          </a:xfrm>
          <a:prstGeom prst="rect">
            <a:avLst/>
          </a:prstGeom>
          <a:noFill/>
          <a:ln>
            <a:noFill/>
          </a:ln>
        </p:spPr>
        <p:txBody>
          <a:bodyPr lIns="91425" tIns="91425" rIns="91425" bIns="91425" anchor="t" anchorCtr="0"/>
          <a:lstStyle>
            <a:lvl1pPr marL="0" marR="0" lvl="0" indent="0" algn="l" rtl="0">
              <a:lnSpc>
                <a:spcPct val="90000"/>
              </a:lnSpc>
              <a:spcBef>
                <a:spcPts val="280"/>
              </a:spcBef>
              <a:spcAft>
                <a:spcPts val="0"/>
              </a:spcAft>
              <a:buClr>
                <a:schemeClr val="dk2"/>
              </a:buClr>
              <a:buFont typeface="Arial"/>
              <a:buNone/>
              <a:defRPr sz="1400" b="0" i="0" u="none" strike="noStrike" cap="none">
                <a:solidFill>
                  <a:schemeClr val="dk2"/>
                </a:solidFill>
                <a:latin typeface="Arial"/>
                <a:ea typeface="Arial"/>
                <a:cs typeface="Arial"/>
                <a:sym typeface="Arial"/>
              </a:defRPr>
            </a:lvl1pPr>
            <a:lvl2pPr marL="457200" marR="0" lvl="1" indent="0" algn="l" rtl="0">
              <a:lnSpc>
                <a:spcPct val="90000"/>
              </a:lnSpc>
              <a:spcBef>
                <a:spcPts val="240"/>
              </a:spcBef>
              <a:spcAft>
                <a:spcPts val="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90000"/>
              </a:lnSpc>
              <a:spcBef>
                <a:spcPts val="200"/>
              </a:spcBef>
              <a:spcAft>
                <a:spcPts val="0"/>
              </a:spcAft>
              <a:buClr>
                <a:schemeClr val="dk2"/>
              </a:buClr>
              <a:buFont typeface="Arial"/>
              <a:buNone/>
              <a:defRPr sz="1000" b="0" i="0" u="none" strike="noStrike" cap="none">
                <a:solidFill>
                  <a:schemeClr val="dk2"/>
                </a:solidFill>
                <a:latin typeface="Arial"/>
                <a:ea typeface="Arial"/>
                <a:cs typeface="Arial"/>
                <a:sym typeface="Arial"/>
              </a:defRPr>
            </a:lvl3pPr>
            <a:lvl4pPr marL="1371600" marR="0" lvl="3" indent="0" algn="l" rtl="0">
              <a:lnSpc>
                <a:spcPct val="90000"/>
              </a:lnSpc>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4pPr>
            <a:lvl5pPr marL="1828800" marR="0" lvl="4" indent="0" algn="l" rtl="0">
              <a:lnSpc>
                <a:spcPct val="90000"/>
              </a:lnSpc>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93" name="Shape 93"/>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94" name="Shape 94"/>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16614209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2_Picture with Caption">
    <p:spTree>
      <p:nvGrpSpPr>
        <p:cNvPr id="1" name="Shape 95"/>
        <p:cNvGrpSpPr/>
        <p:nvPr/>
      </p:nvGrpSpPr>
      <p:grpSpPr>
        <a:xfrm>
          <a:off x="0" y="0"/>
          <a:ext cx="0" cy="0"/>
          <a:chOff x="0" y="0"/>
          <a:chExt cx="0" cy="0"/>
        </a:xfrm>
      </p:grpSpPr>
      <p:sp>
        <p:nvSpPr>
          <p:cNvPr id="96" name="Shape 96"/>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97" name="Shape 9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98" name="Shape 98"/>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99" name="Shape 99"/>
          <p:cNvSpPr txBox="1">
            <a:spLocks noGrp="1"/>
          </p:cNvSpPr>
          <p:nvPr>
            <p:ph type="title"/>
          </p:nvPr>
        </p:nvSpPr>
        <p:spPr>
          <a:xfrm>
            <a:off x="431371" y="332657"/>
            <a:ext cx="10081119" cy="64807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2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100" name="Shape 100"/>
          <p:cNvSpPr txBox="1">
            <a:spLocks noGrp="1"/>
          </p:cNvSpPr>
          <p:nvPr>
            <p:ph type="body" idx="1"/>
          </p:nvPr>
        </p:nvSpPr>
        <p:spPr>
          <a:xfrm>
            <a:off x="431371" y="1052736"/>
            <a:ext cx="10081119" cy="288032"/>
          </a:xfrm>
          <a:prstGeom prst="rect">
            <a:avLst/>
          </a:prstGeom>
          <a:noFill/>
          <a:ln>
            <a:noFill/>
          </a:ln>
        </p:spPr>
        <p:txBody>
          <a:bodyPr lIns="91425" tIns="91425" rIns="91425" bIns="91425" anchor="t" anchorCtr="0"/>
          <a:lstStyle>
            <a:lvl1pPr marL="0" marR="0" lvl="0" indent="0" algn="l" rtl="0">
              <a:lnSpc>
                <a:spcPct val="90000"/>
              </a:lnSpc>
              <a:spcBef>
                <a:spcPts val="280"/>
              </a:spcBef>
              <a:spcAft>
                <a:spcPts val="0"/>
              </a:spcAft>
              <a:buClr>
                <a:schemeClr val="dk2"/>
              </a:buClr>
              <a:buFont typeface="Arial"/>
              <a:buNone/>
              <a:defRPr sz="1400" b="0" i="0" u="none" strike="noStrike" cap="none">
                <a:solidFill>
                  <a:schemeClr val="dk2"/>
                </a:solidFill>
                <a:latin typeface="Arial"/>
                <a:ea typeface="Arial"/>
                <a:cs typeface="Arial"/>
                <a:sym typeface="Arial"/>
              </a:defRPr>
            </a:lvl1pPr>
            <a:lvl2pPr marL="457200" marR="0" lvl="1" indent="0" algn="l" rtl="0">
              <a:lnSpc>
                <a:spcPct val="90000"/>
              </a:lnSpc>
              <a:spcBef>
                <a:spcPts val="240"/>
              </a:spcBef>
              <a:spcAft>
                <a:spcPts val="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90000"/>
              </a:lnSpc>
              <a:spcBef>
                <a:spcPts val="200"/>
              </a:spcBef>
              <a:spcAft>
                <a:spcPts val="0"/>
              </a:spcAft>
              <a:buClr>
                <a:schemeClr val="dk2"/>
              </a:buClr>
              <a:buFont typeface="Arial"/>
              <a:buNone/>
              <a:defRPr sz="1000" b="0" i="0" u="none" strike="noStrike" cap="none">
                <a:solidFill>
                  <a:schemeClr val="dk2"/>
                </a:solidFill>
                <a:latin typeface="Arial"/>
                <a:ea typeface="Arial"/>
                <a:cs typeface="Arial"/>
                <a:sym typeface="Arial"/>
              </a:defRPr>
            </a:lvl3pPr>
            <a:lvl4pPr marL="1371600" marR="0" lvl="3" indent="0" algn="l" rtl="0">
              <a:lnSpc>
                <a:spcPct val="90000"/>
              </a:lnSpc>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4pPr>
            <a:lvl5pPr marL="1828800" marR="0" lvl="4" indent="0" algn="l" rtl="0">
              <a:lnSpc>
                <a:spcPct val="90000"/>
              </a:lnSpc>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101" name="Shape 101"/>
          <p:cNvSpPr>
            <a:spLocks noGrp="1"/>
          </p:cNvSpPr>
          <p:nvPr>
            <p:ph type="media" idx="2"/>
          </p:nvPr>
        </p:nvSpPr>
        <p:spPr>
          <a:xfrm>
            <a:off x="527383" y="1412877"/>
            <a:ext cx="11425268" cy="4824437"/>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2" name="Shape 102"/>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03" name="Shape 103"/>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04" name="Shape 104"/>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8500444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3_Picture with Caption">
    <p:spTree>
      <p:nvGrpSpPr>
        <p:cNvPr id="1" name="Shape 105"/>
        <p:cNvGrpSpPr/>
        <p:nvPr/>
      </p:nvGrpSpPr>
      <p:grpSpPr>
        <a:xfrm>
          <a:off x="0" y="0"/>
          <a:ext cx="0" cy="0"/>
          <a:chOff x="0" y="0"/>
          <a:chExt cx="0" cy="0"/>
        </a:xfrm>
      </p:grpSpPr>
      <p:sp>
        <p:nvSpPr>
          <p:cNvPr id="106" name="Shape 106"/>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107" name="Shape 10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108" name="Shape 108"/>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109" name="Shape 109"/>
          <p:cNvSpPr txBox="1">
            <a:spLocks noGrp="1"/>
          </p:cNvSpPr>
          <p:nvPr>
            <p:ph type="title"/>
          </p:nvPr>
        </p:nvSpPr>
        <p:spPr>
          <a:xfrm>
            <a:off x="431371" y="332657"/>
            <a:ext cx="10081119" cy="648071"/>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2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110" name="Shape 110"/>
          <p:cNvSpPr txBox="1">
            <a:spLocks noGrp="1"/>
          </p:cNvSpPr>
          <p:nvPr>
            <p:ph type="body" idx="1"/>
          </p:nvPr>
        </p:nvSpPr>
        <p:spPr>
          <a:xfrm>
            <a:off x="431371" y="1052736"/>
            <a:ext cx="10081119" cy="288032"/>
          </a:xfrm>
          <a:prstGeom prst="rect">
            <a:avLst/>
          </a:prstGeom>
          <a:noFill/>
          <a:ln>
            <a:noFill/>
          </a:ln>
        </p:spPr>
        <p:txBody>
          <a:bodyPr lIns="91425" tIns="91425" rIns="91425" bIns="91425" anchor="t" anchorCtr="0"/>
          <a:lstStyle>
            <a:lvl1pPr marL="0" marR="0" lvl="0" indent="0" algn="l" rtl="0">
              <a:lnSpc>
                <a:spcPct val="90000"/>
              </a:lnSpc>
              <a:spcBef>
                <a:spcPts val="280"/>
              </a:spcBef>
              <a:spcAft>
                <a:spcPts val="0"/>
              </a:spcAft>
              <a:buClr>
                <a:schemeClr val="dk2"/>
              </a:buClr>
              <a:buFont typeface="Arial"/>
              <a:buNone/>
              <a:defRPr sz="1400" b="0" i="0" u="none" strike="noStrike" cap="none">
                <a:solidFill>
                  <a:schemeClr val="dk2"/>
                </a:solidFill>
                <a:latin typeface="Arial"/>
                <a:ea typeface="Arial"/>
                <a:cs typeface="Arial"/>
                <a:sym typeface="Arial"/>
              </a:defRPr>
            </a:lvl1pPr>
            <a:lvl2pPr marL="457200" marR="0" lvl="1" indent="0" algn="l" rtl="0">
              <a:lnSpc>
                <a:spcPct val="90000"/>
              </a:lnSpc>
              <a:spcBef>
                <a:spcPts val="240"/>
              </a:spcBef>
              <a:spcAft>
                <a:spcPts val="0"/>
              </a:spcAft>
              <a:buClr>
                <a:schemeClr val="dk2"/>
              </a:buClr>
              <a:buFont typeface="Arial"/>
              <a:buNone/>
              <a:defRPr sz="1200" b="0" i="0" u="none" strike="noStrike" cap="none">
                <a:solidFill>
                  <a:schemeClr val="dk2"/>
                </a:solidFill>
                <a:latin typeface="Arial"/>
                <a:ea typeface="Arial"/>
                <a:cs typeface="Arial"/>
                <a:sym typeface="Arial"/>
              </a:defRPr>
            </a:lvl2pPr>
            <a:lvl3pPr marL="914400" marR="0" lvl="2" indent="0" algn="l" rtl="0">
              <a:lnSpc>
                <a:spcPct val="90000"/>
              </a:lnSpc>
              <a:spcBef>
                <a:spcPts val="200"/>
              </a:spcBef>
              <a:spcAft>
                <a:spcPts val="0"/>
              </a:spcAft>
              <a:buClr>
                <a:schemeClr val="dk2"/>
              </a:buClr>
              <a:buFont typeface="Arial"/>
              <a:buNone/>
              <a:defRPr sz="1000" b="0" i="0" u="none" strike="noStrike" cap="none">
                <a:solidFill>
                  <a:schemeClr val="dk2"/>
                </a:solidFill>
                <a:latin typeface="Arial"/>
                <a:ea typeface="Arial"/>
                <a:cs typeface="Arial"/>
                <a:sym typeface="Arial"/>
              </a:defRPr>
            </a:lvl3pPr>
            <a:lvl4pPr marL="1371600" marR="0" lvl="3" indent="0" algn="l" rtl="0">
              <a:lnSpc>
                <a:spcPct val="90000"/>
              </a:lnSpc>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4pPr>
            <a:lvl5pPr marL="1828800" marR="0" lvl="4" indent="0" algn="l" rtl="0">
              <a:lnSpc>
                <a:spcPct val="90000"/>
              </a:lnSpc>
              <a:spcBef>
                <a:spcPts val="180"/>
              </a:spcBef>
              <a:spcAft>
                <a:spcPts val="0"/>
              </a:spcAft>
              <a:buClr>
                <a:schemeClr val="dk2"/>
              </a:buClr>
              <a:buFont typeface="Arial"/>
              <a:buNone/>
              <a:defRPr sz="900" b="0" i="0" u="none" strike="noStrike" cap="none">
                <a:solidFill>
                  <a:schemeClr val="dk2"/>
                </a:solidFill>
                <a:latin typeface="Arial"/>
                <a:ea typeface="Arial"/>
                <a:cs typeface="Arial"/>
                <a:sym typeface="Arial"/>
              </a:defRPr>
            </a:lvl5pPr>
            <a:lvl6pPr marL="2286000" marR="0" lvl="5"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Font typeface="Arial"/>
              <a:buNone/>
              <a:defRPr sz="9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12" name="Shape 112"/>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13" name="Shape 113"/>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28898244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Shape 114"/>
        <p:cNvGrpSpPr/>
        <p:nvPr/>
      </p:nvGrpSpPr>
      <p:grpSpPr>
        <a:xfrm>
          <a:off x="0" y="0"/>
          <a:ext cx="0" cy="0"/>
          <a:chOff x="0" y="0"/>
          <a:chExt cx="0" cy="0"/>
        </a:xfrm>
      </p:grpSpPr>
      <p:sp>
        <p:nvSpPr>
          <p:cNvPr id="115" name="Shape 115"/>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116" name="Shape 116"/>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117" name="Shape 117"/>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118" name="Shape 118"/>
          <p:cNvSpPr>
            <a:spLocks noGrp="1"/>
          </p:cNvSpPr>
          <p:nvPr>
            <p:ph type="pic" idx="2"/>
          </p:nvPr>
        </p:nvSpPr>
        <p:spPr>
          <a:xfrm>
            <a:off x="527383" y="404663"/>
            <a:ext cx="11425268" cy="5832648"/>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Clr>
                <a:schemeClr val="dk2"/>
              </a:buClr>
              <a:buFont typeface="Arial"/>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Clr>
                <a:schemeClr val="dk2"/>
              </a:buClr>
              <a:buFont typeface="Arial"/>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Clr>
                <a:schemeClr val="dk2"/>
              </a:buClr>
              <a:buFont typeface="Arial"/>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Clr>
                <a:schemeClr val="dk2"/>
              </a:buClr>
              <a:buFont typeface="Arial"/>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Clr>
                <a:schemeClr val="dk2"/>
              </a:buClr>
              <a:buFont typeface="Arial"/>
              <a:buNone/>
              <a:defRPr sz="2000" b="0" i="0" u="none" strike="noStrike" cap="none">
                <a:solidFill>
                  <a:schemeClr val="dk2"/>
                </a:solidFill>
                <a:latin typeface="Arial"/>
                <a:ea typeface="Arial"/>
                <a:cs typeface="Arial"/>
                <a:sym typeface="Arial"/>
              </a:defRPr>
            </a:lvl5pPr>
            <a:lvl6pPr marL="2286000" marR="0" lvl="5"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119" name="Shape 119"/>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20" name="Shape 120"/>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21" name="Shape 121"/>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6530961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122"/>
        <p:cNvGrpSpPr/>
        <p:nvPr/>
      </p:nvGrpSpPr>
      <p:grpSpPr>
        <a:xfrm>
          <a:off x="0" y="0"/>
          <a:ext cx="0" cy="0"/>
          <a:chOff x="0" y="0"/>
          <a:chExt cx="0" cy="0"/>
        </a:xfrm>
      </p:grpSpPr>
      <p:sp>
        <p:nvSpPr>
          <p:cNvPr id="123" name="Shape 123"/>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124" name="Shape 124"/>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125" name="Shape 125"/>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126" name="Shape 126"/>
          <p:cNvSpPr txBox="1">
            <a:spLocks noGrp="1"/>
          </p:cNvSpPr>
          <p:nvPr>
            <p:ph type="title"/>
          </p:nvPr>
        </p:nvSpPr>
        <p:spPr>
          <a:xfrm>
            <a:off x="609600" y="277818"/>
            <a:ext cx="10972800" cy="1139825"/>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127" name="Shape 127"/>
          <p:cNvSpPr txBox="1">
            <a:spLocks noGrp="1"/>
          </p:cNvSpPr>
          <p:nvPr>
            <p:ph type="body" idx="1"/>
          </p:nvPr>
        </p:nvSpPr>
        <p:spPr>
          <a:xfrm>
            <a:off x="609603" y="1600204"/>
            <a:ext cx="5392615" cy="4530724"/>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8" name="Shape 128"/>
          <p:cNvSpPr txBox="1">
            <a:spLocks noGrp="1"/>
          </p:cNvSpPr>
          <p:nvPr>
            <p:ph type="body" idx="2"/>
          </p:nvPr>
        </p:nvSpPr>
        <p:spPr>
          <a:xfrm>
            <a:off x="6189783" y="1600205"/>
            <a:ext cx="5392615" cy="2189163"/>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9" name="Shape 129"/>
          <p:cNvSpPr txBox="1">
            <a:spLocks noGrp="1"/>
          </p:cNvSpPr>
          <p:nvPr>
            <p:ph type="body" idx="3"/>
          </p:nvPr>
        </p:nvSpPr>
        <p:spPr>
          <a:xfrm>
            <a:off x="6189783" y="3941763"/>
            <a:ext cx="5392615" cy="2189161"/>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0" name="Shape 130"/>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1" name="Shape 131"/>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8C8C8C"/>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2" name="Shape 132"/>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spTree>
    <p:extLst>
      <p:ext uri="{BB962C8B-B14F-4D97-AF65-F5344CB8AC3E}">
        <p14:creationId xmlns:p14="http://schemas.microsoft.com/office/powerpoint/2010/main" val="1712425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4024722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1_Title Slide">
    <p:spTree>
      <p:nvGrpSpPr>
        <p:cNvPr id="1" name="Shape 133"/>
        <p:cNvGrpSpPr/>
        <p:nvPr/>
      </p:nvGrpSpPr>
      <p:grpSpPr>
        <a:xfrm>
          <a:off x="0" y="0"/>
          <a:ext cx="0" cy="0"/>
          <a:chOff x="0" y="0"/>
          <a:chExt cx="0" cy="0"/>
        </a:xfrm>
      </p:grpSpPr>
      <p:sp>
        <p:nvSpPr>
          <p:cNvPr id="134" name="Shape 134"/>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pic>
        <p:nvPicPr>
          <p:cNvPr id="135" name="Shape 135"/>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136" name="Shape 136"/>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sp>
        <p:nvSpPr>
          <p:cNvPr id="137" name="Shape 137"/>
          <p:cNvSpPr/>
          <p:nvPr/>
        </p:nvSpPr>
        <p:spPr>
          <a:xfrm>
            <a:off x="241300" y="6137275"/>
            <a:ext cx="11709400" cy="144462"/>
          </a:xfrm>
          <a:prstGeom prst="rect">
            <a:avLst/>
          </a:prstGeom>
          <a:solidFill>
            <a:schemeClr val="accent5"/>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sp>
        <p:nvSpPr>
          <p:cNvPr id="138" name="Shape 138"/>
          <p:cNvSpPr/>
          <p:nvPr/>
        </p:nvSpPr>
        <p:spPr>
          <a:xfrm>
            <a:off x="241300" y="2465388"/>
            <a:ext cx="11709400" cy="136524"/>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2400">
              <a:solidFill>
                <a:srgbClr val="FFFFFF"/>
              </a:solidFill>
              <a:latin typeface="Arial"/>
              <a:ea typeface="Arial"/>
              <a:cs typeface="Arial"/>
              <a:sym typeface="Arial"/>
            </a:endParaRPr>
          </a:p>
        </p:txBody>
      </p:sp>
      <p:sp>
        <p:nvSpPr>
          <p:cNvPr id="139" name="Shape 139"/>
          <p:cNvSpPr txBox="1">
            <a:spLocks noGrp="1"/>
          </p:cNvSpPr>
          <p:nvPr>
            <p:ph type="subTitle" idx="1"/>
          </p:nvPr>
        </p:nvSpPr>
        <p:spPr>
          <a:xfrm>
            <a:off x="335359" y="5705871"/>
            <a:ext cx="8534399" cy="744488"/>
          </a:xfrm>
          <a:prstGeom prst="rect">
            <a:avLst/>
          </a:prstGeom>
          <a:noFill/>
          <a:ln>
            <a:noFill/>
          </a:ln>
        </p:spPr>
        <p:txBody>
          <a:bodyPr lIns="91425" tIns="91425" rIns="91425" bIns="91425" anchor="t" anchorCtr="0"/>
          <a:lstStyle>
            <a:lvl1pPr marL="0" marR="0" lvl="0" indent="0" algn="l" rtl="0">
              <a:lnSpc>
                <a:spcPct val="90000"/>
              </a:lnSpc>
              <a:spcBef>
                <a:spcPts val="400"/>
              </a:spcBef>
              <a:spcAft>
                <a:spcPts val="0"/>
              </a:spcAft>
              <a:buClr>
                <a:schemeClr val="lt1"/>
              </a:buClr>
              <a:buFont typeface="Arial"/>
              <a:buNone/>
              <a:defRPr sz="2000" b="0" i="0" u="none" strike="noStrike" cap="none">
                <a:solidFill>
                  <a:schemeClr val="lt1"/>
                </a:solidFill>
                <a:latin typeface="Arial"/>
                <a:ea typeface="Arial"/>
                <a:cs typeface="Arial"/>
                <a:sym typeface="Arial"/>
              </a:defRPr>
            </a:lvl1pPr>
            <a:lvl2pPr marL="457200" marR="0" lvl="1" indent="0" algn="ctr" rtl="0">
              <a:lnSpc>
                <a:spcPct val="90000"/>
              </a:lnSpc>
              <a:spcBef>
                <a:spcPts val="560"/>
              </a:spcBef>
              <a:spcAft>
                <a:spcPts val="0"/>
              </a:spcAft>
              <a:buClr>
                <a:srgbClr val="8C8C8C"/>
              </a:buClr>
              <a:buFont typeface="Arial"/>
              <a:buNone/>
              <a:defRPr sz="2800" b="0" i="0" u="none" strike="noStrike" cap="none">
                <a:solidFill>
                  <a:srgbClr val="8C8C8C"/>
                </a:solidFill>
                <a:latin typeface="Arial"/>
                <a:ea typeface="Arial"/>
                <a:cs typeface="Arial"/>
                <a:sym typeface="Arial"/>
              </a:defRPr>
            </a:lvl2pPr>
            <a:lvl3pPr marL="914400" marR="0" lvl="2" indent="0" algn="ctr" rtl="0">
              <a:lnSpc>
                <a:spcPct val="90000"/>
              </a:lnSpc>
              <a:spcBef>
                <a:spcPts val="480"/>
              </a:spcBef>
              <a:spcAft>
                <a:spcPts val="0"/>
              </a:spcAft>
              <a:buClr>
                <a:srgbClr val="8C8C8C"/>
              </a:buClr>
              <a:buFont typeface="Arial"/>
              <a:buNone/>
              <a:defRPr sz="2400" b="0" i="0" u="none" strike="noStrike" cap="none">
                <a:solidFill>
                  <a:srgbClr val="8C8C8C"/>
                </a:solidFill>
                <a:latin typeface="Arial"/>
                <a:ea typeface="Arial"/>
                <a:cs typeface="Arial"/>
                <a:sym typeface="Arial"/>
              </a:defRPr>
            </a:lvl3pPr>
            <a:lvl4pPr marL="1371600" marR="0" lvl="3" indent="0" algn="ctr" rtl="0">
              <a:lnSpc>
                <a:spcPct val="90000"/>
              </a:lnSpc>
              <a:spcBef>
                <a:spcPts val="400"/>
              </a:spcBef>
              <a:spcAft>
                <a:spcPts val="0"/>
              </a:spcAft>
              <a:buClr>
                <a:srgbClr val="8C8C8C"/>
              </a:buClr>
              <a:buFont typeface="Arial"/>
              <a:buNone/>
              <a:defRPr sz="2000" b="0" i="0" u="none" strike="noStrike" cap="none">
                <a:solidFill>
                  <a:srgbClr val="8C8C8C"/>
                </a:solidFill>
                <a:latin typeface="Arial"/>
                <a:ea typeface="Arial"/>
                <a:cs typeface="Arial"/>
                <a:sym typeface="Arial"/>
              </a:defRPr>
            </a:lvl4pPr>
            <a:lvl5pPr marL="1828800" marR="0" lvl="4" indent="0" algn="ctr" rtl="0">
              <a:lnSpc>
                <a:spcPct val="90000"/>
              </a:lnSpc>
              <a:spcBef>
                <a:spcPts val="400"/>
              </a:spcBef>
              <a:spcAft>
                <a:spcPts val="0"/>
              </a:spcAft>
              <a:buClr>
                <a:srgbClr val="8C8C8C"/>
              </a:buClr>
              <a:buFont typeface="Arial"/>
              <a:buNone/>
              <a:defRPr sz="2000" b="0" i="0" u="none" strike="noStrike" cap="none">
                <a:solidFill>
                  <a:srgbClr val="8C8C8C"/>
                </a:solidFill>
                <a:latin typeface="Arial"/>
                <a:ea typeface="Arial"/>
                <a:cs typeface="Arial"/>
                <a:sym typeface="Arial"/>
              </a:defRPr>
            </a:lvl5pPr>
            <a:lvl6pPr marL="2286000" marR="0" lvl="5" indent="0" algn="ctr" rtl="0">
              <a:spcBef>
                <a:spcPts val="400"/>
              </a:spcBef>
              <a:buClr>
                <a:srgbClr val="8C8C8C"/>
              </a:buClr>
              <a:buFont typeface="Arial"/>
              <a:buNone/>
              <a:defRPr sz="2000" b="0" i="0" u="none" strike="noStrike" cap="none">
                <a:solidFill>
                  <a:srgbClr val="8C8C8C"/>
                </a:solidFill>
                <a:latin typeface="Arial"/>
                <a:ea typeface="Arial"/>
                <a:cs typeface="Arial"/>
                <a:sym typeface="Arial"/>
              </a:defRPr>
            </a:lvl6pPr>
            <a:lvl7pPr marL="2743200" marR="0" lvl="6" indent="0" algn="ctr" rtl="0">
              <a:spcBef>
                <a:spcPts val="400"/>
              </a:spcBef>
              <a:buClr>
                <a:srgbClr val="8C8C8C"/>
              </a:buClr>
              <a:buFont typeface="Arial"/>
              <a:buNone/>
              <a:defRPr sz="2000" b="0" i="0" u="none" strike="noStrike" cap="none">
                <a:solidFill>
                  <a:srgbClr val="8C8C8C"/>
                </a:solidFill>
                <a:latin typeface="Arial"/>
                <a:ea typeface="Arial"/>
                <a:cs typeface="Arial"/>
                <a:sym typeface="Arial"/>
              </a:defRPr>
            </a:lvl7pPr>
            <a:lvl8pPr marL="3200400" marR="0" lvl="7" indent="0" algn="ctr" rtl="0">
              <a:spcBef>
                <a:spcPts val="400"/>
              </a:spcBef>
              <a:buClr>
                <a:srgbClr val="8C8C8C"/>
              </a:buClr>
              <a:buFont typeface="Arial"/>
              <a:buNone/>
              <a:defRPr sz="2000" b="0" i="0" u="none" strike="noStrike" cap="none">
                <a:solidFill>
                  <a:srgbClr val="8C8C8C"/>
                </a:solidFill>
                <a:latin typeface="Arial"/>
                <a:ea typeface="Arial"/>
                <a:cs typeface="Arial"/>
                <a:sym typeface="Arial"/>
              </a:defRPr>
            </a:lvl8pPr>
            <a:lvl9pPr marL="3657600" marR="0" lvl="8" indent="0" algn="ctr" rtl="0">
              <a:spcBef>
                <a:spcPts val="400"/>
              </a:spcBef>
              <a:buClr>
                <a:srgbClr val="8C8C8C"/>
              </a:buClr>
              <a:buFont typeface="Arial"/>
              <a:buNone/>
              <a:defRPr sz="2000" b="0" i="0" u="none" strike="noStrike" cap="none">
                <a:solidFill>
                  <a:srgbClr val="8C8C8C"/>
                </a:solidFill>
                <a:latin typeface="Arial"/>
                <a:ea typeface="Arial"/>
                <a:cs typeface="Arial"/>
                <a:sym typeface="Arial"/>
              </a:defRPr>
            </a:lvl9pPr>
          </a:lstStyle>
          <a:p>
            <a:endParaRPr/>
          </a:p>
        </p:txBody>
      </p:sp>
      <p:sp>
        <p:nvSpPr>
          <p:cNvPr id="140" name="Shape 140"/>
          <p:cNvSpPr txBox="1">
            <a:spLocks noGrp="1"/>
          </p:cNvSpPr>
          <p:nvPr>
            <p:ph type="dt" idx="10"/>
          </p:nvPr>
        </p:nvSpPr>
        <p:spPr>
          <a:xfrm>
            <a:off x="336550" y="6356351"/>
            <a:ext cx="2927348" cy="365125"/>
          </a:xfrm>
          <a:prstGeom prst="rect">
            <a:avLst/>
          </a:prstGeom>
          <a:noFill/>
          <a:ln>
            <a:noFill/>
          </a:ln>
        </p:spPr>
        <p:txBody>
          <a:bodyPr lIns="91425" tIns="91425" rIns="91425" bIns="91425" anchor="ctr" anchorCtr="0"/>
          <a:lstStyle>
            <a:lvl1pPr marL="0" marR="0" lvl="0" indent="0" algn="l" rtl="0">
              <a:spcBef>
                <a:spcPts val="0"/>
              </a:spcBef>
              <a:spcAft>
                <a:spcPts val="0"/>
              </a:spcAft>
              <a:buNone/>
              <a:defRPr sz="1000">
                <a:solidFill>
                  <a:srgbClr val="78787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1" name="Shape 141"/>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1000">
                <a:solidFill>
                  <a:srgbClr val="78787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2" name="Shape 142"/>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ea typeface="Arial"/>
                <a:cs typeface="Arial"/>
                <a:sym typeface="Arial"/>
              </a:rPr>
              <a:pPr algn="r">
                <a:buSzPct val="25000"/>
              </a:pPr>
              <a:t>‹#›</a:t>
            </a:fld>
            <a:endParaRPr lang="en-US" sz="1000">
              <a:solidFill>
                <a:srgbClr val="8C8C8C"/>
              </a:solidFill>
              <a:ea typeface="Arial"/>
              <a:cs typeface="Arial"/>
              <a:sym typeface="Arial"/>
            </a:endParaRPr>
          </a:p>
        </p:txBody>
      </p:sp>
      <p:pic>
        <p:nvPicPr>
          <p:cNvPr id="143" name="Shape 14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144" name="Shape 144"/>
          <p:cNvSpPr txBox="1">
            <a:spLocks noGrp="1"/>
          </p:cNvSpPr>
          <p:nvPr>
            <p:ph type="ctrTitle"/>
          </p:nvPr>
        </p:nvSpPr>
        <p:spPr>
          <a:xfrm>
            <a:off x="5857131" y="4509926"/>
            <a:ext cx="6183389" cy="666533"/>
          </a:xfrm>
          <a:prstGeom prst="rect">
            <a:avLst/>
          </a:prstGeom>
          <a:solidFill>
            <a:srgbClr val="26805F"/>
          </a:solidFill>
          <a:ln>
            <a:noFill/>
          </a:ln>
        </p:spPr>
        <p:txBody>
          <a:bodyPr lIns="91425" tIns="91425" rIns="91425" bIns="91425" anchor="t"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Tree>
    <p:extLst>
      <p:ext uri="{BB962C8B-B14F-4D97-AF65-F5344CB8AC3E}">
        <p14:creationId xmlns:p14="http://schemas.microsoft.com/office/powerpoint/2010/main" val="2620650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200283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09619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386135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11/14/2022</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453889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image" Target="../media/image2.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4.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3.jpe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11/14/2022</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3256136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000"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04E684-10F4-4CC3-A0B9-F03AA7BE37CF}" type="datetimeFigureOut">
              <a:rPr lang="en-US" smtClean="0"/>
              <a:t>11/14/2022</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1845F5A-061D-4825-9AE9-D7794091C6CF}"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1503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BA92DB-6A99-406C-BAB4-FEF0F5AB0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D2C48E-0662-4253-BCBE-BBCA5A9F8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5FE2EC-C664-4193-BB6B-AEA9D7B40D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4A15F7-4B85-405D-A1C1-E19281C41918}" type="datetimeFigureOut">
              <a:rPr lang="en-GB" smtClean="0"/>
              <a:t>14/11/2022</a:t>
            </a:fld>
            <a:endParaRPr lang="en-GB"/>
          </a:p>
        </p:txBody>
      </p:sp>
      <p:sp>
        <p:nvSpPr>
          <p:cNvPr id="5" name="Footer Placeholder 4">
            <a:extLst>
              <a:ext uri="{FF2B5EF4-FFF2-40B4-BE49-F238E27FC236}">
                <a16:creationId xmlns:a16="http://schemas.microsoft.com/office/drawing/2014/main" id="{19439CC8-6C97-4C59-BBDE-EE15C6E802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BFAED1-3EEF-463A-AFCC-A4464D298D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8D8B55-730E-4D03-A9CB-261A3E9653E3}" type="slidenum">
              <a:rPr lang="en-GB" smtClean="0"/>
              <a:t>‹#›</a:t>
            </a:fld>
            <a:endParaRPr lang="en-GB"/>
          </a:p>
        </p:txBody>
      </p:sp>
    </p:spTree>
    <p:extLst>
      <p:ext uri="{BB962C8B-B14F-4D97-AF65-F5344CB8AC3E}">
        <p14:creationId xmlns:p14="http://schemas.microsoft.com/office/powerpoint/2010/main" val="363908459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31801" y="333376"/>
            <a:ext cx="9971617" cy="1008063"/>
          </a:xfrm>
          <a:prstGeom prst="rect">
            <a:avLst/>
          </a:prstGeom>
          <a:noFill/>
          <a:ln>
            <a:noFill/>
          </a:ln>
        </p:spPr>
        <p:txBody>
          <a:bodyPr lIns="91425" tIns="91425" rIns="91425" bIns="91425" anchor="t" anchorCtr="0"/>
          <a:lstStyle>
            <a:lvl1pPr marL="0" marR="0" lvl="0"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1pPr>
            <a:lvl2pPr marL="0" marR="0" lvl="1"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2pPr>
            <a:lvl3pPr marL="0" marR="0" lvl="2"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3pPr>
            <a:lvl4pPr marL="0" marR="0" lvl="3"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4pPr>
            <a:lvl5pPr marL="0" marR="0" lvl="4"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5pPr>
            <a:lvl6pPr marL="457200" marR="0" lvl="5"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6pPr>
            <a:lvl7pPr marL="914400" marR="0" lvl="6"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7pPr>
            <a:lvl8pPr marL="1371600" marR="0" lvl="7"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8pPr>
            <a:lvl9pPr marL="1828800" marR="0" lvl="8" indent="0" algn="l" rtl="0">
              <a:lnSpc>
                <a:spcPct val="90000"/>
              </a:lnSpc>
              <a:spcBef>
                <a:spcPts val="0"/>
              </a:spcBef>
              <a:spcAft>
                <a:spcPts val="0"/>
              </a:spcAft>
              <a:buNone/>
              <a:defRPr sz="3000" b="1" i="0" u="none" strike="noStrike" cap="none">
                <a:solidFill>
                  <a:srgbClr val="787878"/>
                </a:solidFill>
                <a:latin typeface="Arial"/>
                <a:ea typeface="Arial"/>
                <a:cs typeface="Arial"/>
                <a:sym typeface="Arial"/>
              </a:defRPr>
            </a:lvl9pPr>
          </a:lstStyle>
          <a:p>
            <a:endParaRPr/>
          </a:p>
        </p:txBody>
      </p:sp>
      <p:sp>
        <p:nvSpPr>
          <p:cNvPr id="11" name="Shape 11"/>
          <p:cNvSpPr txBox="1">
            <a:spLocks noGrp="1"/>
          </p:cNvSpPr>
          <p:nvPr>
            <p:ph type="body" idx="1"/>
          </p:nvPr>
        </p:nvSpPr>
        <p:spPr>
          <a:xfrm>
            <a:off x="431800" y="1495425"/>
            <a:ext cx="11518899" cy="4741863"/>
          </a:xfrm>
          <a:prstGeom prst="rect">
            <a:avLst/>
          </a:prstGeom>
          <a:noFill/>
          <a:ln>
            <a:noFill/>
          </a:ln>
        </p:spPr>
        <p:txBody>
          <a:bodyPr lIns="91425" tIns="91425" rIns="91425" bIns="91425" anchor="t" anchorCtr="0"/>
          <a:lstStyle>
            <a:lvl1pPr marL="0" marR="0" lvl="0" indent="0" algn="l" rtl="0">
              <a:lnSpc>
                <a:spcPct val="90000"/>
              </a:lnSpc>
              <a:spcBef>
                <a:spcPts val="640"/>
              </a:spcBef>
              <a:spcAft>
                <a:spcPts val="0"/>
              </a:spcAft>
              <a:buNone/>
              <a:defRPr sz="3200" b="0" i="0" u="none" strike="noStrike" cap="none">
                <a:solidFill>
                  <a:schemeClr val="dk2"/>
                </a:solidFill>
                <a:latin typeface="Arial"/>
                <a:ea typeface="Arial"/>
                <a:cs typeface="Arial"/>
                <a:sym typeface="Arial"/>
              </a:defRPr>
            </a:lvl1pPr>
            <a:lvl2pPr marL="457200" marR="0" lvl="1" indent="0" algn="l" rtl="0">
              <a:lnSpc>
                <a:spcPct val="90000"/>
              </a:lnSpc>
              <a:spcBef>
                <a:spcPts val="560"/>
              </a:spcBef>
              <a:spcAft>
                <a:spcPts val="0"/>
              </a:spcAft>
              <a:buNone/>
              <a:defRPr sz="2800" b="0" i="0" u="none" strike="noStrike" cap="none">
                <a:solidFill>
                  <a:schemeClr val="dk2"/>
                </a:solidFill>
                <a:latin typeface="Arial"/>
                <a:ea typeface="Arial"/>
                <a:cs typeface="Arial"/>
                <a:sym typeface="Arial"/>
              </a:defRPr>
            </a:lvl2pPr>
            <a:lvl3pPr marL="914400" marR="0" lvl="2" indent="0" algn="l" rtl="0">
              <a:lnSpc>
                <a:spcPct val="90000"/>
              </a:lnSpc>
              <a:spcBef>
                <a:spcPts val="480"/>
              </a:spcBef>
              <a:spcAft>
                <a:spcPts val="0"/>
              </a:spcAft>
              <a:buNone/>
              <a:defRPr sz="2400" b="0" i="0" u="none" strike="noStrike" cap="none">
                <a:solidFill>
                  <a:schemeClr val="dk2"/>
                </a:solidFill>
                <a:latin typeface="Arial"/>
                <a:ea typeface="Arial"/>
                <a:cs typeface="Arial"/>
                <a:sym typeface="Arial"/>
              </a:defRPr>
            </a:lvl3pPr>
            <a:lvl4pPr marL="1371600" marR="0" lvl="3"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4pPr>
            <a:lvl5pPr marL="1828800" marR="0" lvl="4" indent="0" algn="l" rtl="0">
              <a:lnSpc>
                <a:spcPct val="90000"/>
              </a:lnSpc>
              <a:spcBef>
                <a:spcPts val="400"/>
              </a:spcBef>
              <a:spcAft>
                <a:spcPts val="0"/>
              </a:spcAft>
              <a:buNone/>
              <a:defRPr sz="2000" b="0" i="0" u="none" strike="noStrike" cap="none">
                <a:solidFill>
                  <a:schemeClr val="dk2"/>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527050" y="6356351"/>
            <a:ext cx="2927348" cy="365125"/>
          </a:xfrm>
          <a:prstGeom prst="rect">
            <a:avLst/>
          </a:prstGeom>
          <a:noFill/>
          <a:ln>
            <a:noFill/>
          </a:ln>
        </p:spPr>
        <p:txBody>
          <a:bodyPr lIns="91425" tIns="91425" rIns="91425" bIns="91425" anchor="ctr" anchorCtr="0"/>
          <a:lstStyle>
            <a:lvl1pPr marL="0" marR="0" lvl="0" indent="0" algn="l" rtl="0">
              <a:spcBef>
                <a:spcPts val="0"/>
              </a:spcBef>
              <a:buNone/>
              <a:defRPr sz="1000" b="0" i="0" u="none" strike="noStrike" cap="none">
                <a:solidFill>
                  <a:srgbClr val="8C8C8C"/>
                </a:solidFill>
                <a:latin typeface="Garamond"/>
                <a:ea typeface="Garamond"/>
                <a:cs typeface="Garamond"/>
                <a:sym typeface="Garamond"/>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4165600" y="6356351"/>
            <a:ext cx="3860800" cy="365125"/>
          </a:xfrm>
          <a:prstGeom prst="rect">
            <a:avLst/>
          </a:prstGeom>
          <a:noFill/>
          <a:ln>
            <a:noFill/>
          </a:ln>
        </p:spPr>
        <p:txBody>
          <a:bodyPr lIns="91425" tIns="91425" rIns="91425" bIns="91425" anchor="ctr" anchorCtr="0"/>
          <a:lstStyle>
            <a:lvl1pPr marL="0" marR="0" lvl="0" indent="0" algn="ctr" rtl="0">
              <a:spcBef>
                <a:spcPts val="0"/>
              </a:spcBef>
              <a:buNone/>
              <a:defRPr sz="1000" b="0" i="0" u="none" strike="noStrike" cap="none">
                <a:solidFill>
                  <a:srgbClr val="8C8C8C"/>
                </a:solidFill>
                <a:latin typeface="Garamond"/>
                <a:ea typeface="Garamond"/>
                <a:cs typeface="Garamond"/>
                <a:sym typeface="Garamond"/>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8737600" y="6356351"/>
            <a:ext cx="32130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1000" smtClean="0">
                <a:solidFill>
                  <a:srgbClr val="8C8C8C"/>
                </a:solidFill>
                <a:latin typeface="Garamond"/>
                <a:ea typeface="Garamond"/>
                <a:cs typeface="Garamond"/>
                <a:sym typeface="Garamond"/>
              </a:rPr>
              <a:pPr algn="r">
                <a:buSzPct val="25000"/>
              </a:pPr>
              <a:t>‹#›</a:t>
            </a:fld>
            <a:endParaRPr lang="en-US" sz="1000">
              <a:solidFill>
                <a:srgbClr val="8C8C8C"/>
              </a:solidFill>
              <a:latin typeface="Garamond"/>
              <a:ea typeface="Garamond"/>
              <a:cs typeface="Garamond"/>
              <a:sym typeface="Garamond"/>
            </a:endParaRPr>
          </a:p>
        </p:txBody>
      </p:sp>
      <p:sp>
        <p:nvSpPr>
          <p:cNvPr id="15" name="Shape 15"/>
          <p:cNvSpPr/>
          <p:nvPr/>
        </p:nvSpPr>
        <p:spPr>
          <a:xfrm>
            <a:off x="527050" y="188913"/>
            <a:ext cx="11423649" cy="144462"/>
          </a:xfrm>
          <a:prstGeom prst="rect">
            <a:avLst/>
          </a:prstGeom>
          <a:solidFill>
            <a:schemeClr val="accent4"/>
          </a:solidFill>
          <a:ln>
            <a:noFill/>
          </a:ln>
        </p:spPr>
        <p:txBody>
          <a:bodyPr lIns="91425" tIns="45700" rIns="91425" bIns="45700" anchor="ctr" anchorCtr="0">
            <a:noAutofit/>
          </a:bodyPr>
          <a:lstStyle/>
          <a:p>
            <a:pPr marL="0" marR="0" lvl="0" indent="0" algn="ctr" rtl="0">
              <a:spcBef>
                <a:spcPts val="0"/>
              </a:spcBef>
              <a:buNone/>
            </a:pPr>
            <a:endParaRPr sz="2400" b="0" i="0" u="none" strike="noStrike" cap="none">
              <a:solidFill>
                <a:srgbClr val="FFFFFF"/>
              </a:solidFill>
              <a:latin typeface="Arial"/>
              <a:ea typeface="Arial"/>
              <a:cs typeface="Arial"/>
              <a:sym typeface="Arial"/>
            </a:endParaRPr>
          </a:p>
        </p:txBody>
      </p:sp>
      <p:pic>
        <p:nvPicPr>
          <p:cNvPr id="16" name="Shape 16"/>
          <p:cNvPicPr preferRelativeResize="0"/>
          <p:nvPr/>
        </p:nvPicPr>
        <p:blipFill rotWithShape="1">
          <a:blip r:embed="rId18" cstate="email">
            <a:alphaModFix/>
            <a:extLst>
              <a:ext uri="{28A0092B-C50C-407E-A947-70E740481C1C}">
                <a14:useLocalDpi xmlns:a14="http://schemas.microsoft.com/office/drawing/2010/main"/>
              </a:ext>
            </a:extLst>
          </a:blip>
          <a:srcRect/>
          <a:stretch/>
        </p:blipFill>
        <p:spPr>
          <a:xfrm>
            <a:off x="10991852" y="404812"/>
            <a:ext cx="918633" cy="720724"/>
          </a:xfrm>
          <a:prstGeom prst="rect">
            <a:avLst/>
          </a:prstGeom>
          <a:noFill/>
          <a:ln>
            <a:noFill/>
          </a:ln>
        </p:spPr>
      </p:pic>
      <p:cxnSp>
        <p:nvCxnSpPr>
          <p:cNvPr id="17" name="Shape 17"/>
          <p:cNvCxnSpPr/>
          <p:nvPr/>
        </p:nvCxnSpPr>
        <p:spPr>
          <a:xfrm>
            <a:off x="431800" y="188913"/>
            <a:ext cx="0" cy="6480174"/>
          </a:xfrm>
          <a:prstGeom prst="straightConnector1">
            <a:avLst/>
          </a:prstGeom>
          <a:noFill/>
          <a:ln w="25400" cap="flat" cmpd="sng">
            <a:solidFill>
              <a:schemeClr val="accent4"/>
            </a:solidFill>
            <a:prstDash val="dot"/>
            <a:round/>
            <a:headEnd type="none" w="med" len="med"/>
            <a:tailEnd type="none" w="med" len="med"/>
          </a:ln>
        </p:spPr>
      </p:cxnSp>
      <p:pic>
        <p:nvPicPr>
          <p:cNvPr id="18" name="Shape 18"/>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214495808"/>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AQYJf8T7qxE" TargetMode="External"/><Relationship Id="rId2" Type="http://schemas.openxmlformats.org/officeDocument/2006/relationships/image" Target="../media/image25.png"/><Relationship Id="rId1" Type="http://schemas.openxmlformats.org/officeDocument/2006/relationships/slideLayout" Target="../slideLayouts/slideLayout25.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jpg"/><Relationship Id="rId12"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37.jpeg"/><Relationship Id="rId11" Type="http://schemas.openxmlformats.org/officeDocument/2006/relationships/image" Target="../media/image42.jpg"/><Relationship Id="rId5" Type="http://schemas.openxmlformats.org/officeDocument/2006/relationships/image" Target="../media/image36.jpeg"/><Relationship Id="rId10" Type="http://schemas.openxmlformats.org/officeDocument/2006/relationships/image" Target="../media/image41.jpg"/><Relationship Id="rId4" Type="http://schemas.openxmlformats.org/officeDocument/2006/relationships/image" Target="../media/image35.jpeg"/><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hyperlink" Target="mailto:G.holt@cromptonhouse.org" TargetMode="External"/><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hyperlink" Target="mailto:Inclusionteam@cromptonhouse.org" TargetMode="Externa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5.xml"/><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www.youtube.com/watch?v=pPf05hGTBxQ"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C8B7E86-B4A8-477B-B19A-C7E0C7BFA291}"/>
              </a:ext>
            </a:extLst>
          </p:cNvPr>
          <p:cNvSpPr/>
          <p:nvPr/>
        </p:nvSpPr>
        <p:spPr>
          <a:xfrm>
            <a:off x="195250" y="124558"/>
            <a:ext cx="11872926" cy="6543675"/>
          </a:xfrm>
          <a:prstGeom prst="rect">
            <a:avLst/>
          </a:prstGeom>
          <a:ln w="571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2C2CB7D-B902-4187-816B-2AAD7A1BA324}"/>
              </a:ext>
            </a:extLst>
          </p:cNvPr>
          <p:cNvPicPr>
            <a:picLocks noChangeAspect="1"/>
          </p:cNvPicPr>
          <p:nvPr/>
        </p:nvPicPr>
        <p:blipFill>
          <a:blip r:embed="rId2"/>
          <a:stretch>
            <a:fillRect/>
          </a:stretch>
        </p:blipFill>
        <p:spPr>
          <a:xfrm>
            <a:off x="4467414" y="3428067"/>
            <a:ext cx="2562036" cy="2562036"/>
          </a:xfrm>
          <a:prstGeom prst="rect">
            <a:avLst/>
          </a:prstGeom>
        </p:spPr>
      </p:pic>
      <p:pic>
        <p:nvPicPr>
          <p:cNvPr id="5" name="Picture 4">
            <a:extLst>
              <a:ext uri="{FF2B5EF4-FFF2-40B4-BE49-F238E27FC236}">
                <a16:creationId xmlns:a16="http://schemas.microsoft.com/office/drawing/2014/main" id="{9F4E4D98-07EB-4EDB-8F49-66B51697339D}"/>
              </a:ext>
            </a:extLst>
          </p:cNvPr>
          <p:cNvPicPr>
            <a:picLocks noChangeAspect="1"/>
          </p:cNvPicPr>
          <p:nvPr/>
        </p:nvPicPr>
        <p:blipFill>
          <a:blip r:embed="rId3"/>
          <a:stretch>
            <a:fillRect/>
          </a:stretch>
        </p:blipFill>
        <p:spPr>
          <a:xfrm>
            <a:off x="907733" y="3365667"/>
            <a:ext cx="2045240" cy="2562036"/>
          </a:xfrm>
          <a:prstGeom prst="rect">
            <a:avLst/>
          </a:prstGeom>
        </p:spPr>
      </p:pic>
      <p:pic>
        <p:nvPicPr>
          <p:cNvPr id="6" name="Picture 2" descr="Royal Commission support services - IDEAS">
            <a:extLst>
              <a:ext uri="{FF2B5EF4-FFF2-40B4-BE49-F238E27FC236}">
                <a16:creationId xmlns:a16="http://schemas.microsoft.com/office/drawing/2014/main" id="{9C1887FD-459B-4DEF-8282-254EAE4BB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692" y="3929381"/>
            <a:ext cx="2695575" cy="179378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9F002B06-4107-4A5D-911F-A038F5BC7B4A}"/>
              </a:ext>
            </a:extLst>
          </p:cNvPr>
          <p:cNvSpPr txBox="1">
            <a:spLocks/>
          </p:cNvSpPr>
          <p:nvPr/>
        </p:nvSpPr>
        <p:spPr>
          <a:xfrm>
            <a:off x="1000313" y="272543"/>
            <a:ext cx="10029825" cy="796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000" b="0" u="none" strike="noStrike" kern="1200" cap="none" spc="0" normalizeH="0" baseline="0" noProof="0" dirty="0">
                <a:ln>
                  <a:noFill/>
                </a:ln>
                <a:solidFill>
                  <a:prstClr val="black"/>
                </a:solidFill>
                <a:effectLst/>
                <a:uLnTx/>
                <a:uFillTx/>
                <a:latin typeface="Book Antiqua" panose="02040602050305030304" pitchFamily="18" charset="0"/>
                <a:cs typeface="Calibri" panose="020F0502020204030204" pitchFamily="34" charset="0"/>
              </a:rPr>
              <a:t>Literacy at Crompton House</a:t>
            </a:r>
          </a:p>
        </p:txBody>
      </p:sp>
      <p:sp>
        <p:nvSpPr>
          <p:cNvPr id="9" name="TextBox 8">
            <a:extLst>
              <a:ext uri="{FF2B5EF4-FFF2-40B4-BE49-F238E27FC236}">
                <a16:creationId xmlns:a16="http://schemas.microsoft.com/office/drawing/2014/main" id="{5F694CC3-0587-4847-BD97-6E178A844C07}"/>
              </a:ext>
            </a:extLst>
          </p:cNvPr>
          <p:cNvSpPr txBox="1"/>
          <p:nvPr/>
        </p:nvSpPr>
        <p:spPr>
          <a:xfrm>
            <a:off x="1818639" y="2366383"/>
            <a:ext cx="811784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“Literacy is one of the greatest gifts a person could receive.”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J. </a:t>
            </a:r>
            <a:r>
              <a:rPr kumimoji="0" lang="en-GB" sz="2000" b="0" i="0" u="none" strike="noStrike" kern="1200" cap="none" spc="0" normalizeH="0" baseline="0" noProof="0" dirty="0" err="1">
                <a:ln>
                  <a:noFill/>
                </a:ln>
                <a:solidFill>
                  <a:prstClr val="black"/>
                </a:solidFill>
                <a:effectLst/>
                <a:uLnTx/>
                <a:uFillTx/>
                <a:latin typeface="Calisto MT" panose="02040603050505030304" pitchFamily="18" charset="0"/>
                <a:ea typeface="+mn-ea"/>
                <a:cs typeface="+mn-cs"/>
              </a:rPr>
              <a:t>Selinsky</a:t>
            </a:r>
            <a:endParaRPr kumimoji="0" lang="en-GB" sz="2000" b="0" i="0"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p:txBody>
      </p:sp>
      <p:sp>
        <p:nvSpPr>
          <p:cNvPr id="10" name="TextBox 9">
            <a:extLst>
              <a:ext uri="{FF2B5EF4-FFF2-40B4-BE49-F238E27FC236}">
                <a16:creationId xmlns:a16="http://schemas.microsoft.com/office/drawing/2014/main" id="{84771CE7-E624-4A51-BB7C-5120940D0F49}"/>
              </a:ext>
            </a:extLst>
          </p:cNvPr>
          <p:cNvSpPr txBox="1"/>
          <p:nvPr/>
        </p:nvSpPr>
        <p:spPr>
          <a:xfrm>
            <a:off x="972117" y="5988436"/>
            <a:ext cx="1961961" cy="368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Reading</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7C53D7AD-A6A1-470B-8DF0-6F2B5BC81ABD}"/>
              </a:ext>
            </a:extLst>
          </p:cNvPr>
          <p:cNvSpPr txBox="1"/>
          <p:nvPr/>
        </p:nvSpPr>
        <p:spPr>
          <a:xfrm>
            <a:off x="5172264" y="5927703"/>
            <a:ext cx="16859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a:ln>
                  <a:noFill/>
                </a:ln>
                <a:solidFill>
                  <a:prstClr val="black"/>
                </a:solidFill>
                <a:effectLst/>
                <a:uLnTx/>
                <a:uFillTx/>
                <a:latin typeface="Calisto MT" panose="02040603050505030304" pitchFamily="18" charset="0"/>
                <a:ea typeface="+mn-ea"/>
                <a:cs typeface="+mn-cs"/>
              </a:rPr>
              <a:t>Writing</a:t>
            </a:r>
          </a:p>
        </p:txBody>
      </p:sp>
      <p:sp>
        <p:nvSpPr>
          <p:cNvPr id="12" name="TextBox 11">
            <a:extLst>
              <a:ext uri="{FF2B5EF4-FFF2-40B4-BE49-F238E27FC236}">
                <a16:creationId xmlns:a16="http://schemas.microsoft.com/office/drawing/2014/main" id="{A9C588CF-2788-435E-B714-3C3A8F1EB032}"/>
              </a:ext>
            </a:extLst>
          </p:cNvPr>
          <p:cNvSpPr txBox="1"/>
          <p:nvPr/>
        </p:nvSpPr>
        <p:spPr>
          <a:xfrm>
            <a:off x="9096375" y="5988039"/>
            <a:ext cx="16097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dirty="0" err="1">
                <a:ln>
                  <a:noFill/>
                </a:ln>
                <a:solidFill>
                  <a:prstClr val="black"/>
                </a:solidFill>
                <a:effectLst/>
                <a:uLnTx/>
                <a:uFillTx/>
                <a:latin typeface="Calisto MT" panose="02040603050505030304" pitchFamily="18" charset="0"/>
                <a:ea typeface="+mn-ea"/>
                <a:cs typeface="+mn-cs"/>
              </a:rPr>
              <a:t>Oracy</a:t>
            </a:r>
            <a:endParaRPr kumimoji="0" lang="en-GB" sz="1800" b="1" i="1" u="none" strike="noStrike" kern="1200" cap="none" spc="0" normalizeH="0" baseline="0" noProof="0" dirty="0">
              <a:ln>
                <a:noFill/>
              </a:ln>
              <a:solidFill>
                <a:prstClr val="black"/>
              </a:solidFill>
              <a:effectLst/>
              <a:uLnTx/>
              <a:uFillTx/>
              <a:latin typeface="Calisto MT" panose="02040603050505030304" pitchFamily="18" charset="0"/>
              <a:ea typeface="+mn-ea"/>
              <a:cs typeface="+mn-cs"/>
            </a:endParaRPr>
          </a:p>
        </p:txBody>
      </p:sp>
      <p:pic>
        <p:nvPicPr>
          <p:cNvPr id="13" name="Picture 12">
            <a:extLst>
              <a:ext uri="{FF2B5EF4-FFF2-40B4-BE49-F238E27FC236}">
                <a16:creationId xmlns:a16="http://schemas.microsoft.com/office/drawing/2014/main" id="{3C3D0F05-1627-4A76-A7A4-36D0A1FC765D}"/>
              </a:ext>
            </a:extLst>
          </p:cNvPr>
          <p:cNvPicPr>
            <a:picLocks noChangeAspect="1"/>
          </p:cNvPicPr>
          <p:nvPr/>
        </p:nvPicPr>
        <p:blipFill>
          <a:blip r:embed="rId5"/>
          <a:stretch>
            <a:fillRect/>
          </a:stretch>
        </p:blipFill>
        <p:spPr>
          <a:xfrm>
            <a:off x="10661967" y="255274"/>
            <a:ext cx="1322083" cy="1210935"/>
          </a:xfrm>
          <a:prstGeom prst="rect">
            <a:avLst/>
          </a:prstGeom>
        </p:spPr>
      </p:pic>
      <p:sp>
        <p:nvSpPr>
          <p:cNvPr id="2" name="TextBox 1">
            <a:extLst>
              <a:ext uri="{FF2B5EF4-FFF2-40B4-BE49-F238E27FC236}">
                <a16:creationId xmlns:a16="http://schemas.microsoft.com/office/drawing/2014/main" id="{80BE2342-AD7C-4ED2-A49B-6A2CC974920A}"/>
              </a:ext>
            </a:extLst>
          </p:cNvPr>
          <p:cNvSpPr txBox="1"/>
          <p:nvPr/>
        </p:nvSpPr>
        <p:spPr>
          <a:xfrm>
            <a:off x="3317375" y="1298323"/>
            <a:ext cx="5779000" cy="1077218"/>
          </a:xfrm>
          <a:prstGeom prst="rect">
            <a:avLst/>
          </a:prstGeom>
          <a:noFill/>
        </p:spPr>
        <p:txBody>
          <a:bodyPr wrap="square" rtlCol="0">
            <a:spAutoFit/>
          </a:bodyPr>
          <a:lstStyle/>
          <a:p>
            <a:pPr algn="ctr"/>
            <a:r>
              <a:rPr lang="en-GB" sz="3200" dirty="0"/>
              <a:t>Parent Information Evening </a:t>
            </a:r>
          </a:p>
          <a:p>
            <a:pPr algn="ctr"/>
            <a:r>
              <a:rPr lang="en-GB" sz="3200" dirty="0"/>
              <a:t>Reading  18.10.22</a:t>
            </a:r>
          </a:p>
        </p:txBody>
      </p:sp>
    </p:spTree>
    <p:extLst>
      <p:ext uri="{BB962C8B-B14F-4D97-AF65-F5344CB8AC3E}">
        <p14:creationId xmlns:p14="http://schemas.microsoft.com/office/powerpoint/2010/main" val="1267626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3F91-0D6D-43B2-91DB-BBBB736AF743}"/>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DC397ABC-2843-4DE9-B483-B40426971C77}"/>
              </a:ext>
            </a:extLst>
          </p:cNvPr>
          <p:cNvPicPr>
            <a:picLocks noChangeAspect="1"/>
          </p:cNvPicPr>
          <p:nvPr/>
        </p:nvPicPr>
        <p:blipFill>
          <a:blip r:embed="rId2"/>
          <a:stretch>
            <a:fillRect/>
          </a:stretch>
        </p:blipFill>
        <p:spPr>
          <a:xfrm>
            <a:off x="0" y="0"/>
            <a:ext cx="12192000" cy="3105150"/>
          </a:xfrm>
          <a:prstGeom prst="rect">
            <a:avLst/>
          </a:prstGeom>
        </p:spPr>
      </p:pic>
      <p:pic>
        <p:nvPicPr>
          <p:cNvPr id="7" name="Picture 6" descr="A crowd of people in front of a screen&#10;&#10;Description automatically generated with low confidence">
            <a:extLst>
              <a:ext uri="{FF2B5EF4-FFF2-40B4-BE49-F238E27FC236}">
                <a16:creationId xmlns:a16="http://schemas.microsoft.com/office/drawing/2014/main" id="{4EE6E5F9-C023-4ACE-9A03-99B6736F3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21" y="2898183"/>
            <a:ext cx="5279756" cy="3959817"/>
          </a:xfrm>
          <a:prstGeom prst="rect">
            <a:avLst/>
          </a:prstGeom>
        </p:spPr>
      </p:pic>
      <p:pic>
        <p:nvPicPr>
          <p:cNvPr id="8" name="Picture 7">
            <a:extLst>
              <a:ext uri="{FF2B5EF4-FFF2-40B4-BE49-F238E27FC236}">
                <a16:creationId xmlns:a16="http://schemas.microsoft.com/office/drawing/2014/main" id="{541B9770-69CC-43C6-BD2D-4070C156C30E}"/>
              </a:ext>
            </a:extLst>
          </p:cNvPr>
          <p:cNvPicPr>
            <a:picLocks noChangeAspect="1"/>
          </p:cNvPicPr>
          <p:nvPr/>
        </p:nvPicPr>
        <p:blipFill>
          <a:blip r:embed="rId4"/>
          <a:stretch>
            <a:fillRect/>
          </a:stretch>
        </p:blipFill>
        <p:spPr>
          <a:xfrm>
            <a:off x="5160935" y="2969864"/>
            <a:ext cx="7031065" cy="3888136"/>
          </a:xfrm>
          <a:prstGeom prst="rect">
            <a:avLst/>
          </a:prstGeom>
        </p:spPr>
      </p:pic>
    </p:spTree>
    <p:extLst>
      <p:ext uri="{BB962C8B-B14F-4D97-AF65-F5344CB8AC3E}">
        <p14:creationId xmlns:p14="http://schemas.microsoft.com/office/powerpoint/2010/main" val="3812819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25E91F-BD76-4776-BA65-5C4399439EE3}"/>
              </a:ext>
            </a:extLst>
          </p:cNvPr>
          <p:cNvSpPr>
            <a:spLocks noGrp="1"/>
          </p:cNvSpPr>
          <p:nvPr>
            <p:ph idx="1"/>
          </p:nvPr>
        </p:nvSpPr>
        <p:spPr>
          <a:xfrm>
            <a:off x="664901" y="2017149"/>
            <a:ext cx="5964500" cy="2590800"/>
          </a:xfrm>
        </p:spPr>
        <p:txBody>
          <a:bodyPr>
            <a:normAutofit/>
          </a:bodyPr>
          <a:lstStyle/>
          <a:p>
            <a:pPr>
              <a:buFont typeface="Wingdings" panose="05000000000000000000" pitchFamily="2" charset="2"/>
              <a:buChar char="Ø"/>
            </a:pPr>
            <a:r>
              <a:rPr lang="en-GB" sz="3200" dirty="0">
                <a:latin typeface="Calibri" panose="020F0502020204030204" pitchFamily="34" charset="0"/>
                <a:cs typeface="Calibri" panose="020F0502020204030204" pitchFamily="34" charset="0"/>
              </a:rPr>
              <a:t>What is the Novellas?</a:t>
            </a:r>
          </a:p>
          <a:p>
            <a:pPr>
              <a:buFont typeface="Wingdings" panose="05000000000000000000" pitchFamily="2" charset="2"/>
              <a:buChar char="Ø"/>
            </a:pPr>
            <a:r>
              <a:rPr lang="en-GB" sz="3200" dirty="0">
                <a:latin typeface="Calibri" panose="020F0502020204030204" pitchFamily="34" charset="0"/>
                <a:cs typeface="Calibri" panose="020F0502020204030204" pitchFamily="34" charset="0"/>
              </a:rPr>
              <a:t>What do we do?</a:t>
            </a:r>
          </a:p>
          <a:p>
            <a:pPr>
              <a:buFont typeface="Wingdings" panose="05000000000000000000" pitchFamily="2" charset="2"/>
              <a:buChar char="Ø"/>
            </a:pPr>
            <a:r>
              <a:rPr lang="en-GB" sz="3200" dirty="0">
                <a:latin typeface="Calibri" panose="020F0502020204030204" pitchFamily="34" charset="0"/>
                <a:cs typeface="Calibri" panose="020F0502020204030204" pitchFamily="34" charset="0"/>
              </a:rPr>
              <a:t>Why are we so passionate about reading?</a:t>
            </a:r>
          </a:p>
        </p:txBody>
      </p:sp>
      <p:sp>
        <p:nvSpPr>
          <p:cNvPr id="4" name="TextBox 3">
            <a:extLst>
              <a:ext uri="{FF2B5EF4-FFF2-40B4-BE49-F238E27FC236}">
                <a16:creationId xmlns:a16="http://schemas.microsoft.com/office/drawing/2014/main" id="{DF875EBC-E631-483C-ADFA-D9CBA6B1A95B}"/>
              </a:ext>
            </a:extLst>
          </p:cNvPr>
          <p:cNvSpPr txBox="1"/>
          <p:nvPr/>
        </p:nvSpPr>
        <p:spPr>
          <a:xfrm>
            <a:off x="1024128" y="500743"/>
            <a:ext cx="7934815" cy="1015663"/>
          </a:xfrm>
          <a:prstGeom prst="rect">
            <a:avLst/>
          </a:prstGeom>
          <a:noFill/>
        </p:spPr>
        <p:txBody>
          <a:bodyPr wrap="square" rtlCol="0">
            <a:spAutoFit/>
          </a:bodyPr>
          <a:lstStyle/>
          <a:p>
            <a:r>
              <a:rPr lang="en-GB" sz="6000" b="1" dirty="0">
                <a:latin typeface="Calibri" panose="020F0502020204030204" pitchFamily="34" charset="0"/>
                <a:cs typeface="Calibri" panose="020F0502020204030204" pitchFamily="34" charset="0"/>
              </a:rPr>
              <a:t>The Novellas </a:t>
            </a:r>
          </a:p>
        </p:txBody>
      </p:sp>
      <p:pic>
        <p:nvPicPr>
          <p:cNvPr id="6" name="Picture 5">
            <a:extLst>
              <a:ext uri="{FF2B5EF4-FFF2-40B4-BE49-F238E27FC236}">
                <a16:creationId xmlns:a16="http://schemas.microsoft.com/office/drawing/2014/main" id="{78BEDD54-DE35-461F-BFC7-4E66D2629D23}"/>
              </a:ext>
            </a:extLst>
          </p:cNvPr>
          <p:cNvPicPr>
            <a:picLocks noChangeAspect="1"/>
          </p:cNvPicPr>
          <p:nvPr/>
        </p:nvPicPr>
        <p:blipFill>
          <a:blip r:embed="rId2"/>
          <a:stretch>
            <a:fillRect/>
          </a:stretch>
        </p:blipFill>
        <p:spPr>
          <a:xfrm>
            <a:off x="6848475" y="0"/>
            <a:ext cx="5343525" cy="3009900"/>
          </a:xfrm>
          <a:prstGeom prst="rect">
            <a:avLst/>
          </a:prstGeom>
        </p:spPr>
      </p:pic>
      <p:pic>
        <p:nvPicPr>
          <p:cNvPr id="7" name="Picture 6">
            <a:extLst>
              <a:ext uri="{FF2B5EF4-FFF2-40B4-BE49-F238E27FC236}">
                <a16:creationId xmlns:a16="http://schemas.microsoft.com/office/drawing/2014/main" id="{8B652577-1BF8-4E54-AEC4-99938894DAE9}"/>
              </a:ext>
            </a:extLst>
          </p:cNvPr>
          <p:cNvPicPr>
            <a:picLocks noChangeAspect="1"/>
          </p:cNvPicPr>
          <p:nvPr/>
        </p:nvPicPr>
        <p:blipFill>
          <a:blip r:embed="rId3"/>
          <a:stretch>
            <a:fillRect/>
          </a:stretch>
        </p:blipFill>
        <p:spPr>
          <a:xfrm>
            <a:off x="6848475" y="3200883"/>
            <a:ext cx="5343525" cy="3156374"/>
          </a:xfrm>
          <a:prstGeom prst="rect">
            <a:avLst/>
          </a:prstGeom>
        </p:spPr>
      </p:pic>
    </p:spTree>
    <p:extLst>
      <p:ext uri="{BB962C8B-B14F-4D97-AF65-F5344CB8AC3E}">
        <p14:creationId xmlns:p14="http://schemas.microsoft.com/office/powerpoint/2010/main" val="3391043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54DB-FAC8-409C-98D7-7FAA920C2810}"/>
              </a:ext>
            </a:extLst>
          </p:cNvPr>
          <p:cNvSpPr>
            <a:spLocks noGrp="1"/>
          </p:cNvSpPr>
          <p:nvPr>
            <p:ph type="title"/>
          </p:nvPr>
        </p:nvSpPr>
        <p:spPr>
          <a:xfrm>
            <a:off x="132522" y="-92074"/>
            <a:ext cx="10515600" cy="857388"/>
          </a:xfrm>
        </p:spPr>
        <p:txBody>
          <a:bodyPr/>
          <a:lstStyle/>
          <a:p>
            <a:r>
              <a:rPr lang="en-GB" b="1" dirty="0"/>
              <a:t>Crompton House Book Reviews</a:t>
            </a:r>
          </a:p>
        </p:txBody>
      </p:sp>
      <p:sp>
        <p:nvSpPr>
          <p:cNvPr id="6" name="Rectangle: Rounded Corners 5">
            <a:extLst>
              <a:ext uri="{FF2B5EF4-FFF2-40B4-BE49-F238E27FC236}">
                <a16:creationId xmlns:a16="http://schemas.microsoft.com/office/drawing/2014/main" id="{5CDDB794-983B-4039-BFD4-47F1F5AD6117}"/>
              </a:ext>
            </a:extLst>
          </p:cNvPr>
          <p:cNvSpPr/>
          <p:nvPr/>
        </p:nvSpPr>
        <p:spPr>
          <a:xfrm>
            <a:off x="6844746" y="3808648"/>
            <a:ext cx="3803376" cy="2047461"/>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Think. Pair. Share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What is the book about? </a:t>
            </a:r>
          </a:p>
        </p:txBody>
      </p:sp>
      <p:pic>
        <p:nvPicPr>
          <p:cNvPr id="4" name="Picture 3">
            <a:extLst>
              <a:ext uri="{FF2B5EF4-FFF2-40B4-BE49-F238E27FC236}">
                <a16:creationId xmlns:a16="http://schemas.microsoft.com/office/drawing/2014/main" id="{76ACA288-B964-4DB8-A822-8E6A128025FA}"/>
              </a:ext>
            </a:extLst>
          </p:cNvPr>
          <p:cNvPicPr>
            <a:picLocks noChangeAspect="1"/>
          </p:cNvPicPr>
          <p:nvPr/>
        </p:nvPicPr>
        <p:blipFill>
          <a:blip r:embed="rId2"/>
          <a:stretch>
            <a:fillRect/>
          </a:stretch>
        </p:blipFill>
        <p:spPr>
          <a:xfrm>
            <a:off x="5476875" y="3808648"/>
            <a:ext cx="1238250" cy="2209800"/>
          </a:xfrm>
          <a:prstGeom prst="rect">
            <a:avLst/>
          </a:prstGeom>
        </p:spPr>
      </p:pic>
      <p:sp>
        <p:nvSpPr>
          <p:cNvPr id="7" name="TextBox 6">
            <a:extLst>
              <a:ext uri="{FF2B5EF4-FFF2-40B4-BE49-F238E27FC236}">
                <a16:creationId xmlns:a16="http://schemas.microsoft.com/office/drawing/2014/main" id="{D3A829BA-B91E-4D31-A974-05ECF059BEF9}"/>
              </a:ext>
            </a:extLst>
          </p:cNvPr>
          <p:cNvSpPr txBox="1"/>
          <p:nvPr/>
        </p:nvSpPr>
        <p:spPr>
          <a:xfrm>
            <a:off x="4691270" y="1018028"/>
            <a:ext cx="5327373"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Our school book council, The Novellas, have been working hard on bringing you recommendations from some of our staff’s favourite reads.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Watch the video by following the link: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https://www.youtube.com/watch?v=AQYJf8T7qxE</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Cane Warriors by Alex Wheatle | Waterstones">
            <a:extLst>
              <a:ext uri="{FF2B5EF4-FFF2-40B4-BE49-F238E27FC236}">
                <a16:creationId xmlns:a16="http://schemas.microsoft.com/office/drawing/2014/main" id="{265E4546-7BD4-4D78-B4E3-68698D3BF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04" y="765314"/>
            <a:ext cx="3879215" cy="5665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420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07578-A820-4F75-8E8E-F3791237E747}"/>
              </a:ext>
            </a:extLst>
          </p:cNvPr>
          <p:cNvSpPr>
            <a:spLocks noGrp="1"/>
          </p:cNvSpPr>
          <p:nvPr>
            <p:ph type="title"/>
          </p:nvPr>
        </p:nvSpPr>
        <p:spPr>
          <a:xfrm>
            <a:off x="804673" y="3320859"/>
            <a:ext cx="4524973" cy="2076333"/>
          </a:xfrm>
        </p:spPr>
        <p:txBody>
          <a:bodyPr vert="horz" lIns="91440" tIns="45720" rIns="91440" bIns="45720" rtlCol="0" anchor="t">
            <a:normAutofit/>
          </a:bodyPr>
          <a:lstStyle/>
          <a:p>
            <a:r>
              <a:rPr lang="en-US" sz="4800" b="1"/>
              <a:t>Reading Progress </a:t>
            </a:r>
          </a:p>
        </p:txBody>
      </p:sp>
      <p:sp>
        <p:nvSpPr>
          <p:cNvPr id="9" name="Freeform: Shape 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Reading Icon - Free PNG &amp; SVG 111062 - Noun Project">
            <a:extLst>
              <a:ext uri="{FF2B5EF4-FFF2-40B4-BE49-F238E27FC236}">
                <a16:creationId xmlns:a16="http://schemas.microsoft.com/office/drawing/2014/main" id="{4EC7D9D3-05D9-4422-AC43-C3345C8337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2" r="1181"/>
          <a:stretch/>
        </p:blipFill>
        <p:spPr bwMode="auto">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1426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C7B2F-4BF7-4F91-A049-AC4A61769999}"/>
              </a:ext>
            </a:extLst>
          </p:cNvPr>
          <p:cNvSpPr>
            <a:spLocks noGrp="1"/>
          </p:cNvSpPr>
          <p:nvPr>
            <p:ph type="title"/>
          </p:nvPr>
        </p:nvSpPr>
        <p:spPr>
          <a:xfrm>
            <a:off x="370114" y="188817"/>
            <a:ext cx="8773886" cy="1325563"/>
          </a:xfrm>
        </p:spPr>
        <p:txBody>
          <a:bodyPr/>
          <a:lstStyle/>
          <a:p>
            <a:r>
              <a:rPr lang="en-GB" dirty="0"/>
              <a:t>How do we monitor reading progress? </a:t>
            </a:r>
          </a:p>
        </p:txBody>
      </p:sp>
      <p:sp>
        <p:nvSpPr>
          <p:cNvPr id="3" name="Content Placeholder 2">
            <a:extLst>
              <a:ext uri="{FF2B5EF4-FFF2-40B4-BE49-F238E27FC236}">
                <a16:creationId xmlns:a16="http://schemas.microsoft.com/office/drawing/2014/main" id="{182AAD66-C15F-4D0F-98DA-E15B34F5FFAA}"/>
              </a:ext>
            </a:extLst>
          </p:cNvPr>
          <p:cNvSpPr>
            <a:spLocks noGrp="1"/>
          </p:cNvSpPr>
          <p:nvPr>
            <p:ph idx="1"/>
          </p:nvPr>
        </p:nvSpPr>
        <p:spPr>
          <a:xfrm>
            <a:off x="838199" y="1601788"/>
            <a:ext cx="10956533" cy="4575175"/>
          </a:xfrm>
        </p:spPr>
        <p:txBody>
          <a:bodyPr>
            <a:normAutofit fontScale="92500"/>
          </a:bodyPr>
          <a:lstStyle/>
          <a:p>
            <a:pPr>
              <a:buFont typeface="Wingdings" panose="05000000000000000000" pitchFamily="2" charset="2"/>
              <a:buChar char="ü"/>
            </a:pPr>
            <a:r>
              <a:rPr lang="en-GB" dirty="0"/>
              <a:t>We run the New Group Reading Test (NGRT)</a:t>
            </a:r>
          </a:p>
          <a:p>
            <a:pPr>
              <a:buFont typeface="Wingdings" panose="05000000000000000000" pitchFamily="2" charset="2"/>
              <a:buChar char="ü"/>
            </a:pPr>
            <a:r>
              <a:rPr lang="en-GB" dirty="0"/>
              <a:t>This produces a reading age for each student. This is reported in years or months.</a:t>
            </a:r>
          </a:p>
          <a:p>
            <a:pPr>
              <a:buFont typeface="Wingdings" panose="05000000000000000000" pitchFamily="2" charset="2"/>
              <a:buChar char="ü"/>
            </a:pPr>
            <a:endParaRPr lang="en-GB" dirty="0"/>
          </a:p>
          <a:p>
            <a:pPr>
              <a:buFont typeface="Wingdings" panose="05000000000000000000" pitchFamily="2" charset="2"/>
              <a:buChar char="ü"/>
            </a:pPr>
            <a:endParaRPr lang="en-GB" dirty="0"/>
          </a:p>
          <a:p>
            <a:pPr>
              <a:buFont typeface="Wingdings" panose="05000000000000000000" pitchFamily="2" charset="2"/>
              <a:buChar char="ü"/>
            </a:pPr>
            <a:endParaRPr lang="en-GB" dirty="0"/>
          </a:p>
          <a:p>
            <a:pPr>
              <a:buFont typeface="Wingdings" panose="05000000000000000000" pitchFamily="2" charset="2"/>
              <a:buChar char="ü"/>
            </a:pPr>
            <a:endParaRPr lang="en-GB" dirty="0"/>
          </a:p>
          <a:p>
            <a:pPr>
              <a:buFont typeface="Wingdings" panose="05000000000000000000" pitchFamily="2" charset="2"/>
              <a:buChar char="ü"/>
            </a:pPr>
            <a:r>
              <a:rPr lang="en-GB" dirty="0"/>
              <a:t>We test students twice yearly so that we can monitor progress and enable us to place students on early intervention for the next academic year. </a:t>
            </a:r>
          </a:p>
          <a:p>
            <a:pPr>
              <a:buFont typeface="Wingdings" panose="05000000000000000000" pitchFamily="2" charset="2"/>
              <a:buChar char="ü"/>
            </a:pPr>
            <a:r>
              <a:rPr lang="en-GB" dirty="0"/>
              <a:t>The data is reported home to parents/carers through students’ data reports. </a:t>
            </a:r>
          </a:p>
          <a:p>
            <a:pPr>
              <a:buFont typeface="Wingdings" panose="05000000000000000000" pitchFamily="2" charset="2"/>
              <a:buChar char="ü"/>
            </a:pPr>
            <a:endParaRPr lang="en-GB" dirty="0"/>
          </a:p>
          <a:p>
            <a:pPr>
              <a:buFont typeface="Wingdings" panose="05000000000000000000" pitchFamily="2" charset="2"/>
              <a:buChar char="ü"/>
            </a:pPr>
            <a:endParaRPr lang="en-GB" dirty="0"/>
          </a:p>
          <a:p>
            <a:pPr marL="0" indent="0">
              <a:buNone/>
            </a:pPr>
            <a:endParaRPr lang="en-GB" dirty="0"/>
          </a:p>
        </p:txBody>
      </p:sp>
      <p:sp>
        <p:nvSpPr>
          <p:cNvPr id="4" name="Rectangle: Rounded Corners 3">
            <a:extLst>
              <a:ext uri="{FF2B5EF4-FFF2-40B4-BE49-F238E27FC236}">
                <a16:creationId xmlns:a16="http://schemas.microsoft.com/office/drawing/2014/main" id="{1BCFA902-FB37-432B-B1F2-F5E62510F47E}"/>
              </a:ext>
            </a:extLst>
          </p:cNvPr>
          <p:cNvSpPr/>
          <p:nvPr/>
        </p:nvSpPr>
        <p:spPr>
          <a:xfrm>
            <a:off x="2858662" y="2625781"/>
            <a:ext cx="6154220" cy="17979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If a students chronological age is 11years 3 months, we would want to see their reading age as 11:3 or higher. </a:t>
            </a:r>
          </a:p>
          <a:p>
            <a:pPr algn="ctr"/>
            <a:endParaRPr lang="en-GB" dirty="0"/>
          </a:p>
        </p:txBody>
      </p:sp>
      <p:pic>
        <p:nvPicPr>
          <p:cNvPr id="1030" name="Picture 6" descr="New Group Reading Test (NGRT) Digital">
            <a:extLst>
              <a:ext uri="{FF2B5EF4-FFF2-40B4-BE49-F238E27FC236}">
                <a16:creationId xmlns:a16="http://schemas.microsoft.com/office/drawing/2014/main" id="{4BB28643-04D8-4627-BBE8-D099CD537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3330" y="0"/>
            <a:ext cx="2648670" cy="1086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877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C7B2F-4BF7-4F91-A049-AC4A61769999}"/>
              </a:ext>
            </a:extLst>
          </p:cNvPr>
          <p:cNvSpPr>
            <a:spLocks noGrp="1"/>
          </p:cNvSpPr>
          <p:nvPr>
            <p:ph type="title"/>
          </p:nvPr>
        </p:nvSpPr>
        <p:spPr/>
        <p:txBody>
          <a:bodyPr/>
          <a:lstStyle/>
          <a:p>
            <a:r>
              <a:rPr lang="en-GB" dirty="0"/>
              <a:t>How do we monitor progress? </a:t>
            </a:r>
          </a:p>
        </p:txBody>
      </p:sp>
      <p:sp>
        <p:nvSpPr>
          <p:cNvPr id="3" name="Content Placeholder 2">
            <a:extLst>
              <a:ext uri="{FF2B5EF4-FFF2-40B4-BE49-F238E27FC236}">
                <a16:creationId xmlns:a16="http://schemas.microsoft.com/office/drawing/2014/main" id="{182AAD66-C15F-4D0F-98DA-E15B34F5FFAA}"/>
              </a:ext>
            </a:extLst>
          </p:cNvPr>
          <p:cNvSpPr>
            <a:spLocks noGrp="1"/>
          </p:cNvSpPr>
          <p:nvPr>
            <p:ph idx="1"/>
          </p:nvPr>
        </p:nvSpPr>
        <p:spPr>
          <a:xfrm>
            <a:off x="838199" y="1825625"/>
            <a:ext cx="10956533" cy="4351338"/>
          </a:xfrm>
        </p:spPr>
        <p:txBody>
          <a:bodyPr/>
          <a:lstStyle/>
          <a:p>
            <a:pPr>
              <a:buFont typeface="Wingdings" panose="05000000000000000000" pitchFamily="2" charset="2"/>
              <a:buChar char="ü"/>
            </a:pPr>
            <a:r>
              <a:rPr lang="en-GB" dirty="0"/>
              <a:t>Year 7 are also the first year to take part in the National Improving Secondary Writing project. </a:t>
            </a:r>
          </a:p>
          <a:p>
            <a:pPr>
              <a:buFont typeface="Wingdings" panose="05000000000000000000" pitchFamily="2" charset="2"/>
              <a:buChar char="ü"/>
            </a:pPr>
            <a:r>
              <a:rPr lang="en-GB" dirty="0"/>
              <a:t>They have completed a writing baseline in their English lessons and this will be marked by a process of comparative judgement. </a:t>
            </a:r>
          </a:p>
          <a:p>
            <a:pPr>
              <a:buFont typeface="Wingdings" panose="05000000000000000000" pitchFamily="2" charset="2"/>
              <a:buChar char="ü"/>
            </a:pPr>
            <a:r>
              <a:rPr lang="en-GB" dirty="0"/>
              <a:t>By the end of the marking process, we will have a writing age for each student who took part. </a:t>
            </a:r>
          </a:p>
          <a:p>
            <a:pPr marL="0" indent="0">
              <a:buNone/>
            </a:pPr>
            <a:endParaRPr lang="en-GB" dirty="0"/>
          </a:p>
        </p:txBody>
      </p:sp>
      <p:pic>
        <p:nvPicPr>
          <p:cNvPr id="6" name="Picture 5">
            <a:extLst>
              <a:ext uri="{FF2B5EF4-FFF2-40B4-BE49-F238E27FC236}">
                <a16:creationId xmlns:a16="http://schemas.microsoft.com/office/drawing/2014/main" id="{7DEA8789-6EBE-4E25-99C4-4D82364332E2}"/>
              </a:ext>
            </a:extLst>
          </p:cNvPr>
          <p:cNvPicPr>
            <a:picLocks noChangeAspect="1"/>
          </p:cNvPicPr>
          <p:nvPr/>
        </p:nvPicPr>
        <p:blipFill>
          <a:blip r:embed="rId2"/>
          <a:stretch>
            <a:fillRect/>
          </a:stretch>
        </p:blipFill>
        <p:spPr>
          <a:xfrm>
            <a:off x="5311237" y="5033054"/>
            <a:ext cx="6880763" cy="1824946"/>
          </a:xfrm>
          <a:prstGeom prst="rect">
            <a:avLst/>
          </a:prstGeom>
        </p:spPr>
      </p:pic>
    </p:spTree>
    <p:extLst>
      <p:ext uri="{BB962C8B-B14F-4D97-AF65-F5344CB8AC3E}">
        <p14:creationId xmlns:p14="http://schemas.microsoft.com/office/powerpoint/2010/main" val="422002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A1ADB-6EE2-49F2-88ED-732B75C0D4D0}"/>
              </a:ext>
            </a:extLst>
          </p:cNvPr>
          <p:cNvSpPr>
            <a:spLocks noGrp="1"/>
          </p:cNvSpPr>
          <p:nvPr>
            <p:ph type="title"/>
          </p:nvPr>
        </p:nvSpPr>
        <p:spPr>
          <a:xfrm>
            <a:off x="254831" y="65280"/>
            <a:ext cx="11707319" cy="801661"/>
          </a:xfrm>
        </p:spPr>
        <p:txBody>
          <a:bodyPr>
            <a:normAutofit fontScale="90000"/>
          </a:bodyPr>
          <a:lstStyle/>
          <a:p>
            <a:r>
              <a:rPr lang="en-GB" dirty="0"/>
              <a:t>What if my child isn’t making the expected progress?</a:t>
            </a:r>
          </a:p>
        </p:txBody>
      </p:sp>
      <p:sp>
        <p:nvSpPr>
          <p:cNvPr id="3" name="Content Placeholder 2">
            <a:extLst>
              <a:ext uri="{FF2B5EF4-FFF2-40B4-BE49-F238E27FC236}">
                <a16:creationId xmlns:a16="http://schemas.microsoft.com/office/drawing/2014/main" id="{AE800FDF-6EB6-442B-955E-E0F7E5527B88}"/>
              </a:ext>
            </a:extLst>
          </p:cNvPr>
          <p:cNvSpPr>
            <a:spLocks noGrp="1"/>
          </p:cNvSpPr>
          <p:nvPr>
            <p:ph idx="1"/>
          </p:nvPr>
        </p:nvSpPr>
        <p:spPr>
          <a:xfrm>
            <a:off x="463447" y="1643865"/>
            <a:ext cx="5850276" cy="2340306"/>
          </a:xfrm>
        </p:spPr>
        <p:txBody>
          <a:bodyPr/>
          <a:lstStyle/>
          <a:p>
            <a:pPr marL="0" indent="0">
              <a:buNone/>
            </a:pPr>
            <a:r>
              <a:rPr lang="en-GB" dirty="0"/>
              <a:t>We run a number of interventions to help students who have been identified as needing support. </a:t>
            </a:r>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1026" name="Picture 2" descr="Read Write Inc. Phonics | Synthetic phonics">
            <a:extLst>
              <a:ext uri="{FF2B5EF4-FFF2-40B4-BE49-F238E27FC236}">
                <a16:creationId xmlns:a16="http://schemas.microsoft.com/office/drawing/2014/main" id="{1762A328-B799-4FF9-830B-71ABDB2ECB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5511" y="1549418"/>
            <a:ext cx="3829050"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xia PowerUp Literacy Getting Started Webinars — Greenfield Learning Inc">
            <a:extLst>
              <a:ext uri="{FF2B5EF4-FFF2-40B4-BE49-F238E27FC236}">
                <a16:creationId xmlns:a16="http://schemas.microsoft.com/office/drawing/2014/main" id="{1198C8C0-F702-4A8E-814A-25E9821213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1043" y="3197005"/>
            <a:ext cx="3573518" cy="962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ading together Icon - Free PNG &amp; SVG 2124389 - Noun Project">
            <a:extLst>
              <a:ext uri="{FF2B5EF4-FFF2-40B4-BE49-F238E27FC236}">
                <a16:creationId xmlns:a16="http://schemas.microsoft.com/office/drawing/2014/main" id="{BAF60796-855C-4A7C-9234-91646BBAA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2841" y="5143365"/>
            <a:ext cx="1524269" cy="152426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3894A47-3D19-4D5F-A76E-895415FB0DC3}"/>
              </a:ext>
            </a:extLst>
          </p:cNvPr>
          <p:cNvSpPr/>
          <p:nvPr/>
        </p:nvSpPr>
        <p:spPr>
          <a:xfrm>
            <a:off x="7560351" y="4487142"/>
            <a:ext cx="1905000" cy="6562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Reading Buddies </a:t>
            </a:r>
          </a:p>
        </p:txBody>
      </p:sp>
      <p:pic>
        <p:nvPicPr>
          <p:cNvPr id="1032" name="Picture 8" descr="Group-reading Icons - Free SVG &amp; PNG Group-reading Images - Noun Project">
            <a:extLst>
              <a:ext uri="{FF2B5EF4-FFF2-40B4-BE49-F238E27FC236}">
                <a16:creationId xmlns:a16="http://schemas.microsoft.com/office/drawing/2014/main" id="{5FB4F16E-0357-4931-8F74-FADDB9DCE9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8561" y="495300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71CC606-12E7-4390-BC3D-F996E40EDFE6}"/>
              </a:ext>
            </a:extLst>
          </p:cNvPr>
          <p:cNvSpPr/>
          <p:nvPr/>
        </p:nvSpPr>
        <p:spPr>
          <a:xfrm>
            <a:off x="9941898" y="4487142"/>
            <a:ext cx="1905000" cy="6562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Guided Reading</a:t>
            </a:r>
          </a:p>
        </p:txBody>
      </p:sp>
      <p:pic>
        <p:nvPicPr>
          <p:cNvPr id="6" name="Picture 5">
            <a:extLst>
              <a:ext uri="{FF2B5EF4-FFF2-40B4-BE49-F238E27FC236}">
                <a16:creationId xmlns:a16="http://schemas.microsoft.com/office/drawing/2014/main" id="{B741F08C-CF19-44B5-B1B4-454DE3B0FCED}"/>
              </a:ext>
            </a:extLst>
          </p:cNvPr>
          <p:cNvPicPr>
            <a:picLocks noChangeAspect="1"/>
          </p:cNvPicPr>
          <p:nvPr/>
        </p:nvPicPr>
        <p:blipFill>
          <a:blip r:embed="rId6"/>
          <a:stretch>
            <a:fillRect/>
          </a:stretch>
        </p:blipFill>
        <p:spPr>
          <a:xfrm>
            <a:off x="816614" y="4667967"/>
            <a:ext cx="1308023" cy="1308023"/>
          </a:xfrm>
          <a:prstGeom prst="rect">
            <a:avLst/>
          </a:prstGeom>
        </p:spPr>
      </p:pic>
      <p:sp>
        <p:nvSpPr>
          <p:cNvPr id="7" name="Rectangle 6">
            <a:extLst>
              <a:ext uri="{FF2B5EF4-FFF2-40B4-BE49-F238E27FC236}">
                <a16:creationId xmlns:a16="http://schemas.microsoft.com/office/drawing/2014/main" id="{B6151E21-EBCE-49F8-BEDC-BB3D3466EE3A}"/>
              </a:ext>
            </a:extLst>
          </p:cNvPr>
          <p:cNvSpPr/>
          <p:nvPr/>
        </p:nvSpPr>
        <p:spPr>
          <a:xfrm>
            <a:off x="2124637" y="5199066"/>
            <a:ext cx="2683239" cy="7769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Handwriting </a:t>
            </a:r>
          </a:p>
        </p:txBody>
      </p:sp>
    </p:spTree>
    <p:extLst>
      <p:ext uri="{BB962C8B-B14F-4D97-AF65-F5344CB8AC3E}">
        <p14:creationId xmlns:p14="http://schemas.microsoft.com/office/powerpoint/2010/main" val="464949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5682D1-4D69-44AA-B46B-C2C71E57DD91}"/>
              </a:ext>
            </a:extLst>
          </p:cNvPr>
          <p:cNvSpPr>
            <a:spLocks noGrp="1"/>
          </p:cNvSpPr>
          <p:nvPr>
            <p:ph idx="1"/>
          </p:nvPr>
        </p:nvSpPr>
        <p:spPr>
          <a:xfrm>
            <a:off x="1883230" y="1948543"/>
            <a:ext cx="9470570" cy="4228420"/>
          </a:xfrm>
        </p:spPr>
        <p:txBody>
          <a:bodyPr>
            <a:normAutofit/>
          </a:bodyPr>
          <a:lstStyle/>
          <a:p>
            <a:pPr marL="0" indent="0">
              <a:buNone/>
            </a:pPr>
            <a:r>
              <a:rPr lang="en-US" sz="3000" baseline="0" dirty="0">
                <a:solidFill>
                  <a:srgbClr val="2D2D2D"/>
                </a:solidFill>
                <a:latin typeface="Arial"/>
                <a:ea typeface="Arial"/>
                <a:cs typeface="Arial"/>
                <a:sym typeface="Arial"/>
              </a:rPr>
              <a:t>We use the Fresh Start </a:t>
            </a:r>
            <a:r>
              <a:rPr lang="en-US" sz="3000" baseline="0" dirty="0" err="1">
                <a:solidFill>
                  <a:srgbClr val="2D2D2D"/>
                </a:solidFill>
                <a:latin typeface="Arial"/>
                <a:ea typeface="Arial"/>
                <a:cs typeface="Arial"/>
                <a:sym typeface="Arial"/>
              </a:rPr>
              <a:t>programme</a:t>
            </a:r>
            <a:r>
              <a:rPr lang="en-US" sz="3000" baseline="0" dirty="0">
                <a:solidFill>
                  <a:srgbClr val="2D2D2D"/>
                </a:solidFill>
                <a:latin typeface="Arial"/>
                <a:ea typeface="Arial"/>
                <a:cs typeface="Arial"/>
                <a:sym typeface="Arial"/>
              </a:rPr>
              <a:t> to teach every student to read – no matter how old they are - so that we can set them up for the best possible future.</a:t>
            </a:r>
          </a:p>
          <a:p>
            <a:pPr marL="0" indent="0">
              <a:buNone/>
            </a:pPr>
            <a:endParaRPr lang="en-US" sz="3000" baseline="0" dirty="0">
              <a:solidFill>
                <a:srgbClr val="2D2D2D"/>
              </a:solidFill>
              <a:latin typeface="Arial"/>
              <a:ea typeface="Arial"/>
              <a:cs typeface="Arial"/>
              <a:sym typeface="Arial"/>
            </a:endParaRPr>
          </a:p>
          <a:p>
            <a:pPr marL="0" indent="0">
              <a:buNone/>
            </a:pPr>
            <a:r>
              <a:rPr lang="en-US" sz="3200" b="0" i="0" u="none" strike="noStrike" cap="none" dirty="0">
                <a:solidFill>
                  <a:schemeClr val="dk1"/>
                </a:solidFill>
                <a:latin typeface="Calibri"/>
                <a:ea typeface="Calibri"/>
                <a:cs typeface="Calibri"/>
                <a:sym typeface="Calibri"/>
              </a:rPr>
              <a:t>It is a fast-paced, systematic </a:t>
            </a:r>
            <a:r>
              <a:rPr lang="en-US" sz="3200" b="0" i="0" u="none" strike="noStrike" cap="none" dirty="0" err="1">
                <a:solidFill>
                  <a:schemeClr val="dk1"/>
                </a:solidFill>
                <a:latin typeface="Calibri"/>
                <a:ea typeface="Calibri"/>
                <a:cs typeface="Calibri"/>
                <a:sym typeface="Calibri"/>
              </a:rPr>
              <a:t>programme</a:t>
            </a:r>
            <a:r>
              <a:rPr lang="en-US" sz="3200" b="0" i="0" u="none" strike="noStrike" cap="none" dirty="0">
                <a:solidFill>
                  <a:schemeClr val="dk1"/>
                </a:solidFill>
                <a:latin typeface="Calibri"/>
                <a:ea typeface="Calibri"/>
                <a:cs typeface="Calibri"/>
                <a:sym typeface="Calibri"/>
              </a:rPr>
              <a:t> targeting students who need to catch up quickly with their reading. </a:t>
            </a:r>
          </a:p>
          <a:p>
            <a:pPr marL="0" indent="0">
              <a:buNone/>
            </a:pPr>
            <a:endParaRPr lang="en-US" sz="2000" baseline="0" dirty="0">
              <a:solidFill>
                <a:schemeClr val="dk1"/>
              </a:solidFill>
              <a:latin typeface="Calibri"/>
              <a:ea typeface="Arial"/>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lang="en-US" sz="2000" b="0" i="0" u="none" strike="noStrike" cap="none" dirty="0">
              <a:solidFill>
                <a:schemeClr val="dk1"/>
              </a:solidFill>
              <a:latin typeface="Times New Roman"/>
              <a:ea typeface="Times New Roman"/>
              <a:cs typeface="Times New Roman"/>
              <a:sym typeface="Times New Roman"/>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050" dirty="0">
              <a:latin typeface="Times New Roman" charset="0"/>
            </a:endParaRPr>
          </a:p>
          <a:p>
            <a:pPr marL="0" indent="0">
              <a:buNone/>
            </a:pPr>
            <a:endParaRPr lang="en-US" sz="2000" baseline="0" dirty="0">
              <a:solidFill>
                <a:srgbClr val="2D2D2D"/>
              </a:solidFill>
              <a:latin typeface="Arial"/>
              <a:ea typeface="Arial"/>
              <a:cs typeface="Arial"/>
              <a:sym typeface="Arial"/>
            </a:endParaRPr>
          </a:p>
          <a:p>
            <a:pPr marL="0" indent="0">
              <a:buNone/>
            </a:pPr>
            <a:endParaRPr lang="en-US" sz="2000" dirty="0"/>
          </a:p>
          <a:p>
            <a:pPr marL="0" indent="0">
              <a:buNone/>
            </a:pPr>
            <a:endParaRPr lang="en-GB" dirty="0"/>
          </a:p>
        </p:txBody>
      </p:sp>
      <p:pic>
        <p:nvPicPr>
          <p:cNvPr id="4" name="Picture 2" descr="Read Write Inc. Phonics | Synthetic phonics">
            <a:extLst>
              <a:ext uri="{FF2B5EF4-FFF2-40B4-BE49-F238E27FC236}">
                <a16:creationId xmlns:a16="http://schemas.microsoft.com/office/drawing/2014/main" id="{E28DD3E0-FB90-48D6-9B49-A05AC9008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82" y="230188"/>
            <a:ext cx="3829050" cy="1190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9156519E-096F-4138-B19F-D7C250BD1BA8}"/>
              </a:ext>
            </a:extLst>
          </p:cNvPr>
          <p:cNvSpPr/>
          <p:nvPr/>
        </p:nvSpPr>
        <p:spPr>
          <a:xfrm>
            <a:off x="5312229" y="230188"/>
            <a:ext cx="5845628" cy="1054326"/>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dirty="0"/>
              <a:t>Who am I for?</a:t>
            </a:r>
          </a:p>
          <a:p>
            <a:pPr algn="ctr"/>
            <a:r>
              <a:rPr lang="en-GB" i="1" dirty="0"/>
              <a:t>Students whose reading age is below 9 years of age.</a:t>
            </a:r>
            <a:r>
              <a:rPr lang="en-GB" dirty="0"/>
              <a:t> </a:t>
            </a:r>
          </a:p>
        </p:txBody>
      </p:sp>
      <p:sp>
        <p:nvSpPr>
          <p:cNvPr id="6" name="Rectangle: Rounded Corners 5">
            <a:extLst>
              <a:ext uri="{FF2B5EF4-FFF2-40B4-BE49-F238E27FC236}">
                <a16:creationId xmlns:a16="http://schemas.microsoft.com/office/drawing/2014/main" id="{431FC80B-E14D-4BCC-B490-75AAB3976AD5}"/>
              </a:ext>
            </a:extLst>
          </p:cNvPr>
          <p:cNvSpPr/>
          <p:nvPr/>
        </p:nvSpPr>
        <p:spPr>
          <a:xfrm>
            <a:off x="0" y="5802085"/>
            <a:ext cx="12192000" cy="101713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
                <a:schemeClr val="dk1"/>
              </a:buClr>
              <a:buSzPct val="25000"/>
              <a:buFont typeface="Times New Roman"/>
              <a:buNone/>
              <a:tabLst/>
              <a:defRPr/>
            </a:pPr>
            <a:r>
              <a:rPr lang="en-US" sz="1800" kern="1200" dirty="0">
                <a:solidFill>
                  <a:schemeClr val="bg1"/>
                </a:solidFill>
                <a:effectLst/>
                <a:latin typeface="+mn-lt"/>
                <a:ea typeface="+mn-ea"/>
                <a:cs typeface="+mn-cs"/>
              </a:rPr>
              <a:t>English is one of the most complex languages to learn. We have more than 150 ways to represent the 44 sounds of the English language with only 26 letters! </a:t>
            </a:r>
          </a:p>
        </p:txBody>
      </p:sp>
    </p:spTree>
    <p:extLst>
      <p:ext uri="{BB962C8B-B14F-4D97-AF65-F5344CB8AC3E}">
        <p14:creationId xmlns:p14="http://schemas.microsoft.com/office/powerpoint/2010/main" val="1816763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1847528" y="260649"/>
            <a:ext cx="8029164" cy="864095"/>
          </a:xfrm>
          <a:prstGeom prst="rect">
            <a:avLst/>
          </a:prstGeom>
          <a:noFill/>
          <a:ln>
            <a:noFill/>
          </a:ln>
        </p:spPr>
        <p:txBody>
          <a:bodyPr lIns="91425" tIns="45700" rIns="91425" bIns="45700" anchor="b" anchorCtr="0">
            <a:noAutofit/>
          </a:bodyPr>
          <a:lstStyle/>
          <a:p>
            <a:pPr>
              <a:buSzPct val="25000"/>
            </a:pPr>
            <a:r>
              <a:rPr lang="en-US" i="1" dirty="0"/>
              <a:t>Read Write Inc</a:t>
            </a:r>
            <a:r>
              <a:rPr lang="en-US" dirty="0"/>
              <a:t>. Fresh Start daily lessons</a:t>
            </a:r>
          </a:p>
        </p:txBody>
      </p:sp>
      <p:sp>
        <p:nvSpPr>
          <p:cNvPr id="199" name="Shape 199"/>
          <p:cNvSpPr txBox="1">
            <a:spLocks noGrp="1"/>
          </p:cNvSpPr>
          <p:nvPr>
            <p:ph type="body" idx="1"/>
          </p:nvPr>
        </p:nvSpPr>
        <p:spPr>
          <a:xfrm>
            <a:off x="1847528" y="1219654"/>
            <a:ext cx="8639174" cy="5040559"/>
          </a:xfrm>
          <a:prstGeom prst="rect">
            <a:avLst/>
          </a:prstGeom>
          <a:noFill/>
          <a:ln>
            <a:noFill/>
          </a:ln>
        </p:spPr>
        <p:txBody>
          <a:bodyPr lIns="91425" tIns="45700" rIns="91425" bIns="45700" anchor="t" anchorCtr="0">
            <a:noAutofit/>
          </a:bodyPr>
          <a:lstStyle/>
          <a:p>
            <a:pPr>
              <a:buSzPct val="25000"/>
            </a:pPr>
            <a:endParaRPr dirty="0"/>
          </a:p>
          <a:p>
            <a:pPr>
              <a:buSzPct val="25000"/>
            </a:pPr>
            <a:endParaRPr dirty="0"/>
          </a:p>
          <a:p>
            <a:pPr>
              <a:buSzPct val="25000"/>
            </a:pPr>
            <a:endParaRPr dirty="0"/>
          </a:p>
        </p:txBody>
      </p:sp>
      <p:pic>
        <p:nvPicPr>
          <p:cNvPr id="26" name="Picture 25" descr="flashcards.png">
            <a:extLst>
              <a:ext uri="{FF2B5EF4-FFF2-40B4-BE49-F238E27FC236}">
                <a16:creationId xmlns:a16="http://schemas.microsoft.com/office/drawing/2014/main" id="{4658C142-026B-7741-B868-3692261284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4224" y="1278806"/>
            <a:ext cx="1555773" cy="1530100"/>
          </a:xfrm>
          <a:prstGeom prst="rect">
            <a:avLst/>
          </a:prstGeom>
        </p:spPr>
      </p:pic>
      <p:grpSp>
        <p:nvGrpSpPr>
          <p:cNvPr id="27" name="Group 26">
            <a:extLst>
              <a:ext uri="{FF2B5EF4-FFF2-40B4-BE49-F238E27FC236}">
                <a16:creationId xmlns:a16="http://schemas.microsoft.com/office/drawing/2014/main" id="{4A10E237-2F9D-F046-882F-5F6416633ACF}"/>
              </a:ext>
            </a:extLst>
          </p:cNvPr>
          <p:cNvGrpSpPr/>
          <p:nvPr/>
        </p:nvGrpSpPr>
        <p:grpSpPr>
          <a:xfrm>
            <a:off x="2102386" y="1597518"/>
            <a:ext cx="2253945" cy="1082041"/>
            <a:chOff x="4814870" y="1776823"/>
            <a:chExt cx="3618366" cy="1856429"/>
          </a:xfrm>
        </p:grpSpPr>
        <p:pic>
          <p:nvPicPr>
            <p:cNvPr id="28" name="Picture 27" descr="Screen Shot 2016-04-13 at 10.33.12.jpg">
              <a:extLst>
                <a:ext uri="{FF2B5EF4-FFF2-40B4-BE49-F238E27FC236}">
                  <a16:creationId xmlns:a16="http://schemas.microsoft.com/office/drawing/2014/main" id="{3F9D2ABF-2893-D447-865C-60ECA903DC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4208" y="1844824"/>
              <a:ext cx="1989028" cy="936104"/>
            </a:xfrm>
            <a:prstGeom prst="rect">
              <a:avLst/>
            </a:prstGeom>
            <a:ln>
              <a:solidFill>
                <a:schemeClr val="tx1"/>
              </a:solidFill>
            </a:ln>
          </p:spPr>
        </p:pic>
        <p:pic>
          <p:nvPicPr>
            <p:cNvPr id="29" name="Picture 28" descr="Screen Shot 2016-04-13 at 10.33.43.jpg">
              <a:extLst>
                <a:ext uri="{FF2B5EF4-FFF2-40B4-BE49-F238E27FC236}">
                  <a16:creationId xmlns:a16="http://schemas.microsoft.com/office/drawing/2014/main" id="{C856B68E-EB87-B047-A558-28837571C6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546980">
              <a:off x="4814870" y="1776823"/>
              <a:ext cx="2087927" cy="977952"/>
            </a:xfrm>
            <a:prstGeom prst="rect">
              <a:avLst/>
            </a:prstGeom>
            <a:ln>
              <a:solidFill>
                <a:schemeClr val="tx1"/>
              </a:solidFill>
            </a:ln>
          </p:spPr>
        </p:pic>
        <p:pic>
          <p:nvPicPr>
            <p:cNvPr id="30" name="Picture 29" descr="Screen Shot 2016-04-13 at 10.33.58.jpg">
              <a:extLst>
                <a:ext uri="{FF2B5EF4-FFF2-40B4-BE49-F238E27FC236}">
                  <a16:creationId xmlns:a16="http://schemas.microsoft.com/office/drawing/2014/main" id="{B85658B9-88D9-5F41-A1BF-1F7F528D95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80112" y="2708920"/>
              <a:ext cx="1956427" cy="924332"/>
            </a:xfrm>
            <a:prstGeom prst="rect">
              <a:avLst/>
            </a:prstGeom>
            <a:ln>
              <a:solidFill>
                <a:schemeClr val="tx1"/>
              </a:solidFill>
            </a:ln>
          </p:spPr>
        </p:pic>
      </p:grpSp>
      <p:pic>
        <p:nvPicPr>
          <p:cNvPr id="3" name="Picture 2" descr="A close up of a sign&#10;&#10;Description automatically generated">
            <a:extLst>
              <a:ext uri="{FF2B5EF4-FFF2-40B4-BE49-F238E27FC236}">
                <a16:creationId xmlns:a16="http://schemas.microsoft.com/office/drawing/2014/main" id="{862E545E-ABD8-0E48-B231-187E75097E7F}"/>
              </a:ext>
            </a:extLst>
          </p:cNvPr>
          <p:cNvPicPr>
            <a:picLocks noChangeAspect="1"/>
          </p:cNvPicPr>
          <p:nvPr/>
        </p:nvPicPr>
        <p:blipFill>
          <a:blip r:embed="rId7"/>
          <a:stretch>
            <a:fillRect/>
          </a:stretch>
        </p:blipFill>
        <p:spPr>
          <a:xfrm>
            <a:off x="3487512" y="3855448"/>
            <a:ext cx="1966463" cy="1966463"/>
          </a:xfrm>
          <a:prstGeom prst="rect">
            <a:avLst/>
          </a:prstGeom>
        </p:spPr>
      </p:pic>
      <p:pic>
        <p:nvPicPr>
          <p:cNvPr id="5" name="Picture 4" descr="A picture containing text, book, photo&#10;&#10;Description automatically generated">
            <a:extLst>
              <a:ext uri="{FF2B5EF4-FFF2-40B4-BE49-F238E27FC236}">
                <a16:creationId xmlns:a16="http://schemas.microsoft.com/office/drawing/2014/main" id="{C43AE751-7939-4C4F-BC51-BB55C6477C14}"/>
              </a:ext>
            </a:extLst>
          </p:cNvPr>
          <p:cNvPicPr>
            <a:picLocks noChangeAspect="1"/>
          </p:cNvPicPr>
          <p:nvPr/>
        </p:nvPicPr>
        <p:blipFill>
          <a:blip r:embed="rId8"/>
          <a:stretch>
            <a:fillRect/>
          </a:stretch>
        </p:blipFill>
        <p:spPr>
          <a:xfrm>
            <a:off x="4684694" y="4572719"/>
            <a:ext cx="1189362" cy="1750713"/>
          </a:xfrm>
          <a:prstGeom prst="rect">
            <a:avLst/>
          </a:prstGeom>
        </p:spPr>
      </p:pic>
      <p:pic>
        <p:nvPicPr>
          <p:cNvPr id="7" name="Picture 6" descr="A close up of a fire&#10;&#10;Description automatically generated">
            <a:extLst>
              <a:ext uri="{FF2B5EF4-FFF2-40B4-BE49-F238E27FC236}">
                <a16:creationId xmlns:a16="http://schemas.microsoft.com/office/drawing/2014/main" id="{9D73A987-58DE-F84D-801C-1F173DF99652}"/>
              </a:ext>
            </a:extLst>
          </p:cNvPr>
          <p:cNvPicPr>
            <a:picLocks noChangeAspect="1"/>
          </p:cNvPicPr>
          <p:nvPr/>
        </p:nvPicPr>
        <p:blipFill>
          <a:blip r:embed="rId9"/>
          <a:stretch>
            <a:fillRect/>
          </a:stretch>
        </p:blipFill>
        <p:spPr>
          <a:xfrm>
            <a:off x="5230475" y="3686044"/>
            <a:ext cx="1121827" cy="1679001"/>
          </a:xfrm>
          <a:prstGeom prst="rect">
            <a:avLst/>
          </a:prstGeom>
        </p:spPr>
      </p:pic>
      <p:pic>
        <p:nvPicPr>
          <p:cNvPr id="9" name="Picture 8" descr="A sign on the side of a building&#10;&#10;Description automatically generated">
            <a:extLst>
              <a:ext uri="{FF2B5EF4-FFF2-40B4-BE49-F238E27FC236}">
                <a16:creationId xmlns:a16="http://schemas.microsoft.com/office/drawing/2014/main" id="{68163B16-CCD8-B648-8C5C-DC01E766C10E}"/>
              </a:ext>
            </a:extLst>
          </p:cNvPr>
          <p:cNvPicPr>
            <a:picLocks noChangeAspect="1"/>
          </p:cNvPicPr>
          <p:nvPr/>
        </p:nvPicPr>
        <p:blipFill>
          <a:blip r:embed="rId10"/>
          <a:stretch>
            <a:fillRect/>
          </a:stretch>
        </p:blipFill>
        <p:spPr>
          <a:xfrm>
            <a:off x="6286770" y="3976024"/>
            <a:ext cx="1222337" cy="1600150"/>
          </a:xfrm>
          <a:prstGeom prst="rect">
            <a:avLst/>
          </a:prstGeom>
        </p:spPr>
      </p:pic>
      <p:pic>
        <p:nvPicPr>
          <p:cNvPr id="11" name="Picture 10" descr="A close up of text on a black background&#10;&#10;Description automatically generated">
            <a:extLst>
              <a:ext uri="{FF2B5EF4-FFF2-40B4-BE49-F238E27FC236}">
                <a16:creationId xmlns:a16="http://schemas.microsoft.com/office/drawing/2014/main" id="{27138CD2-A329-164F-AF16-D48A410078C5}"/>
              </a:ext>
            </a:extLst>
          </p:cNvPr>
          <p:cNvPicPr>
            <a:picLocks noChangeAspect="1"/>
          </p:cNvPicPr>
          <p:nvPr/>
        </p:nvPicPr>
        <p:blipFill>
          <a:blip r:embed="rId11"/>
          <a:stretch>
            <a:fillRect/>
          </a:stretch>
        </p:blipFill>
        <p:spPr>
          <a:xfrm>
            <a:off x="5732451" y="4786022"/>
            <a:ext cx="1189063" cy="1734950"/>
          </a:xfrm>
          <a:prstGeom prst="rect">
            <a:avLst/>
          </a:prstGeom>
        </p:spPr>
      </p:pic>
      <p:pic>
        <p:nvPicPr>
          <p:cNvPr id="4" name="Picture 3">
            <a:extLst>
              <a:ext uri="{FF2B5EF4-FFF2-40B4-BE49-F238E27FC236}">
                <a16:creationId xmlns:a16="http://schemas.microsoft.com/office/drawing/2014/main" id="{075F146C-C8DF-4F1E-AD59-A5A58ACF45CB}"/>
              </a:ext>
            </a:extLst>
          </p:cNvPr>
          <p:cNvPicPr>
            <a:picLocks noChangeAspect="1"/>
          </p:cNvPicPr>
          <p:nvPr/>
        </p:nvPicPr>
        <p:blipFill>
          <a:blip r:embed="rId12"/>
          <a:stretch>
            <a:fillRect/>
          </a:stretch>
        </p:blipFill>
        <p:spPr>
          <a:xfrm>
            <a:off x="117867" y="3456435"/>
            <a:ext cx="3295650" cy="3000375"/>
          </a:xfrm>
          <a:prstGeom prst="rect">
            <a:avLst/>
          </a:prstGeom>
        </p:spPr>
      </p:pic>
      <p:pic>
        <p:nvPicPr>
          <p:cNvPr id="8" name="Picture 7">
            <a:extLst>
              <a:ext uri="{FF2B5EF4-FFF2-40B4-BE49-F238E27FC236}">
                <a16:creationId xmlns:a16="http://schemas.microsoft.com/office/drawing/2014/main" id="{7635C68A-952A-44C8-BAF8-9A5B1CE3360B}"/>
              </a:ext>
            </a:extLst>
          </p:cNvPr>
          <p:cNvPicPr>
            <a:picLocks noChangeAspect="1"/>
          </p:cNvPicPr>
          <p:nvPr/>
        </p:nvPicPr>
        <p:blipFill>
          <a:blip r:embed="rId13"/>
          <a:stretch>
            <a:fillRect/>
          </a:stretch>
        </p:blipFill>
        <p:spPr>
          <a:xfrm>
            <a:off x="4252912" y="1209714"/>
            <a:ext cx="3686175" cy="2428875"/>
          </a:xfrm>
          <a:prstGeom prst="rect">
            <a:avLst/>
          </a:prstGeom>
        </p:spPr>
      </p:pic>
      <p:sp>
        <p:nvSpPr>
          <p:cNvPr id="10" name="TextBox 9">
            <a:extLst>
              <a:ext uri="{FF2B5EF4-FFF2-40B4-BE49-F238E27FC236}">
                <a16:creationId xmlns:a16="http://schemas.microsoft.com/office/drawing/2014/main" id="{0F59BFC1-D343-4F1E-85A9-8F7C217C5406}"/>
              </a:ext>
            </a:extLst>
          </p:cNvPr>
          <p:cNvSpPr txBox="1"/>
          <p:nvPr/>
        </p:nvSpPr>
        <p:spPr>
          <a:xfrm>
            <a:off x="7928332" y="1593290"/>
            <a:ext cx="4089444" cy="4524315"/>
          </a:xfrm>
          <a:prstGeom prst="rect">
            <a:avLst/>
          </a:prstGeom>
          <a:noFill/>
        </p:spPr>
        <p:txBody>
          <a:bodyPr wrap="square" rtlCol="0">
            <a:spAutoFit/>
          </a:bodyPr>
          <a:lstStyle/>
          <a:p>
            <a:pPr marL="285750" indent="-285750">
              <a:buFont typeface="Arial" panose="020B0604020202020204" pitchFamily="34" charset="0"/>
              <a:buChar char="•"/>
            </a:pPr>
            <a:r>
              <a:rPr lang="en-GB" dirty="0"/>
              <a:t>We teach sounds first (graphemes)</a:t>
            </a:r>
          </a:p>
          <a:p>
            <a:pPr marL="285750" marR="0" lvl="0" indent="-285750" algn="l" rtl="0">
              <a:spcBef>
                <a:spcPts val="0"/>
              </a:spcBef>
              <a:buSzPct val="25000"/>
              <a:buFont typeface="Arial" panose="020B0604020202020204" pitchFamily="34" charset="0"/>
              <a:buChar char="•"/>
            </a:pPr>
            <a:r>
              <a:rPr lang="en-US" sz="1800" b="0" i="0" u="none" strike="noStrike" cap="none" dirty="0">
                <a:solidFill>
                  <a:schemeClr val="dk1"/>
                </a:solidFill>
                <a:latin typeface="Calibri"/>
                <a:ea typeface="Calibri"/>
                <a:cs typeface="Calibri"/>
                <a:sym typeface="Calibri"/>
              </a:rPr>
              <a:t>– in a specific order.</a:t>
            </a:r>
          </a:p>
          <a:p>
            <a:pPr marL="285750" marR="0" lvl="0" indent="-285750" algn="l" rtl="0">
              <a:spcBef>
                <a:spcPts val="0"/>
              </a:spcBef>
              <a:buSzPct val="25000"/>
              <a:buFont typeface="Arial" panose="020B0604020202020204" pitchFamily="34" charset="0"/>
              <a:buChar char="•"/>
            </a:pP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buSzPct val="25000"/>
              <a:buFont typeface="Wingdings" panose="05000000000000000000" pitchFamily="2" charset="2"/>
              <a:buChar char="Ø"/>
            </a:pPr>
            <a:r>
              <a:rPr lang="en-US" sz="1800" b="0" i="0" u="none" strike="noStrike" cap="none" dirty="0">
                <a:solidFill>
                  <a:schemeClr val="dk1"/>
                </a:solidFill>
                <a:latin typeface="Calibri"/>
                <a:ea typeface="Calibri"/>
                <a:cs typeface="Calibri"/>
                <a:sym typeface="Calibri"/>
              </a:rPr>
              <a:t>We then teach your children to blend those sounds together in order to read words</a:t>
            </a:r>
          </a:p>
          <a:p>
            <a:pPr marL="285750" marR="0" lvl="0" indent="-285750" algn="l" rtl="0">
              <a:spcBef>
                <a:spcPts val="0"/>
              </a:spcBef>
              <a:buSzPct val="25000"/>
              <a:buFont typeface="Wingdings" panose="05000000000000000000" pitchFamily="2" charset="2"/>
              <a:buChar char="Ø"/>
            </a:pP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buSzPct val="25000"/>
              <a:buFont typeface="Arial" panose="020B0604020202020204" pitchFamily="34" charset="0"/>
              <a:buChar char="•"/>
            </a:pPr>
            <a:r>
              <a:rPr lang="en-US" sz="1800" b="0" i="0" u="none" strike="noStrike" cap="none" dirty="0">
                <a:solidFill>
                  <a:schemeClr val="dk1"/>
                </a:solidFill>
                <a:latin typeface="Calibri"/>
                <a:ea typeface="Calibri"/>
                <a:cs typeface="Calibri"/>
                <a:sym typeface="Calibri"/>
              </a:rPr>
              <a:t>The students read words in the matched Modules. Each Module is carefully matched to the sounds and words</a:t>
            </a:r>
            <a:r>
              <a:rPr lang="en-US" dirty="0"/>
              <a:t> </a:t>
            </a:r>
            <a:r>
              <a:rPr lang="en-US" sz="1800" b="0" i="0" u="none" strike="noStrike" cap="none" dirty="0">
                <a:solidFill>
                  <a:schemeClr val="dk1"/>
                </a:solidFill>
                <a:latin typeface="Calibri"/>
                <a:ea typeface="Calibri"/>
                <a:cs typeface="Calibri"/>
                <a:sym typeface="Calibri"/>
              </a:rPr>
              <a:t>they can already read - setting them up for success. </a:t>
            </a:r>
          </a:p>
          <a:p>
            <a:pPr marL="285750" marR="0" lvl="0" indent="-285750" algn="l" rtl="0">
              <a:spcBef>
                <a:spcPts val="0"/>
              </a:spcBef>
              <a:buSzPct val="25000"/>
              <a:buFont typeface="Arial" panose="020B0604020202020204" pitchFamily="34" charset="0"/>
              <a:buChar char="•"/>
            </a:pPr>
            <a:endParaRPr lang="en-US" sz="1800" b="0" i="0" u="none" strike="noStrike" cap="none" dirty="0">
              <a:solidFill>
                <a:schemeClr val="dk1"/>
              </a:solidFill>
              <a:latin typeface="Calibri"/>
              <a:ea typeface="Calibri"/>
              <a:cs typeface="Calibri"/>
              <a:sym typeface="Calibri"/>
            </a:endParaRPr>
          </a:p>
          <a:p>
            <a:pPr marL="285750" marR="0" lvl="0" indent="-285750" algn="l" rtl="0">
              <a:spcBef>
                <a:spcPts val="0"/>
              </a:spcBef>
              <a:buSzPct val="25000"/>
              <a:buFont typeface="Arial" panose="020B0604020202020204" pitchFamily="34" charset="0"/>
              <a:buChar char="•"/>
            </a:pPr>
            <a:r>
              <a:rPr lang="en-US" sz="1800" b="0" i="0" u="none" strike="noStrike" cap="none" dirty="0">
                <a:solidFill>
                  <a:schemeClr val="dk1"/>
                </a:solidFill>
                <a:latin typeface="Calibri"/>
                <a:ea typeface="Calibri"/>
                <a:cs typeface="Calibri"/>
                <a:sym typeface="Calibri"/>
              </a:rPr>
              <a:t>After the modules, they will be able to independently read ‘real’ books</a:t>
            </a:r>
          </a:p>
          <a:p>
            <a:endParaRPr lang="en-GB" dirty="0"/>
          </a:p>
        </p:txBody>
      </p:sp>
    </p:spTree>
    <p:extLst>
      <p:ext uri="{BB962C8B-B14F-4D97-AF65-F5344CB8AC3E}">
        <p14:creationId xmlns:p14="http://schemas.microsoft.com/office/powerpoint/2010/main" val="401580438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965B9-C3AE-47AD-AF9C-1F3CD3C9B186}"/>
              </a:ext>
            </a:extLst>
          </p:cNvPr>
          <p:cNvSpPr>
            <a:spLocks noGrp="1"/>
          </p:cNvSpPr>
          <p:nvPr>
            <p:ph type="title"/>
          </p:nvPr>
        </p:nvSpPr>
        <p:spPr/>
        <p:txBody>
          <a:bodyPr/>
          <a:lstStyle/>
          <a:p>
            <a:r>
              <a:rPr lang="en-GB" dirty="0"/>
              <a:t>Fresh Start Virtual Classrooms</a:t>
            </a:r>
          </a:p>
        </p:txBody>
      </p:sp>
      <p:pic>
        <p:nvPicPr>
          <p:cNvPr id="5" name="Picture 4">
            <a:extLst>
              <a:ext uri="{FF2B5EF4-FFF2-40B4-BE49-F238E27FC236}">
                <a16:creationId xmlns:a16="http://schemas.microsoft.com/office/drawing/2014/main" id="{287B7BA9-DD99-4103-B707-E631597A7677}"/>
              </a:ext>
            </a:extLst>
          </p:cNvPr>
          <p:cNvPicPr>
            <a:picLocks noChangeAspect="1"/>
          </p:cNvPicPr>
          <p:nvPr/>
        </p:nvPicPr>
        <p:blipFill>
          <a:blip r:embed="rId2"/>
          <a:stretch>
            <a:fillRect/>
          </a:stretch>
        </p:blipFill>
        <p:spPr>
          <a:xfrm>
            <a:off x="594632" y="1606922"/>
            <a:ext cx="4488997" cy="4837421"/>
          </a:xfrm>
          <a:prstGeom prst="rect">
            <a:avLst/>
          </a:prstGeom>
        </p:spPr>
      </p:pic>
      <p:sp>
        <p:nvSpPr>
          <p:cNvPr id="6" name="TextBox 5">
            <a:extLst>
              <a:ext uri="{FF2B5EF4-FFF2-40B4-BE49-F238E27FC236}">
                <a16:creationId xmlns:a16="http://schemas.microsoft.com/office/drawing/2014/main" id="{086B47D3-9D4F-4179-951D-0D89A73DE36A}"/>
              </a:ext>
            </a:extLst>
          </p:cNvPr>
          <p:cNvSpPr txBox="1"/>
          <p:nvPr/>
        </p:nvSpPr>
        <p:spPr>
          <a:xfrm>
            <a:off x="5482494" y="1661351"/>
            <a:ext cx="6078134" cy="3970318"/>
          </a:xfrm>
          <a:prstGeom prst="rect">
            <a:avLst/>
          </a:prstGeom>
          <a:noFill/>
        </p:spPr>
        <p:txBody>
          <a:bodyPr wrap="square" rtlCol="0">
            <a:spAutoFit/>
          </a:bodyPr>
          <a:lstStyle/>
          <a:p>
            <a:pPr marL="457200" indent="-457200">
              <a:buFont typeface="Arial" panose="020B0604020202020204" pitchFamily="34" charset="0"/>
              <a:buChar char="•"/>
            </a:pPr>
            <a:r>
              <a:rPr lang="en-GB" sz="2800" dirty="0"/>
              <a:t>Students on this programme can support their learning during school by accessing the virtual classrooms programme online. </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Each student will have an individual log in to this portal which they can access from home. </a:t>
            </a:r>
          </a:p>
        </p:txBody>
      </p:sp>
    </p:spTree>
    <p:extLst>
      <p:ext uri="{BB962C8B-B14F-4D97-AF65-F5344CB8AC3E}">
        <p14:creationId xmlns:p14="http://schemas.microsoft.com/office/powerpoint/2010/main" val="4067980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DDF46AC-5D5E-497F-9517-363E6FDC52B8}"/>
              </a:ext>
            </a:extLst>
          </p:cNvPr>
          <p:cNvSpPr>
            <a:spLocks noGrp="1"/>
          </p:cNvSpPr>
          <p:nvPr>
            <p:ph idx="1"/>
          </p:nvPr>
        </p:nvSpPr>
        <p:spPr>
          <a:xfrm>
            <a:off x="943276" y="1660358"/>
            <a:ext cx="9720073" cy="4023360"/>
          </a:xfrm>
        </p:spPr>
        <p:txBody>
          <a:bodyPr>
            <a:normAutofit/>
          </a:bodyPr>
          <a:lstStyle/>
          <a:p>
            <a:r>
              <a:rPr lang="en-GB" sz="2800" dirty="0"/>
              <a:t>D. Pacey – Assistant Headteacher / Head of English </a:t>
            </a:r>
          </a:p>
          <a:p>
            <a:r>
              <a:rPr lang="en-GB" sz="2800" dirty="0"/>
              <a:t>Gemma Holt – Literacy Lead / Lead Practitioner of English </a:t>
            </a:r>
          </a:p>
          <a:p>
            <a:r>
              <a:rPr lang="en-GB" sz="2800" dirty="0"/>
              <a:t>K. Heywood/ M. Newell – SENCO</a:t>
            </a:r>
          </a:p>
          <a:p>
            <a:r>
              <a:rPr lang="en-GB" sz="2800" dirty="0"/>
              <a:t>R. Rushworth – SEND Intervention Lead </a:t>
            </a:r>
          </a:p>
          <a:p>
            <a:r>
              <a:rPr lang="en-GB" sz="2800" dirty="0"/>
              <a:t>C. Cullen – School Librarian </a:t>
            </a:r>
          </a:p>
        </p:txBody>
      </p:sp>
      <p:sp>
        <p:nvSpPr>
          <p:cNvPr id="4" name="TextBox 3">
            <a:extLst>
              <a:ext uri="{FF2B5EF4-FFF2-40B4-BE49-F238E27FC236}">
                <a16:creationId xmlns:a16="http://schemas.microsoft.com/office/drawing/2014/main" id="{F88CDF9D-53AE-4B2B-A2F8-C294EDD3C71E}"/>
              </a:ext>
            </a:extLst>
          </p:cNvPr>
          <p:cNvSpPr txBox="1"/>
          <p:nvPr/>
        </p:nvSpPr>
        <p:spPr>
          <a:xfrm>
            <a:off x="943276" y="279133"/>
            <a:ext cx="7055318" cy="523220"/>
          </a:xfrm>
          <a:prstGeom prst="rect">
            <a:avLst/>
          </a:prstGeom>
          <a:noFill/>
        </p:spPr>
        <p:txBody>
          <a:bodyPr wrap="square" rtlCol="0">
            <a:spAutoFit/>
          </a:bodyPr>
          <a:lstStyle/>
          <a:p>
            <a:r>
              <a:rPr lang="en-GB" sz="2800" b="1" dirty="0"/>
              <a:t>Key Members of Staff </a:t>
            </a:r>
          </a:p>
        </p:txBody>
      </p:sp>
    </p:spTree>
    <p:extLst>
      <p:ext uri="{BB962C8B-B14F-4D97-AF65-F5344CB8AC3E}">
        <p14:creationId xmlns:p14="http://schemas.microsoft.com/office/powerpoint/2010/main" val="26062981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9C16E88-97D5-4BC8-8BA4-2B1BB603DDE0}"/>
              </a:ext>
            </a:extLst>
          </p:cNvPr>
          <p:cNvSpPr txBox="1"/>
          <p:nvPr/>
        </p:nvSpPr>
        <p:spPr>
          <a:xfrm>
            <a:off x="712189" y="2718029"/>
            <a:ext cx="4501513" cy="3181684"/>
          </a:xfrm>
          <a:prstGeom prst="rect">
            <a:avLst/>
          </a:prstGeom>
        </p:spPr>
        <p:txBody>
          <a:bodyPr vert="horz" lIns="91440" tIns="45720" rIns="91440" bIns="45720" rtlCol="0" anchor="t">
            <a:normAutofit fontScale="92500"/>
          </a:bodyPr>
          <a:lstStyle/>
          <a:p>
            <a:pPr>
              <a:lnSpc>
                <a:spcPct val="90000"/>
              </a:lnSpc>
              <a:spcAft>
                <a:spcPts val="600"/>
              </a:spcAft>
            </a:pPr>
            <a:r>
              <a:rPr lang="en-US" sz="3600" dirty="0"/>
              <a:t>Shared reading experience to encourage:</a:t>
            </a:r>
          </a:p>
          <a:p>
            <a:pPr marL="457200" indent="-228600">
              <a:lnSpc>
                <a:spcPct val="90000"/>
              </a:lnSpc>
              <a:spcAft>
                <a:spcPts val="600"/>
              </a:spcAft>
              <a:buFont typeface="Arial" panose="020B0604020202020204" pitchFamily="34" charset="0"/>
              <a:buChar char="•"/>
            </a:pPr>
            <a:r>
              <a:rPr lang="en-US" sz="3600" dirty="0"/>
              <a:t>Comprehension</a:t>
            </a:r>
          </a:p>
          <a:p>
            <a:pPr marL="457200" indent="-228600">
              <a:lnSpc>
                <a:spcPct val="90000"/>
              </a:lnSpc>
              <a:spcAft>
                <a:spcPts val="600"/>
              </a:spcAft>
              <a:buFont typeface="Arial" panose="020B0604020202020204" pitchFamily="34" charset="0"/>
              <a:buChar char="•"/>
            </a:pPr>
            <a:r>
              <a:rPr lang="en-US" sz="3600" dirty="0"/>
              <a:t>Inference </a:t>
            </a:r>
          </a:p>
          <a:p>
            <a:pPr marL="457200" indent="-228600">
              <a:lnSpc>
                <a:spcPct val="90000"/>
              </a:lnSpc>
              <a:spcAft>
                <a:spcPts val="600"/>
              </a:spcAft>
              <a:buFont typeface="Arial" panose="020B0604020202020204" pitchFamily="34" charset="0"/>
              <a:buChar char="•"/>
            </a:pPr>
            <a:r>
              <a:rPr lang="en-US" sz="3600" dirty="0"/>
              <a:t>Fluency </a:t>
            </a:r>
          </a:p>
          <a:p>
            <a:pPr marL="457200" indent="-228600">
              <a:lnSpc>
                <a:spcPct val="90000"/>
              </a:lnSpc>
              <a:spcAft>
                <a:spcPts val="600"/>
              </a:spcAft>
              <a:buFont typeface="Arial" panose="020B0604020202020204" pitchFamily="34" charset="0"/>
              <a:buChar char="•"/>
            </a:pPr>
            <a:r>
              <a:rPr lang="en-US" sz="3600" dirty="0"/>
              <a:t>Reading for pleasure </a:t>
            </a:r>
          </a:p>
        </p:txBody>
      </p:sp>
      <p:sp>
        <p:nvSpPr>
          <p:cNvPr id="9" name="Freeform: Shape 11">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13">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364FD9B-28A6-4E6E-A3CC-0E1CF31B929E}"/>
              </a:ext>
            </a:extLst>
          </p:cNvPr>
          <p:cNvPicPr>
            <a:picLocks noChangeAspect="1"/>
          </p:cNvPicPr>
          <p:nvPr/>
        </p:nvPicPr>
        <p:blipFill>
          <a:blip r:embed="rId2"/>
          <a:stretch>
            <a:fillRect/>
          </a:stretch>
        </p:blipFill>
        <p:spPr>
          <a:xfrm>
            <a:off x="8200185" y="599325"/>
            <a:ext cx="2596904" cy="2741177"/>
          </a:xfrm>
          <a:prstGeom prst="rect">
            <a:avLst/>
          </a:prstGeom>
        </p:spPr>
      </p:pic>
      <p:pic>
        <p:nvPicPr>
          <p:cNvPr id="6" name="Picture 5">
            <a:extLst>
              <a:ext uri="{FF2B5EF4-FFF2-40B4-BE49-F238E27FC236}">
                <a16:creationId xmlns:a16="http://schemas.microsoft.com/office/drawing/2014/main" id="{D86A00FE-440E-45D0-84EC-496FF8441282}"/>
              </a:ext>
            </a:extLst>
          </p:cNvPr>
          <p:cNvPicPr>
            <a:picLocks noChangeAspect="1"/>
          </p:cNvPicPr>
          <p:nvPr/>
        </p:nvPicPr>
        <p:blipFill>
          <a:blip r:embed="rId3"/>
          <a:stretch>
            <a:fillRect/>
          </a:stretch>
        </p:blipFill>
        <p:spPr>
          <a:xfrm>
            <a:off x="7187612" y="3708994"/>
            <a:ext cx="4622052" cy="2599905"/>
          </a:xfrm>
          <a:prstGeom prst="rect">
            <a:avLst/>
          </a:prstGeom>
        </p:spPr>
      </p:pic>
      <p:sp>
        <p:nvSpPr>
          <p:cNvPr id="13" name="Rectangle: Rounded Corners 12">
            <a:extLst>
              <a:ext uri="{FF2B5EF4-FFF2-40B4-BE49-F238E27FC236}">
                <a16:creationId xmlns:a16="http://schemas.microsoft.com/office/drawing/2014/main" id="{A34397B0-6206-47EC-8AF8-39C60D5C3390}"/>
              </a:ext>
            </a:extLst>
          </p:cNvPr>
          <p:cNvSpPr/>
          <p:nvPr/>
        </p:nvSpPr>
        <p:spPr>
          <a:xfrm>
            <a:off x="0" y="-2"/>
            <a:ext cx="5812971" cy="169817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dirty="0"/>
              <a:t>Who am I for?</a:t>
            </a:r>
          </a:p>
          <a:p>
            <a:pPr marL="285750" indent="-285750">
              <a:buFont typeface="Arial" panose="020B0604020202020204" pitchFamily="34" charset="0"/>
              <a:buChar char="•"/>
            </a:pPr>
            <a:r>
              <a:rPr lang="en-GB" i="1" dirty="0"/>
              <a:t>Students whose reading age is more than two years below their chronological age but does not have a phonics need. </a:t>
            </a:r>
            <a:endParaRPr lang="en-GB" dirty="0"/>
          </a:p>
        </p:txBody>
      </p:sp>
    </p:spTree>
    <p:extLst>
      <p:ext uri="{BB962C8B-B14F-4D97-AF65-F5344CB8AC3E}">
        <p14:creationId xmlns:p14="http://schemas.microsoft.com/office/powerpoint/2010/main" val="395507497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exia PowerUp Literacy Getting Started Webinars — Greenfield Learning Inc">
            <a:extLst>
              <a:ext uri="{FF2B5EF4-FFF2-40B4-BE49-F238E27FC236}">
                <a16:creationId xmlns:a16="http://schemas.microsoft.com/office/drawing/2014/main" id="{8C2DF9EB-75D4-451D-BF14-75F11BA0E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881"/>
            <a:ext cx="3573518" cy="13255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25338093-BAA1-4F99-AE3E-63887E665A37}"/>
              </a:ext>
            </a:extLst>
          </p:cNvPr>
          <p:cNvSpPr/>
          <p:nvPr/>
        </p:nvSpPr>
        <p:spPr>
          <a:xfrm>
            <a:off x="4800601" y="65881"/>
            <a:ext cx="6912428" cy="113154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dirty="0"/>
              <a:t>Who am I for?</a:t>
            </a:r>
          </a:p>
          <a:p>
            <a:pPr marL="285750" indent="-285750">
              <a:buFont typeface="Arial" panose="020B0604020202020204" pitchFamily="34" charset="0"/>
              <a:buChar char="•"/>
            </a:pPr>
            <a:r>
              <a:rPr lang="en-GB" i="1" dirty="0"/>
              <a:t>Students whose reading age is more than two years below their chronological age.</a:t>
            </a:r>
            <a:r>
              <a:rPr lang="en-GB" dirty="0"/>
              <a:t> </a:t>
            </a:r>
          </a:p>
        </p:txBody>
      </p:sp>
      <p:sp>
        <p:nvSpPr>
          <p:cNvPr id="6" name="AutoShape 2" descr="PowerUp Literacy® | Lexia Learning">
            <a:extLst>
              <a:ext uri="{FF2B5EF4-FFF2-40B4-BE49-F238E27FC236}">
                <a16:creationId xmlns:a16="http://schemas.microsoft.com/office/drawing/2014/main" id="{05048454-9CF2-4FD1-8E5B-0B1242F7E2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060" name="Picture 12" descr="Support Student with PowerUp at Home">
            <a:extLst>
              <a:ext uri="{FF2B5EF4-FFF2-40B4-BE49-F238E27FC236}">
                <a16:creationId xmlns:a16="http://schemas.microsoft.com/office/drawing/2014/main" id="{A24368BA-80BA-48A3-B281-3EC7B4A83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8733" y="2139581"/>
            <a:ext cx="6307811" cy="4385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546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37594E-CDFA-4133-856F-B8BC84BDDB6D}"/>
              </a:ext>
            </a:extLst>
          </p:cNvPr>
          <p:cNvPicPr>
            <a:picLocks noGrp="1" noChangeAspect="1"/>
          </p:cNvPicPr>
          <p:nvPr>
            <p:ph idx="1"/>
          </p:nvPr>
        </p:nvPicPr>
        <p:blipFill>
          <a:blip r:embed="rId2"/>
          <a:stretch>
            <a:fillRect/>
          </a:stretch>
        </p:blipFill>
        <p:spPr>
          <a:xfrm>
            <a:off x="248920" y="403103"/>
            <a:ext cx="10515600" cy="4072643"/>
          </a:xfrm>
        </p:spPr>
      </p:pic>
      <p:sp>
        <p:nvSpPr>
          <p:cNvPr id="6" name="Rectangle 5">
            <a:extLst>
              <a:ext uri="{FF2B5EF4-FFF2-40B4-BE49-F238E27FC236}">
                <a16:creationId xmlns:a16="http://schemas.microsoft.com/office/drawing/2014/main" id="{73332E79-9B39-4623-AE0E-675138D47CF1}"/>
              </a:ext>
            </a:extLst>
          </p:cNvPr>
          <p:cNvSpPr/>
          <p:nvPr/>
        </p:nvSpPr>
        <p:spPr>
          <a:xfrm>
            <a:off x="80314" y="5396210"/>
            <a:ext cx="1203137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Word Study    Grammar 		Comprehension</a:t>
            </a:r>
          </a:p>
        </p:txBody>
      </p:sp>
    </p:spTree>
    <p:extLst>
      <p:ext uri="{BB962C8B-B14F-4D97-AF65-F5344CB8AC3E}">
        <p14:creationId xmlns:p14="http://schemas.microsoft.com/office/powerpoint/2010/main" val="1828439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C982E-DA68-4228-9CCD-C7682AEFCDAD}"/>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F09EFF4-B25F-4BC5-A40B-99FE6384EEC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DEE47F19-B616-440D-ACAD-85F692377CB9}"/>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7B0A9B50-432D-4E8A-85BE-CCCA56BA8165}"/>
              </a:ext>
            </a:extLst>
          </p:cNvPr>
          <p:cNvSpPr/>
          <p:nvPr/>
        </p:nvSpPr>
        <p:spPr>
          <a:xfrm>
            <a:off x="609600" y="219075"/>
            <a:ext cx="4438650" cy="14716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https://www.lexiapowerup.com/</a:t>
            </a:r>
          </a:p>
        </p:txBody>
      </p:sp>
      <p:sp>
        <p:nvSpPr>
          <p:cNvPr id="7" name="Rectangle: Rounded Corners 6">
            <a:extLst>
              <a:ext uri="{FF2B5EF4-FFF2-40B4-BE49-F238E27FC236}">
                <a16:creationId xmlns:a16="http://schemas.microsoft.com/office/drawing/2014/main" id="{A09F2996-6CE1-4526-91C4-466C218E259F}"/>
              </a:ext>
            </a:extLst>
          </p:cNvPr>
          <p:cNvSpPr/>
          <p:nvPr/>
        </p:nvSpPr>
        <p:spPr>
          <a:xfrm>
            <a:off x="838200" y="2055018"/>
            <a:ext cx="5476875" cy="22193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rPr>
              <a:t>Teacher email: </a:t>
            </a:r>
            <a:r>
              <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G.holt@cromptonhouse.org</a:t>
            </a:r>
            <a:endParaRPr kumimoji="0" lang="en-GB"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36ACF9F-D0CB-4229-8A61-9652139394BF}"/>
              </a:ext>
            </a:extLst>
          </p:cNvPr>
          <p:cNvSpPr/>
          <p:nvPr/>
        </p:nvSpPr>
        <p:spPr>
          <a:xfrm>
            <a:off x="1238250" y="4667250"/>
            <a:ext cx="5153025" cy="17240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white"/>
                </a:solidFill>
                <a:effectLst/>
                <a:uLnTx/>
                <a:uFillTx/>
                <a:latin typeface="Calibri" panose="020F0502020204030204"/>
                <a:ea typeface="+mn-ea"/>
                <a:cs typeface="+mn-cs"/>
              </a:rPr>
              <a:t>FirstnameSurname</a:t>
            </a:r>
            <a:endPar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alibri" panose="020F0502020204030204"/>
                <a:ea typeface="+mn-ea"/>
                <a:cs typeface="+mn-cs"/>
              </a:rPr>
              <a:t>Crompton1</a:t>
            </a:r>
          </a:p>
        </p:txBody>
      </p:sp>
      <p:sp>
        <p:nvSpPr>
          <p:cNvPr id="4" name="Rectangle: Rounded Corners 3">
            <a:extLst>
              <a:ext uri="{FF2B5EF4-FFF2-40B4-BE49-F238E27FC236}">
                <a16:creationId xmlns:a16="http://schemas.microsoft.com/office/drawing/2014/main" id="{ABD62EEF-1588-41D5-93B7-057265A5D9CF}"/>
              </a:ext>
            </a:extLst>
          </p:cNvPr>
          <p:cNvSpPr/>
          <p:nvPr/>
        </p:nvSpPr>
        <p:spPr>
          <a:xfrm>
            <a:off x="7021286" y="5301343"/>
            <a:ext cx="4732564" cy="132556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We recommend 30 minutes 3x a week. </a:t>
            </a:r>
          </a:p>
        </p:txBody>
      </p:sp>
    </p:spTree>
    <p:extLst>
      <p:ext uri="{BB962C8B-B14F-4D97-AF65-F5344CB8AC3E}">
        <p14:creationId xmlns:p14="http://schemas.microsoft.com/office/powerpoint/2010/main" val="4217809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D8233C1-8A44-4F1D-BDFF-146F7F433061}"/>
              </a:ext>
            </a:extLst>
          </p:cNvPr>
          <p:cNvPicPr>
            <a:picLocks noChangeAspect="1"/>
          </p:cNvPicPr>
          <p:nvPr/>
        </p:nvPicPr>
        <p:blipFill>
          <a:blip r:embed="rId2"/>
          <a:stretch>
            <a:fillRect/>
          </a:stretch>
        </p:blipFill>
        <p:spPr>
          <a:xfrm>
            <a:off x="1532540" y="115547"/>
            <a:ext cx="2325867" cy="2518796"/>
          </a:xfrm>
          <a:prstGeom prst="rect">
            <a:avLst/>
          </a:prstGeom>
        </p:spPr>
      </p:pic>
      <p:pic>
        <p:nvPicPr>
          <p:cNvPr id="6" name="Picture 5">
            <a:extLst>
              <a:ext uri="{FF2B5EF4-FFF2-40B4-BE49-F238E27FC236}">
                <a16:creationId xmlns:a16="http://schemas.microsoft.com/office/drawing/2014/main" id="{85F4E7AF-056B-4C74-BC5C-93DB35122828}"/>
              </a:ext>
            </a:extLst>
          </p:cNvPr>
          <p:cNvPicPr>
            <a:picLocks noChangeAspect="1"/>
          </p:cNvPicPr>
          <p:nvPr/>
        </p:nvPicPr>
        <p:blipFill>
          <a:blip r:embed="rId3"/>
          <a:stretch>
            <a:fillRect/>
          </a:stretch>
        </p:blipFill>
        <p:spPr>
          <a:xfrm>
            <a:off x="6096000" y="115547"/>
            <a:ext cx="6096000" cy="3429000"/>
          </a:xfrm>
          <a:prstGeom prst="rect">
            <a:avLst/>
          </a:prstGeom>
          <a:ln w="85725">
            <a:solidFill>
              <a:schemeClr val="tx1"/>
            </a:solidFill>
          </a:ln>
        </p:spPr>
      </p:pic>
      <p:sp>
        <p:nvSpPr>
          <p:cNvPr id="8" name="TextBox 7">
            <a:extLst>
              <a:ext uri="{FF2B5EF4-FFF2-40B4-BE49-F238E27FC236}">
                <a16:creationId xmlns:a16="http://schemas.microsoft.com/office/drawing/2014/main" id="{AD363B98-0782-4A76-8AF9-EA0A0FCEB367}"/>
              </a:ext>
            </a:extLst>
          </p:cNvPr>
          <p:cNvSpPr txBox="1"/>
          <p:nvPr/>
        </p:nvSpPr>
        <p:spPr>
          <a:xfrm>
            <a:off x="448834" y="3059553"/>
            <a:ext cx="4493280" cy="3046988"/>
          </a:xfrm>
          <a:custGeom>
            <a:avLst/>
            <a:gdLst>
              <a:gd name="connsiteX0" fmla="*/ 0 w 4493280"/>
              <a:gd name="connsiteY0" fmla="*/ 0 h 3046988"/>
              <a:gd name="connsiteX1" fmla="*/ 516727 w 4493280"/>
              <a:gd name="connsiteY1" fmla="*/ 0 h 3046988"/>
              <a:gd name="connsiteX2" fmla="*/ 943589 w 4493280"/>
              <a:gd name="connsiteY2" fmla="*/ 0 h 3046988"/>
              <a:gd name="connsiteX3" fmla="*/ 1595114 w 4493280"/>
              <a:gd name="connsiteY3" fmla="*/ 0 h 3046988"/>
              <a:gd name="connsiteX4" fmla="*/ 2111842 w 4493280"/>
              <a:gd name="connsiteY4" fmla="*/ 0 h 3046988"/>
              <a:gd name="connsiteX5" fmla="*/ 2628569 w 4493280"/>
              <a:gd name="connsiteY5" fmla="*/ 0 h 3046988"/>
              <a:gd name="connsiteX6" fmla="*/ 3280094 w 4493280"/>
              <a:gd name="connsiteY6" fmla="*/ 0 h 3046988"/>
              <a:gd name="connsiteX7" fmla="*/ 3751889 w 4493280"/>
              <a:gd name="connsiteY7" fmla="*/ 0 h 3046988"/>
              <a:gd name="connsiteX8" fmla="*/ 4493280 w 4493280"/>
              <a:gd name="connsiteY8" fmla="*/ 0 h 3046988"/>
              <a:gd name="connsiteX9" fmla="*/ 4493280 w 4493280"/>
              <a:gd name="connsiteY9" fmla="*/ 568771 h 3046988"/>
              <a:gd name="connsiteX10" fmla="*/ 4493280 w 4493280"/>
              <a:gd name="connsiteY10" fmla="*/ 1015663 h 3046988"/>
              <a:gd name="connsiteX11" fmla="*/ 4493280 w 4493280"/>
              <a:gd name="connsiteY11" fmla="*/ 1523494 h 3046988"/>
              <a:gd name="connsiteX12" fmla="*/ 4493280 w 4493280"/>
              <a:gd name="connsiteY12" fmla="*/ 2061795 h 3046988"/>
              <a:gd name="connsiteX13" fmla="*/ 4493280 w 4493280"/>
              <a:gd name="connsiteY13" fmla="*/ 2478217 h 3046988"/>
              <a:gd name="connsiteX14" fmla="*/ 4493280 w 4493280"/>
              <a:gd name="connsiteY14" fmla="*/ 3046988 h 3046988"/>
              <a:gd name="connsiteX15" fmla="*/ 3931620 w 4493280"/>
              <a:gd name="connsiteY15" fmla="*/ 3046988 h 3046988"/>
              <a:gd name="connsiteX16" fmla="*/ 3369960 w 4493280"/>
              <a:gd name="connsiteY16" fmla="*/ 3046988 h 3046988"/>
              <a:gd name="connsiteX17" fmla="*/ 2718434 w 4493280"/>
              <a:gd name="connsiteY17" fmla="*/ 3046988 h 3046988"/>
              <a:gd name="connsiteX18" fmla="*/ 2156774 w 4493280"/>
              <a:gd name="connsiteY18" fmla="*/ 3046988 h 3046988"/>
              <a:gd name="connsiteX19" fmla="*/ 1729913 w 4493280"/>
              <a:gd name="connsiteY19" fmla="*/ 3046988 h 3046988"/>
              <a:gd name="connsiteX20" fmla="*/ 1258118 w 4493280"/>
              <a:gd name="connsiteY20" fmla="*/ 3046988 h 3046988"/>
              <a:gd name="connsiteX21" fmla="*/ 606593 w 4493280"/>
              <a:gd name="connsiteY21" fmla="*/ 3046988 h 3046988"/>
              <a:gd name="connsiteX22" fmla="*/ 0 w 4493280"/>
              <a:gd name="connsiteY22" fmla="*/ 3046988 h 3046988"/>
              <a:gd name="connsiteX23" fmla="*/ 0 w 4493280"/>
              <a:gd name="connsiteY23" fmla="*/ 2600096 h 3046988"/>
              <a:gd name="connsiteX24" fmla="*/ 0 w 4493280"/>
              <a:gd name="connsiteY24" fmla="*/ 2122735 h 3046988"/>
              <a:gd name="connsiteX25" fmla="*/ 0 w 4493280"/>
              <a:gd name="connsiteY25" fmla="*/ 1706313 h 3046988"/>
              <a:gd name="connsiteX26" fmla="*/ 0 w 4493280"/>
              <a:gd name="connsiteY26" fmla="*/ 1289892 h 3046988"/>
              <a:gd name="connsiteX27" fmla="*/ 0 w 4493280"/>
              <a:gd name="connsiteY27" fmla="*/ 751590 h 3046988"/>
              <a:gd name="connsiteX28" fmla="*/ 0 w 4493280"/>
              <a:gd name="connsiteY28"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493280" h="3046988" extrusionOk="0">
                <a:moveTo>
                  <a:pt x="0" y="0"/>
                </a:moveTo>
                <a:cubicBezTo>
                  <a:pt x="258274" y="-3487"/>
                  <a:pt x="359991" y="4122"/>
                  <a:pt x="516727" y="0"/>
                </a:cubicBezTo>
                <a:cubicBezTo>
                  <a:pt x="673463" y="-4122"/>
                  <a:pt x="743999" y="5627"/>
                  <a:pt x="943589" y="0"/>
                </a:cubicBezTo>
                <a:cubicBezTo>
                  <a:pt x="1143179" y="-5627"/>
                  <a:pt x="1349238" y="20012"/>
                  <a:pt x="1595114" y="0"/>
                </a:cubicBezTo>
                <a:cubicBezTo>
                  <a:pt x="1840990" y="-20012"/>
                  <a:pt x="1901816" y="24547"/>
                  <a:pt x="2111842" y="0"/>
                </a:cubicBezTo>
                <a:cubicBezTo>
                  <a:pt x="2321868" y="-24547"/>
                  <a:pt x="2481895" y="27555"/>
                  <a:pt x="2628569" y="0"/>
                </a:cubicBezTo>
                <a:cubicBezTo>
                  <a:pt x="2775243" y="-27555"/>
                  <a:pt x="3118347" y="70939"/>
                  <a:pt x="3280094" y="0"/>
                </a:cubicBezTo>
                <a:cubicBezTo>
                  <a:pt x="3441842" y="-70939"/>
                  <a:pt x="3552847" y="33273"/>
                  <a:pt x="3751889" y="0"/>
                </a:cubicBezTo>
                <a:cubicBezTo>
                  <a:pt x="3950932" y="-33273"/>
                  <a:pt x="4221757" y="1092"/>
                  <a:pt x="4493280" y="0"/>
                </a:cubicBezTo>
                <a:cubicBezTo>
                  <a:pt x="4505216" y="254899"/>
                  <a:pt x="4467030" y="452790"/>
                  <a:pt x="4493280" y="568771"/>
                </a:cubicBezTo>
                <a:cubicBezTo>
                  <a:pt x="4519530" y="684752"/>
                  <a:pt x="4485304" y="907635"/>
                  <a:pt x="4493280" y="1015663"/>
                </a:cubicBezTo>
                <a:cubicBezTo>
                  <a:pt x="4501256" y="1123691"/>
                  <a:pt x="4460289" y="1287540"/>
                  <a:pt x="4493280" y="1523494"/>
                </a:cubicBezTo>
                <a:cubicBezTo>
                  <a:pt x="4526271" y="1759448"/>
                  <a:pt x="4481022" y="1795418"/>
                  <a:pt x="4493280" y="2061795"/>
                </a:cubicBezTo>
                <a:cubicBezTo>
                  <a:pt x="4505538" y="2328172"/>
                  <a:pt x="4481235" y="2329516"/>
                  <a:pt x="4493280" y="2478217"/>
                </a:cubicBezTo>
                <a:cubicBezTo>
                  <a:pt x="4505325" y="2626918"/>
                  <a:pt x="4450003" y="2895745"/>
                  <a:pt x="4493280" y="3046988"/>
                </a:cubicBezTo>
                <a:cubicBezTo>
                  <a:pt x="4233387" y="3056919"/>
                  <a:pt x="4152092" y="3035471"/>
                  <a:pt x="3931620" y="3046988"/>
                </a:cubicBezTo>
                <a:cubicBezTo>
                  <a:pt x="3711148" y="3058505"/>
                  <a:pt x="3606642" y="2991953"/>
                  <a:pt x="3369960" y="3046988"/>
                </a:cubicBezTo>
                <a:cubicBezTo>
                  <a:pt x="3133278" y="3102023"/>
                  <a:pt x="2916487" y="2985413"/>
                  <a:pt x="2718434" y="3046988"/>
                </a:cubicBezTo>
                <a:cubicBezTo>
                  <a:pt x="2520381" y="3108563"/>
                  <a:pt x="2319249" y="2996260"/>
                  <a:pt x="2156774" y="3046988"/>
                </a:cubicBezTo>
                <a:cubicBezTo>
                  <a:pt x="1994299" y="3097716"/>
                  <a:pt x="1897940" y="3012125"/>
                  <a:pt x="1729913" y="3046988"/>
                </a:cubicBezTo>
                <a:cubicBezTo>
                  <a:pt x="1561886" y="3081851"/>
                  <a:pt x="1414814" y="3005748"/>
                  <a:pt x="1258118" y="3046988"/>
                </a:cubicBezTo>
                <a:cubicBezTo>
                  <a:pt x="1101422" y="3088228"/>
                  <a:pt x="803999" y="3012147"/>
                  <a:pt x="606593" y="3046988"/>
                </a:cubicBezTo>
                <a:cubicBezTo>
                  <a:pt x="409187" y="3081829"/>
                  <a:pt x="205121" y="3014377"/>
                  <a:pt x="0" y="3046988"/>
                </a:cubicBezTo>
                <a:cubicBezTo>
                  <a:pt x="-28125" y="2903852"/>
                  <a:pt x="37252" y="2738710"/>
                  <a:pt x="0" y="2600096"/>
                </a:cubicBezTo>
                <a:cubicBezTo>
                  <a:pt x="-37252" y="2461482"/>
                  <a:pt x="4391" y="2242287"/>
                  <a:pt x="0" y="2122735"/>
                </a:cubicBezTo>
                <a:cubicBezTo>
                  <a:pt x="-4391" y="2003183"/>
                  <a:pt x="8307" y="1809520"/>
                  <a:pt x="0" y="1706313"/>
                </a:cubicBezTo>
                <a:cubicBezTo>
                  <a:pt x="-8307" y="1603106"/>
                  <a:pt x="21318" y="1481396"/>
                  <a:pt x="0" y="1289892"/>
                </a:cubicBezTo>
                <a:cubicBezTo>
                  <a:pt x="-21318" y="1098388"/>
                  <a:pt x="51166" y="961248"/>
                  <a:pt x="0" y="751590"/>
                </a:cubicBezTo>
                <a:cubicBezTo>
                  <a:pt x="-51166" y="541932"/>
                  <a:pt x="85907" y="309645"/>
                  <a:pt x="0" y="0"/>
                </a:cubicBezTo>
                <a:close/>
              </a:path>
            </a:pathLst>
          </a:custGeom>
          <a:noFill/>
          <a:ln w="158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GB" sz="2400"/>
              <a:t>For the Reader:</a:t>
            </a:r>
          </a:p>
          <a:p>
            <a:pPr marL="285750" indent="-285750">
              <a:buFont typeface="Wingdings" panose="05000000000000000000" pitchFamily="2" charset="2"/>
              <a:buChar char="ü"/>
            </a:pPr>
            <a:r>
              <a:rPr lang="en-GB" sz="2400"/>
              <a:t>Provides a reading role model</a:t>
            </a:r>
          </a:p>
          <a:p>
            <a:pPr marL="285750" indent="-285750">
              <a:buFont typeface="Wingdings" panose="05000000000000000000" pitchFamily="2" charset="2"/>
              <a:buChar char="ü"/>
            </a:pPr>
            <a:r>
              <a:rPr lang="en-GB" sz="2400"/>
              <a:t>Buddies them with an older student</a:t>
            </a:r>
          </a:p>
          <a:p>
            <a:pPr marL="285750" indent="-285750">
              <a:buFont typeface="Wingdings" panose="05000000000000000000" pitchFamily="2" charset="2"/>
              <a:buChar char="ü"/>
            </a:pPr>
            <a:r>
              <a:rPr lang="en-GB" sz="2400"/>
              <a:t>Fluency </a:t>
            </a:r>
          </a:p>
          <a:p>
            <a:pPr marL="285750" indent="-285750">
              <a:buFont typeface="Wingdings" panose="05000000000000000000" pitchFamily="2" charset="2"/>
              <a:buChar char="ü"/>
            </a:pPr>
            <a:r>
              <a:rPr lang="en-GB" sz="2400"/>
              <a:t>Comprehension</a:t>
            </a:r>
          </a:p>
          <a:p>
            <a:pPr marL="285750" indent="-285750">
              <a:buFont typeface="Wingdings" panose="05000000000000000000" pitchFamily="2" charset="2"/>
              <a:buChar char="ü"/>
            </a:pPr>
            <a:r>
              <a:rPr lang="en-GB" sz="2400"/>
              <a:t>Inference </a:t>
            </a:r>
          </a:p>
          <a:p>
            <a:pPr marL="285750" indent="-285750">
              <a:buFont typeface="Wingdings" panose="05000000000000000000" pitchFamily="2" charset="2"/>
              <a:buChar char="ü"/>
            </a:pPr>
            <a:r>
              <a:rPr lang="en-GB" sz="2400"/>
              <a:t>Reading for pleasure </a:t>
            </a:r>
            <a:endParaRPr lang="en-GB" sz="2400" dirty="0"/>
          </a:p>
        </p:txBody>
      </p:sp>
      <p:sp>
        <p:nvSpPr>
          <p:cNvPr id="9" name="TextBox 8">
            <a:extLst>
              <a:ext uri="{FF2B5EF4-FFF2-40B4-BE49-F238E27FC236}">
                <a16:creationId xmlns:a16="http://schemas.microsoft.com/office/drawing/2014/main" id="{4F98A2BA-F682-472B-91F0-E9C9818AF1F4}"/>
              </a:ext>
            </a:extLst>
          </p:cNvPr>
          <p:cNvSpPr txBox="1"/>
          <p:nvPr/>
        </p:nvSpPr>
        <p:spPr>
          <a:xfrm>
            <a:off x="7002034" y="3897753"/>
            <a:ext cx="4493280" cy="2677656"/>
          </a:xfrm>
          <a:custGeom>
            <a:avLst/>
            <a:gdLst>
              <a:gd name="connsiteX0" fmla="*/ 0 w 4493280"/>
              <a:gd name="connsiteY0" fmla="*/ 0 h 2677656"/>
              <a:gd name="connsiteX1" fmla="*/ 516727 w 4493280"/>
              <a:gd name="connsiteY1" fmla="*/ 0 h 2677656"/>
              <a:gd name="connsiteX2" fmla="*/ 943589 w 4493280"/>
              <a:gd name="connsiteY2" fmla="*/ 0 h 2677656"/>
              <a:gd name="connsiteX3" fmla="*/ 1595114 w 4493280"/>
              <a:gd name="connsiteY3" fmla="*/ 0 h 2677656"/>
              <a:gd name="connsiteX4" fmla="*/ 2111842 w 4493280"/>
              <a:gd name="connsiteY4" fmla="*/ 0 h 2677656"/>
              <a:gd name="connsiteX5" fmla="*/ 2628569 w 4493280"/>
              <a:gd name="connsiteY5" fmla="*/ 0 h 2677656"/>
              <a:gd name="connsiteX6" fmla="*/ 3280094 w 4493280"/>
              <a:gd name="connsiteY6" fmla="*/ 0 h 2677656"/>
              <a:gd name="connsiteX7" fmla="*/ 3751889 w 4493280"/>
              <a:gd name="connsiteY7" fmla="*/ 0 h 2677656"/>
              <a:gd name="connsiteX8" fmla="*/ 4493280 w 4493280"/>
              <a:gd name="connsiteY8" fmla="*/ 0 h 2677656"/>
              <a:gd name="connsiteX9" fmla="*/ 4493280 w 4493280"/>
              <a:gd name="connsiteY9" fmla="*/ 589084 h 2677656"/>
              <a:gd name="connsiteX10" fmla="*/ 4493280 w 4493280"/>
              <a:gd name="connsiteY10" fmla="*/ 1071062 h 2677656"/>
              <a:gd name="connsiteX11" fmla="*/ 4493280 w 4493280"/>
              <a:gd name="connsiteY11" fmla="*/ 1606594 h 2677656"/>
              <a:gd name="connsiteX12" fmla="*/ 4493280 w 4493280"/>
              <a:gd name="connsiteY12" fmla="*/ 2168901 h 2677656"/>
              <a:gd name="connsiteX13" fmla="*/ 4493280 w 4493280"/>
              <a:gd name="connsiteY13" fmla="*/ 2677656 h 2677656"/>
              <a:gd name="connsiteX14" fmla="*/ 3931620 w 4493280"/>
              <a:gd name="connsiteY14" fmla="*/ 2677656 h 2677656"/>
              <a:gd name="connsiteX15" fmla="*/ 3459826 w 4493280"/>
              <a:gd name="connsiteY15" fmla="*/ 2677656 h 2677656"/>
              <a:gd name="connsiteX16" fmla="*/ 2898166 w 4493280"/>
              <a:gd name="connsiteY16" fmla="*/ 2677656 h 2677656"/>
              <a:gd name="connsiteX17" fmla="*/ 2246640 w 4493280"/>
              <a:gd name="connsiteY17" fmla="*/ 2677656 h 2677656"/>
              <a:gd name="connsiteX18" fmla="*/ 1684980 w 4493280"/>
              <a:gd name="connsiteY18" fmla="*/ 2677656 h 2677656"/>
              <a:gd name="connsiteX19" fmla="*/ 1258118 w 4493280"/>
              <a:gd name="connsiteY19" fmla="*/ 2677656 h 2677656"/>
              <a:gd name="connsiteX20" fmla="*/ 786324 w 4493280"/>
              <a:gd name="connsiteY20" fmla="*/ 2677656 h 2677656"/>
              <a:gd name="connsiteX21" fmla="*/ 0 w 4493280"/>
              <a:gd name="connsiteY21" fmla="*/ 2677656 h 2677656"/>
              <a:gd name="connsiteX22" fmla="*/ 0 w 4493280"/>
              <a:gd name="connsiteY22" fmla="*/ 2142125 h 2677656"/>
              <a:gd name="connsiteX23" fmla="*/ 0 w 4493280"/>
              <a:gd name="connsiteY23" fmla="*/ 1606594 h 2677656"/>
              <a:gd name="connsiteX24" fmla="*/ 0 w 4493280"/>
              <a:gd name="connsiteY24" fmla="*/ 1097839 h 2677656"/>
              <a:gd name="connsiteX25" fmla="*/ 0 w 4493280"/>
              <a:gd name="connsiteY25" fmla="*/ 642637 h 2677656"/>
              <a:gd name="connsiteX26" fmla="*/ 0 w 4493280"/>
              <a:gd name="connsiteY26"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93280" h="2677656" extrusionOk="0">
                <a:moveTo>
                  <a:pt x="0" y="0"/>
                </a:moveTo>
                <a:cubicBezTo>
                  <a:pt x="258274" y="-3487"/>
                  <a:pt x="359991" y="4122"/>
                  <a:pt x="516727" y="0"/>
                </a:cubicBezTo>
                <a:cubicBezTo>
                  <a:pt x="673463" y="-4122"/>
                  <a:pt x="743999" y="5627"/>
                  <a:pt x="943589" y="0"/>
                </a:cubicBezTo>
                <a:cubicBezTo>
                  <a:pt x="1143179" y="-5627"/>
                  <a:pt x="1349238" y="20012"/>
                  <a:pt x="1595114" y="0"/>
                </a:cubicBezTo>
                <a:cubicBezTo>
                  <a:pt x="1840990" y="-20012"/>
                  <a:pt x="1901816" y="24547"/>
                  <a:pt x="2111842" y="0"/>
                </a:cubicBezTo>
                <a:cubicBezTo>
                  <a:pt x="2321868" y="-24547"/>
                  <a:pt x="2481895" y="27555"/>
                  <a:pt x="2628569" y="0"/>
                </a:cubicBezTo>
                <a:cubicBezTo>
                  <a:pt x="2775243" y="-27555"/>
                  <a:pt x="3118347" y="70939"/>
                  <a:pt x="3280094" y="0"/>
                </a:cubicBezTo>
                <a:cubicBezTo>
                  <a:pt x="3441842" y="-70939"/>
                  <a:pt x="3552847" y="33273"/>
                  <a:pt x="3751889" y="0"/>
                </a:cubicBezTo>
                <a:cubicBezTo>
                  <a:pt x="3950932" y="-33273"/>
                  <a:pt x="4221757" y="1092"/>
                  <a:pt x="4493280" y="0"/>
                </a:cubicBezTo>
                <a:cubicBezTo>
                  <a:pt x="4502429" y="290255"/>
                  <a:pt x="4424527" y="329590"/>
                  <a:pt x="4493280" y="589084"/>
                </a:cubicBezTo>
                <a:cubicBezTo>
                  <a:pt x="4562033" y="848578"/>
                  <a:pt x="4451285" y="944398"/>
                  <a:pt x="4493280" y="1071062"/>
                </a:cubicBezTo>
                <a:cubicBezTo>
                  <a:pt x="4535275" y="1197726"/>
                  <a:pt x="4445301" y="1409735"/>
                  <a:pt x="4493280" y="1606594"/>
                </a:cubicBezTo>
                <a:cubicBezTo>
                  <a:pt x="4541259" y="1803453"/>
                  <a:pt x="4448887" y="1957939"/>
                  <a:pt x="4493280" y="2168901"/>
                </a:cubicBezTo>
                <a:cubicBezTo>
                  <a:pt x="4537673" y="2379863"/>
                  <a:pt x="4482774" y="2504127"/>
                  <a:pt x="4493280" y="2677656"/>
                </a:cubicBezTo>
                <a:cubicBezTo>
                  <a:pt x="4349453" y="2734148"/>
                  <a:pt x="4204466" y="2661453"/>
                  <a:pt x="3931620" y="2677656"/>
                </a:cubicBezTo>
                <a:cubicBezTo>
                  <a:pt x="3658774" y="2693859"/>
                  <a:pt x="3622408" y="2671192"/>
                  <a:pt x="3459826" y="2677656"/>
                </a:cubicBezTo>
                <a:cubicBezTo>
                  <a:pt x="3297244" y="2684120"/>
                  <a:pt x="3134848" y="2622621"/>
                  <a:pt x="2898166" y="2677656"/>
                </a:cubicBezTo>
                <a:cubicBezTo>
                  <a:pt x="2661484" y="2732691"/>
                  <a:pt x="2444693" y="2616081"/>
                  <a:pt x="2246640" y="2677656"/>
                </a:cubicBezTo>
                <a:cubicBezTo>
                  <a:pt x="2048587" y="2739231"/>
                  <a:pt x="1847455" y="2626928"/>
                  <a:pt x="1684980" y="2677656"/>
                </a:cubicBezTo>
                <a:cubicBezTo>
                  <a:pt x="1522505" y="2728384"/>
                  <a:pt x="1428823" y="2647983"/>
                  <a:pt x="1258118" y="2677656"/>
                </a:cubicBezTo>
                <a:cubicBezTo>
                  <a:pt x="1087413" y="2707329"/>
                  <a:pt x="941212" y="2627502"/>
                  <a:pt x="786324" y="2677656"/>
                </a:cubicBezTo>
                <a:cubicBezTo>
                  <a:pt x="631436" y="2727810"/>
                  <a:pt x="312115" y="2626735"/>
                  <a:pt x="0" y="2677656"/>
                </a:cubicBezTo>
                <a:cubicBezTo>
                  <a:pt x="-51254" y="2519678"/>
                  <a:pt x="16499" y="2275685"/>
                  <a:pt x="0" y="2142125"/>
                </a:cubicBezTo>
                <a:cubicBezTo>
                  <a:pt x="-16499" y="2008565"/>
                  <a:pt x="12620" y="1850674"/>
                  <a:pt x="0" y="1606594"/>
                </a:cubicBezTo>
                <a:cubicBezTo>
                  <a:pt x="-12620" y="1362514"/>
                  <a:pt x="1046" y="1216631"/>
                  <a:pt x="0" y="1097839"/>
                </a:cubicBezTo>
                <a:cubicBezTo>
                  <a:pt x="-1046" y="979048"/>
                  <a:pt x="25440" y="817796"/>
                  <a:pt x="0" y="642637"/>
                </a:cubicBezTo>
                <a:cubicBezTo>
                  <a:pt x="-25440" y="467478"/>
                  <a:pt x="59118" y="226241"/>
                  <a:pt x="0" y="0"/>
                </a:cubicBezTo>
                <a:close/>
              </a:path>
            </a:pathLst>
          </a:custGeom>
          <a:noFill/>
          <a:ln w="158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GB" sz="2400" b="0" i="0" u="none" strike="noStrike" baseline="0" dirty="0">
                <a:solidFill>
                  <a:srgbClr val="000000"/>
                </a:solidFill>
                <a:latin typeface="Arial" panose="020B0604020202020204" pitchFamily="34" charset="0"/>
              </a:rPr>
              <a:t>For the mentor:</a:t>
            </a:r>
          </a:p>
          <a:p>
            <a:pPr marL="342900" indent="-342900">
              <a:buFont typeface="Wingdings" panose="05000000000000000000" pitchFamily="2" charset="2"/>
              <a:buChar char="ü"/>
            </a:pPr>
            <a:r>
              <a:rPr lang="en-GB" sz="2400" dirty="0">
                <a:solidFill>
                  <a:srgbClr val="000000"/>
                </a:solidFill>
                <a:latin typeface="Arial" panose="020B0604020202020204" pitchFamily="34" charset="0"/>
              </a:rPr>
              <a:t>Receive training </a:t>
            </a:r>
          </a:p>
          <a:p>
            <a:pPr marL="342900" indent="-342900">
              <a:buFont typeface="Wingdings" panose="05000000000000000000" pitchFamily="2" charset="2"/>
              <a:buChar char="ü"/>
            </a:pPr>
            <a:r>
              <a:rPr lang="en-GB" sz="2400" b="0" i="0" u="none" strike="noStrike" baseline="0" dirty="0">
                <a:solidFill>
                  <a:srgbClr val="000000"/>
                </a:solidFill>
                <a:latin typeface="Arial" panose="020B0604020202020204" pitchFamily="34" charset="0"/>
              </a:rPr>
              <a:t>Excellent for the C.</a:t>
            </a:r>
            <a:r>
              <a:rPr lang="en-GB" sz="2400" dirty="0">
                <a:solidFill>
                  <a:srgbClr val="000000"/>
                </a:solidFill>
                <a:latin typeface="Arial" panose="020B0604020202020204" pitchFamily="34" charset="0"/>
              </a:rPr>
              <a:t>V</a:t>
            </a:r>
          </a:p>
          <a:p>
            <a:pPr marL="342900" indent="-342900">
              <a:buFont typeface="Wingdings" panose="05000000000000000000" pitchFamily="2" charset="2"/>
              <a:buChar char="ü"/>
            </a:pPr>
            <a:r>
              <a:rPr lang="en-GB" sz="2400" dirty="0">
                <a:solidFill>
                  <a:srgbClr val="000000"/>
                </a:solidFill>
                <a:latin typeface="Arial" panose="020B0604020202020204" pitchFamily="34" charset="0"/>
              </a:rPr>
              <a:t>Can be used for Duke of Edinburgh </a:t>
            </a:r>
          </a:p>
          <a:p>
            <a:pPr marL="342900" indent="-342900">
              <a:buFont typeface="Wingdings" panose="05000000000000000000" pitchFamily="2" charset="2"/>
              <a:buChar char="ü"/>
            </a:pPr>
            <a:r>
              <a:rPr lang="en-GB" sz="2400" b="0" i="0" u="none" strike="noStrike" baseline="0" dirty="0">
                <a:solidFill>
                  <a:srgbClr val="000000"/>
                </a:solidFill>
                <a:latin typeface="Arial" panose="020B0604020202020204" pitchFamily="34" charset="0"/>
              </a:rPr>
              <a:t>Get to pass on their love of reading</a:t>
            </a:r>
          </a:p>
        </p:txBody>
      </p:sp>
    </p:spTree>
    <p:extLst>
      <p:ext uri="{BB962C8B-B14F-4D97-AF65-F5344CB8AC3E}">
        <p14:creationId xmlns:p14="http://schemas.microsoft.com/office/powerpoint/2010/main" val="662892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738C-A293-4C8C-8732-742B2DC30AA4}"/>
              </a:ext>
            </a:extLst>
          </p:cNvPr>
          <p:cNvSpPr>
            <a:spLocks noGrp="1"/>
          </p:cNvSpPr>
          <p:nvPr>
            <p:ph type="title"/>
          </p:nvPr>
        </p:nvSpPr>
        <p:spPr/>
        <p:txBody>
          <a:bodyPr/>
          <a:lstStyle/>
          <a:p>
            <a:r>
              <a:rPr lang="en-GB" b="1" dirty="0"/>
              <a:t>Reading and SEN </a:t>
            </a:r>
          </a:p>
        </p:txBody>
      </p:sp>
      <p:sp>
        <p:nvSpPr>
          <p:cNvPr id="3" name="Content Placeholder 2">
            <a:extLst>
              <a:ext uri="{FF2B5EF4-FFF2-40B4-BE49-F238E27FC236}">
                <a16:creationId xmlns:a16="http://schemas.microsoft.com/office/drawing/2014/main" id="{AAD62500-938E-4778-AA58-252143B0CAC5}"/>
              </a:ext>
            </a:extLst>
          </p:cNvPr>
          <p:cNvSpPr>
            <a:spLocks noGrp="1"/>
          </p:cNvSpPr>
          <p:nvPr>
            <p:ph idx="1"/>
          </p:nvPr>
        </p:nvSpPr>
        <p:spPr/>
        <p:txBody>
          <a:bodyPr/>
          <a:lstStyle/>
          <a:p>
            <a:pPr marL="0" indent="0">
              <a:buNone/>
            </a:pPr>
            <a:r>
              <a:rPr lang="en-GB" dirty="0"/>
              <a:t>If you suspect that your child may have a Special Educational Need in relation to reading then please contact our school inclusion team:</a:t>
            </a:r>
          </a:p>
          <a:p>
            <a:pPr marL="0" indent="0">
              <a:buNone/>
            </a:pPr>
            <a:r>
              <a:rPr lang="en-GB" dirty="0"/>
              <a:t> </a:t>
            </a:r>
            <a:r>
              <a:rPr lang="en-GB" dirty="0">
                <a:hlinkClick r:id="rId2"/>
              </a:rPr>
              <a:t>Inclusionteam@cromptonhouse.org</a:t>
            </a:r>
            <a:endParaRPr lang="en-GB" dirty="0"/>
          </a:p>
          <a:p>
            <a:pPr marL="0" indent="0">
              <a:buNone/>
            </a:pPr>
            <a:endParaRPr lang="en-GB" dirty="0"/>
          </a:p>
          <a:p>
            <a:r>
              <a:rPr lang="en-GB" dirty="0"/>
              <a:t>Please note that we don’t do testing for dyslexia within school. </a:t>
            </a:r>
          </a:p>
          <a:p>
            <a:r>
              <a:rPr lang="en-GB" dirty="0"/>
              <a:t>This would need to be done privately with an outside agency. </a:t>
            </a:r>
          </a:p>
          <a:p>
            <a:r>
              <a:rPr lang="en-GB" dirty="0"/>
              <a:t>However, please get in touch if you have any concerns or would like some advice on this process. </a:t>
            </a:r>
          </a:p>
        </p:txBody>
      </p:sp>
    </p:spTree>
    <p:extLst>
      <p:ext uri="{BB962C8B-B14F-4D97-AF65-F5344CB8AC3E}">
        <p14:creationId xmlns:p14="http://schemas.microsoft.com/office/powerpoint/2010/main" val="3289531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07578-A820-4F75-8E8E-F3791237E747}"/>
              </a:ext>
            </a:extLst>
          </p:cNvPr>
          <p:cNvSpPr>
            <a:spLocks noGrp="1"/>
          </p:cNvSpPr>
          <p:nvPr>
            <p:ph type="title"/>
          </p:nvPr>
        </p:nvSpPr>
        <p:spPr>
          <a:xfrm>
            <a:off x="804673" y="3320859"/>
            <a:ext cx="4524973" cy="2076333"/>
          </a:xfrm>
        </p:spPr>
        <p:txBody>
          <a:bodyPr vert="horz" lIns="91440" tIns="45720" rIns="91440" bIns="45720" rtlCol="0" anchor="t">
            <a:normAutofit/>
          </a:bodyPr>
          <a:lstStyle/>
          <a:p>
            <a:r>
              <a:rPr lang="en-US" sz="4800" b="1" dirty="0"/>
              <a:t>Reading At Home</a:t>
            </a:r>
          </a:p>
        </p:txBody>
      </p:sp>
      <p:sp>
        <p:nvSpPr>
          <p:cNvPr id="9" name="Freeform: Shape 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Reading Icon - Free PNG &amp; SVG 111062 - Noun Project">
            <a:extLst>
              <a:ext uri="{FF2B5EF4-FFF2-40B4-BE49-F238E27FC236}">
                <a16:creationId xmlns:a16="http://schemas.microsoft.com/office/drawing/2014/main" id="{4EC7D9D3-05D9-4422-AC43-C3345C8337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72" r="1181"/>
          <a:stretch/>
        </p:blipFill>
        <p:spPr bwMode="auto">
          <a:xfrm>
            <a:off x="6021086" y="544777"/>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4995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3F37A-B0CF-4AC2-901D-41B45E9A4FFD}"/>
              </a:ext>
            </a:extLst>
          </p:cNvPr>
          <p:cNvSpPr>
            <a:spLocks noGrp="1"/>
          </p:cNvSpPr>
          <p:nvPr>
            <p:ph type="title"/>
          </p:nvPr>
        </p:nvSpPr>
        <p:spPr/>
        <p:txBody>
          <a:bodyPr/>
          <a:lstStyle/>
          <a:p>
            <a:r>
              <a:rPr lang="en-GB" dirty="0"/>
              <a:t>How can I support my child at home?</a:t>
            </a:r>
          </a:p>
        </p:txBody>
      </p:sp>
      <p:pic>
        <p:nvPicPr>
          <p:cNvPr id="5" name="Picture 4">
            <a:extLst>
              <a:ext uri="{FF2B5EF4-FFF2-40B4-BE49-F238E27FC236}">
                <a16:creationId xmlns:a16="http://schemas.microsoft.com/office/drawing/2014/main" id="{FFFDADFB-38D7-4ABD-B157-A614842CEABD}"/>
              </a:ext>
            </a:extLst>
          </p:cNvPr>
          <p:cNvPicPr>
            <a:picLocks noChangeAspect="1"/>
          </p:cNvPicPr>
          <p:nvPr/>
        </p:nvPicPr>
        <p:blipFill>
          <a:blip r:embed="rId2"/>
          <a:stretch>
            <a:fillRect/>
          </a:stretch>
        </p:blipFill>
        <p:spPr>
          <a:xfrm>
            <a:off x="438830" y="1821728"/>
            <a:ext cx="8117342" cy="4453885"/>
          </a:xfrm>
          <a:prstGeom prst="rect">
            <a:avLst/>
          </a:prstGeom>
        </p:spPr>
      </p:pic>
      <p:sp>
        <p:nvSpPr>
          <p:cNvPr id="6" name="Circle: Hollow 5">
            <a:extLst>
              <a:ext uri="{FF2B5EF4-FFF2-40B4-BE49-F238E27FC236}">
                <a16:creationId xmlns:a16="http://schemas.microsoft.com/office/drawing/2014/main" id="{67A500E3-499F-4E41-A357-44D07866BE5F}"/>
              </a:ext>
            </a:extLst>
          </p:cNvPr>
          <p:cNvSpPr/>
          <p:nvPr/>
        </p:nvSpPr>
        <p:spPr>
          <a:xfrm>
            <a:off x="5018314" y="2841171"/>
            <a:ext cx="2013857" cy="1001486"/>
          </a:xfrm>
          <a:prstGeom prst="donut">
            <a:avLst>
              <a:gd name="adj" fmla="val 97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185034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C7B2F-4BF7-4F91-A049-AC4A61769999}"/>
              </a:ext>
            </a:extLst>
          </p:cNvPr>
          <p:cNvSpPr>
            <a:spLocks noGrp="1"/>
          </p:cNvSpPr>
          <p:nvPr>
            <p:ph type="title"/>
          </p:nvPr>
        </p:nvSpPr>
        <p:spPr>
          <a:xfrm>
            <a:off x="133663" y="-189511"/>
            <a:ext cx="10515600" cy="954009"/>
          </a:xfrm>
        </p:spPr>
        <p:txBody>
          <a:bodyPr/>
          <a:lstStyle/>
          <a:p>
            <a:r>
              <a:rPr lang="en-GB"/>
              <a:t>How can I support my child at home?</a:t>
            </a:r>
            <a:endParaRPr lang="en-GB" dirty="0"/>
          </a:p>
        </p:txBody>
      </p:sp>
      <p:pic>
        <p:nvPicPr>
          <p:cNvPr id="5" name="Picture 4">
            <a:extLst>
              <a:ext uri="{FF2B5EF4-FFF2-40B4-BE49-F238E27FC236}">
                <a16:creationId xmlns:a16="http://schemas.microsoft.com/office/drawing/2014/main" id="{EC1B51AE-9A5C-4163-B2D6-7EDDB04121F3}"/>
              </a:ext>
            </a:extLst>
          </p:cNvPr>
          <p:cNvPicPr>
            <a:picLocks noChangeAspect="1"/>
          </p:cNvPicPr>
          <p:nvPr/>
        </p:nvPicPr>
        <p:blipFill>
          <a:blip r:embed="rId2"/>
          <a:stretch>
            <a:fillRect/>
          </a:stretch>
        </p:blipFill>
        <p:spPr>
          <a:xfrm>
            <a:off x="322289" y="677056"/>
            <a:ext cx="7300210" cy="3018884"/>
          </a:xfrm>
          <a:prstGeom prst="rect">
            <a:avLst/>
          </a:prstGeom>
        </p:spPr>
      </p:pic>
      <p:pic>
        <p:nvPicPr>
          <p:cNvPr id="8" name="Picture 7">
            <a:extLst>
              <a:ext uri="{FF2B5EF4-FFF2-40B4-BE49-F238E27FC236}">
                <a16:creationId xmlns:a16="http://schemas.microsoft.com/office/drawing/2014/main" id="{716FA593-3AA5-4C7C-BDA4-B7034EC5360F}"/>
              </a:ext>
            </a:extLst>
          </p:cNvPr>
          <p:cNvPicPr>
            <a:picLocks noChangeAspect="1"/>
          </p:cNvPicPr>
          <p:nvPr/>
        </p:nvPicPr>
        <p:blipFill>
          <a:blip r:embed="rId3"/>
          <a:stretch>
            <a:fillRect/>
          </a:stretch>
        </p:blipFill>
        <p:spPr>
          <a:xfrm>
            <a:off x="322289" y="3563527"/>
            <a:ext cx="7300210" cy="3079042"/>
          </a:xfrm>
          <a:prstGeom prst="rect">
            <a:avLst/>
          </a:prstGeom>
        </p:spPr>
      </p:pic>
      <p:pic>
        <p:nvPicPr>
          <p:cNvPr id="10" name="Picture 9">
            <a:extLst>
              <a:ext uri="{FF2B5EF4-FFF2-40B4-BE49-F238E27FC236}">
                <a16:creationId xmlns:a16="http://schemas.microsoft.com/office/drawing/2014/main" id="{0196868D-ABB1-41F8-B6C7-9CCA760C4A6B}"/>
              </a:ext>
            </a:extLst>
          </p:cNvPr>
          <p:cNvPicPr>
            <a:picLocks noChangeAspect="1"/>
          </p:cNvPicPr>
          <p:nvPr/>
        </p:nvPicPr>
        <p:blipFill>
          <a:blip r:embed="rId4"/>
          <a:stretch>
            <a:fillRect/>
          </a:stretch>
        </p:blipFill>
        <p:spPr>
          <a:xfrm>
            <a:off x="7960690" y="764498"/>
            <a:ext cx="3909021" cy="3588588"/>
          </a:xfrm>
          <a:prstGeom prst="rect">
            <a:avLst/>
          </a:prstGeom>
          <a:ln w="57150">
            <a:solidFill>
              <a:schemeClr val="dk1">
                <a:shade val="50000"/>
              </a:schemeClr>
            </a:solidFill>
          </a:ln>
        </p:spPr>
      </p:pic>
      <p:pic>
        <p:nvPicPr>
          <p:cNvPr id="4" name="Picture 3">
            <a:extLst>
              <a:ext uri="{FF2B5EF4-FFF2-40B4-BE49-F238E27FC236}">
                <a16:creationId xmlns:a16="http://schemas.microsoft.com/office/drawing/2014/main" id="{9E67E952-97E2-43B6-B8A8-C6162E35F03A}"/>
              </a:ext>
            </a:extLst>
          </p:cNvPr>
          <p:cNvPicPr>
            <a:picLocks noChangeAspect="1"/>
          </p:cNvPicPr>
          <p:nvPr/>
        </p:nvPicPr>
        <p:blipFill>
          <a:blip r:embed="rId5"/>
          <a:stretch>
            <a:fillRect/>
          </a:stretch>
        </p:blipFill>
        <p:spPr>
          <a:xfrm>
            <a:off x="7622499" y="4864182"/>
            <a:ext cx="4692566" cy="1229320"/>
          </a:xfrm>
          <a:prstGeom prst="rect">
            <a:avLst/>
          </a:prstGeom>
        </p:spPr>
      </p:pic>
    </p:spTree>
    <p:extLst>
      <p:ext uri="{BB962C8B-B14F-4D97-AF65-F5344CB8AC3E}">
        <p14:creationId xmlns:p14="http://schemas.microsoft.com/office/powerpoint/2010/main" val="2452766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89E6-2E60-4B76-A99B-9B122AF95DC3}"/>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DEAC71F9-8108-4BC7-BDAC-2F70C64BE71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170F5AB-33A2-4B5F-8AD6-A443F7B57BC6}"/>
              </a:ext>
            </a:extLst>
          </p:cNvPr>
          <p:cNvPicPr>
            <a:picLocks noChangeAspect="1"/>
          </p:cNvPicPr>
          <p:nvPr/>
        </p:nvPicPr>
        <p:blipFill>
          <a:blip r:embed="rId2"/>
          <a:stretch>
            <a:fillRect/>
          </a:stretch>
        </p:blipFill>
        <p:spPr>
          <a:xfrm>
            <a:off x="0" y="947993"/>
            <a:ext cx="12192000" cy="4962013"/>
          </a:xfrm>
          <a:prstGeom prst="rect">
            <a:avLst/>
          </a:prstGeom>
        </p:spPr>
      </p:pic>
      <p:pic>
        <p:nvPicPr>
          <p:cNvPr id="1026" name="Picture 2" descr="University of Birmingham School">
            <a:extLst>
              <a:ext uri="{FF2B5EF4-FFF2-40B4-BE49-F238E27FC236}">
                <a16:creationId xmlns:a16="http://schemas.microsoft.com/office/drawing/2014/main" id="{77EBCA94-09B9-4CCC-B69A-60918F085C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48050" cy="13239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A903D7F6-58EF-4917-A7F7-34DE13D72A43}"/>
              </a:ext>
            </a:extLst>
          </p:cNvPr>
          <p:cNvSpPr/>
          <p:nvPr/>
        </p:nvSpPr>
        <p:spPr>
          <a:xfrm>
            <a:off x="3616960" y="104617"/>
            <a:ext cx="5608320" cy="843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WWW.SORAAPP.COM</a:t>
            </a:r>
          </a:p>
        </p:txBody>
      </p:sp>
    </p:spTree>
    <p:extLst>
      <p:ext uri="{BB962C8B-B14F-4D97-AF65-F5344CB8AC3E}">
        <p14:creationId xmlns:p14="http://schemas.microsoft.com/office/powerpoint/2010/main" val="63307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56E7627-9054-4C34-A9FF-A07F952840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Reading Icon - Free PNG &amp; SVG 111062 - Noun Project">
            <a:extLst>
              <a:ext uri="{FF2B5EF4-FFF2-40B4-BE49-F238E27FC236}">
                <a16:creationId xmlns:a16="http://schemas.microsoft.com/office/drawing/2014/main" id="{6B4F7698-011E-465A-9F54-D0060B54EF3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2949" y="484632"/>
            <a:ext cx="3511948" cy="3511948"/>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BAFFBAEC-4B09-4263-AA73-ECE450FC74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75766" y="484632"/>
            <a:ext cx="804672" cy="3511948"/>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5" name="Straight Connector 1034">
            <a:extLst>
              <a:ext uri="{FF2B5EF4-FFF2-40B4-BE49-F238E27FC236}">
                <a16:creationId xmlns:a16="http://schemas.microsoft.com/office/drawing/2014/main" id="{C570AA90-7628-435C-9F08-19F2E026DCD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6896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37" name="Rectangle 1036">
            <a:extLst>
              <a:ext uri="{FF2B5EF4-FFF2-40B4-BE49-F238E27FC236}">
                <a16:creationId xmlns:a16="http://schemas.microsoft.com/office/drawing/2014/main" id="{E045B6E3-569F-487B-8966-D3A87C7B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7150" y="4150596"/>
            <a:ext cx="477182" cy="2231807"/>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BEB4B6A-B008-482F-A4D0-A7597F18919E}"/>
              </a:ext>
            </a:extLst>
          </p:cNvPr>
          <p:cNvPicPr>
            <a:picLocks noChangeAspect="1"/>
          </p:cNvPicPr>
          <p:nvPr/>
        </p:nvPicPr>
        <p:blipFill>
          <a:blip r:embed="rId3"/>
          <a:stretch>
            <a:fillRect/>
          </a:stretch>
        </p:blipFill>
        <p:spPr>
          <a:xfrm>
            <a:off x="10893885" y="5598160"/>
            <a:ext cx="1177912" cy="1078884"/>
          </a:xfrm>
          <a:prstGeom prst="rect">
            <a:avLst/>
          </a:prstGeom>
        </p:spPr>
      </p:pic>
      <p:sp>
        <p:nvSpPr>
          <p:cNvPr id="5" name="TextBox 4">
            <a:extLst>
              <a:ext uri="{FF2B5EF4-FFF2-40B4-BE49-F238E27FC236}">
                <a16:creationId xmlns:a16="http://schemas.microsoft.com/office/drawing/2014/main" id="{C5875CC3-6A5E-453A-84CF-823CA4538397}"/>
              </a:ext>
            </a:extLst>
          </p:cNvPr>
          <p:cNvSpPr txBox="1"/>
          <p:nvPr/>
        </p:nvSpPr>
        <p:spPr>
          <a:xfrm>
            <a:off x="5948312" y="826324"/>
            <a:ext cx="5740739" cy="4023360"/>
          </a:xfrm>
          <a:prstGeom prst="rect">
            <a:avLst/>
          </a:prstGeom>
        </p:spPr>
        <p:txBody>
          <a:bodyPr vert="horz" lIns="45720" tIns="45720" rIns="45720" bIns="45720" rtlCol="0">
            <a:normAutofit/>
          </a:bodyPr>
          <a:lstStyle/>
          <a:p>
            <a:pPr>
              <a:lnSpc>
                <a:spcPct val="90000"/>
              </a:lnSpc>
              <a:spcAft>
                <a:spcPts val="600"/>
              </a:spcAft>
              <a:buClr>
                <a:schemeClr val="accent1"/>
              </a:buClr>
            </a:pPr>
            <a:r>
              <a:rPr lang="en-US" sz="3200" dirty="0"/>
              <a:t>Literacy is one of our main school priorities here at Crompton House. </a:t>
            </a:r>
          </a:p>
          <a:p>
            <a:pPr>
              <a:lnSpc>
                <a:spcPct val="90000"/>
              </a:lnSpc>
              <a:spcAft>
                <a:spcPts val="600"/>
              </a:spcAft>
              <a:buClr>
                <a:schemeClr val="accent1"/>
              </a:buClr>
            </a:pPr>
            <a:endParaRPr lang="en-US" sz="2400" dirty="0"/>
          </a:p>
          <a:p>
            <a:pPr>
              <a:lnSpc>
                <a:spcPct val="90000"/>
              </a:lnSpc>
              <a:spcAft>
                <a:spcPts val="600"/>
              </a:spcAft>
              <a:buClr>
                <a:schemeClr val="accent1"/>
              </a:buClr>
            </a:pPr>
            <a:r>
              <a:rPr lang="en-US" sz="2400" dirty="0"/>
              <a:t>We believe that every child has the right to a high-quality education and that literacy skills are a crucial tool enabling students to access this.</a:t>
            </a:r>
          </a:p>
          <a:p>
            <a:pPr>
              <a:lnSpc>
                <a:spcPct val="90000"/>
              </a:lnSpc>
              <a:spcAft>
                <a:spcPts val="600"/>
              </a:spcAft>
              <a:buClr>
                <a:schemeClr val="accent1"/>
              </a:buClr>
            </a:pPr>
            <a:endParaRPr lang="en-US" sz="2400" dirty="0"/>
          </a:p>
          <a:p>
            <a:pPr>
              <a:lnSpc>
                <a:spcPct val="90000"/>
              </a:lnSpc>
              <a:spcAft>
                <a:spcPts val="600"/>
              </a:spcAft>
              <a:buClr>
                <a:schemeClr val="accent1"/>
              </a:buClr>
            </a:pPr>
            <a:r>
              <a:rPr lang="en-US" sz="2400" dirty="0"/>
              <a:t>In our school, all teachers are a teacher of literacy. </a:t>
            </a:r>
          </a:p>
          <a:p>
            <a:pPr>
              <a:lnSpc>
                <a:spcPct val="90000"/>
              </a:lnSpc>
              <a:spcAft>
                <a:spcPts val="600"/>
              </a:spcAft>
              <a:buClr>
                <a:schemeClr val="accent1"/>
              </a:buClr>
            </a:pPr>
            <a:endParaRPr lang="en-US" sz="2400" dirty="0"/>
          </a:p>
          <a:p>
            <a:pPr>
              <a:lnSpc>
                <a:spcPct val="90000"/>
              </a:lnSpc>
              <a:spcAft>
                <a:spcPts val="600"/>
              </a:spcAft>
              <a:buClr>
                <a:schemeClr val="accent1"/>
              </a:buClr>
            </a:pPr>
            <a:endParaRPr lang="en-US" sz="2400" dirty="0"/>
          </a:p>
        </p:txBody>
      </p:sp>
    </p:spTree>
    <p:extLst>
      <p:ext uri="{BB962C8B-B14F-4D97-AF65-F5344CB8AC3E}">
        <p14:creationId xmlns:p14="http://schemas.microsoft.com/office/powerpoint/2010/main" val="42001882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B99903-F5F4-4D6B-AE0C-63835098D0C8}"/>
              </a:ext>
            </a:extLst>
          </p:cNvPr>
          <p:cNvPicPr>
            <a:picLocks noChangeAspect="1"/>
          </p:cNvPicPr>
          <p:nvPr/>
        </p:nvPicPr>
        <p:blipFill>
          <a:blip r:embed="rId2"/>
          <a:stretch>
            <a:fillRect/>
          </a:stretch>
        </p:blipFill>
        <p:spPr>
          <a:xfrm>
            <a:off x="198456" y="1248310"/>
            <a:ext cx="8798236" cy="5271670"/>
          </a:xfrm>
          <a:prstGeom prst="rect">
            <a:avLst/>
          </a:prstGeom>
        </p:spPr>
      </p:pic>
      <p:pic>
        <p:nvPicPr>
          <p:cNvPr id="13" name="Picture 12">
            <a:extLst>
              <a:ext uri="{FF2B5EF4-FFF2-40B4-BE49-F238E27FC236}">
                <a16:creationId xmlns:a16="http://schemas.microsoft.com/office/drawing/2014/main" id="{30FA5C8F-C1BF-48B9-AB57-C4D7C094F12D}"/>
              </a:ext>
            </a:extLst>
          </p:cNvPr>
          <p:cNvPicPr>
            <a:picLocks noChangeAspect="1"/>
          </p:cNvPicPr>
          <p:nvPr/>
        </p:nvPicPr>
        <p:blipFill>
          <a:blip r:embed="rId3"/>
          <a:stretch>
            <a:fillRect/>
          </a:stretch>
        </p:blipFill>
        <p:spPr>
          <a:xfrm>
            <a:off x="0" y="10060"/>
            <a:ext cx="4438650" cy="1238250"/>
          </a:xfrm>
          <a:prstGeom prst="rect">
            <a:avLst/>
          </a:prstGeom>
        </p:spPr>
      </p:pic>
    </p:spTree>
    <p:extLst>
      <p:ext uri="{BB962C8B-B14F-4D97-AF65-F5344CB8AC3E}">
        <p14:creationId xmlns:p14="http://schemas.microsoft.com/office/powerpoint/2010/main" val="2535095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1DDE8A-91EC-451A-802F-58180B386807}"/>
              </a:ext>
            </a:extLst>
          </p:cNvPr>
          <p:cNvPicPr>
            <a:picLocks noChangeAspect="1"/>
          </p:cNvPicPr>
          <p:nvPr/>
        </p:nvPicPr>
        <p:blipFill>
          <a:blip r:embed="rId2"/>
          <a:stretch>
            <a:fillRect/>
          </a:stretch>
        </p:blipFill>
        <p:spPr>
          <a:xfrm>
            <a:off x="1" y="119921"/>
            <a:ext cx="7663542" cy="6738079"/>
          </a:xfrm>
          <a:prstGeom prst="rect">
            <a:avLst/>
          </a:prstGeom>
          <a:ln w="53975">
            <a:solidFill>
              <a:schemeClr val="dk1">
                <a:shade val="50000"/>
              </a:schemeClr>
            </a:solidFill>
          </a:ln>
        </p:spPr>
      </p:pic>
    </p:spTree>
    <p:extLst>
      <p:ext uri="{BB962C8B-B14F-4D97-AF65-F5344CB8AC3E}">
        <p14:creationId xmlns:p14="http://schemas.microsoft.com/office/powerpoint/2010/main" val="870635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A76E-D992-4632-93C6-487C2EF55043}"/>
              </a:ext>
            </a:extLst>
          </p:cNvPr>
          <p:cNvSpPr>
            <a:spLocks noGrp="1"/>
          </p:cNvSpPr>
          <p:nvPr>
            <p:ph type="title"/>
          </p:nvPr>
        </p:nvSpPr>
        <p:spPr>
          <a:xfrm>
            <a:off x="0" y="6276628"/>
            <a:ext cx="9720072" cy="596685"/>
          </a:xfrm>
        </p:spPr>
        <p:txBody>
          <a:bodyPr>
            <a:normAutofit fontScale="90000"/>
          </a:bodyPr>
          <a:lstStyle/>
          <a:p>
            <a:r>
              <a:rPr lang="en-GB" sz="3100" dirty="0">
                <a:hlinkClick r:id="rId2"/>
              </a:rPr>
              <a:t>#WriteASmile for #MentalHealthAwarenessWeek 2022 – YouTube</a:t>
            </a:r>
            <a:br>
              <a:rPr lang="en-GB" dirty="0"/>
            </a:br>
            <a:endParaRPr lang="en-GB" dirty="0"/>
          </a:p>
        </p:txBody>
      </p:sp>
      <p:pic>
        <p:nvPicPr>
          <p:cNvPr id="5" name="Content Placeholder 4">
            <a:extLst>
              <a:ext uri="{FF2B5EF4-FFF2-40B4-BE49-F238E27FC236}">
                <a16:creationId xmlns:a16="http://schemas.microsoft.com/office/drawing/2014/main" id="{9860ED87-C6ED-4061-8192-E287AC96409F}"/>
              </a:ext>
            </a:extLst>
          </p:cNvPr>
          <p:cNvPicPr>
            <a:picLocks noGrp="1" noChangeAspect="1"/>
          </p:cNvPicPr>
          <p:nvPr>
            <p:ph idx="1"/>
          </p:nvPr>
        </p:nvPicPr>
        <p:blipFill>
          <a:blip r:embed="rId3"/>
          <a:stretch>
            <a:fillRect/>
          </a:stretch>
        </p:blipFill>
        <p:spPr>
          <a:xfrm>
            <a:off x="0" y="283029"/>
            <a:ext cx="8400081" cy="5575330"/>
          </a:xfrm>
        </p:spPr>
      </p:pic>
      <p:sp>
        <p:nvSpPr>
          <p:cNvPr id="6" name="Rectangle 5">
            <a:extLst>
              <a:ext uri="{FF2B5EF4-FFF2-40B4-BE49-F238E27FC236}">
                <a16:creationId xmlns:a16="http://schemas.microsoft.com/office/drawing/2014/main" id="{DBA45170-8B5D-42A9-B01C-A9879B49529B}"/>
              </a:ext>
            </a:extLst>
          </p:cNvPr>
          <p:cNvSpPr/>
          <p:nvPr/>
        </p:nvSpPr>
        <p:spPr>
          <a:xfrm>
            <a:off x="8533820" y="1770829"/>
            <a:ext cx="3353380" cy="1754326"/>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Any Questions?</a:t>
            </a:r>
          </a:p>
        </p:txBody>
      </p:sp>
    </p:spTree>
    <p:extLst>
      <p:ext uri="{BB962C8B-B14F-4D97-AF65-F5344CB8AC3E}">
        <p14:creationId xmlns:p14="http://schemas.microsoft.com/office/powerpoint/2010/main" val="2194649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4E9270-5448-064E-9750-40A084A21E45}"/>
              </a:ext>
            </a:extLst>
          </p:cNvPr>
          <p:cNvSpPr/>
          <p:nvPr/>
        </p:nvSpPr>
        <p:spPr>
          <a:xfrm>
            <a:off x="1924930" y="1213636"/>
            <a:ext cx="8342141" cy="3096232"/>
          </a:xfrm>
          <a:prstGeom prst="rect">
            <a:avLst/>
          </a:prstGeom>
        </p:spPr>
        <p:txBody>
          <a:bodyPr wrap="square">
            <a:spAutoFit/>
          </a:bodyPr>
          <a:lstStyle/>
          <a:p>
            <a:r>
              <a:rPr lang="en-US" sz="3200" kern="0" dirty="0">
                <a:solidFill>
                  <a:srgbClr val="5A5A5A"/>
                </a:solidFill>
                <a:latin typeface="Arial"/>
                <a:cs typeface="Arial"/>
                <a:sym typeface="Arial"/>
                <a:rtl val="0"/>
              </a:rPr>
              <a:t>Reading is the </a:t>
            </a:r>
            <a:r>
              <a:rPr lang="en-US" sz="3200" i="1" kern="0" dirty="0">
                <a:solidFill>
                  <a:srgbClr val="5A5A5A"/>
                </a:solidFill>
                <a:latin typeface="Arial"/>
                <a:cs typeface="Arial"/>
                <a:sym typeface="Arial"/>
                <a:rtl val="0"/>
              </a:rPr>
              <a:t>one</a:t>
            </a:r>
            <a:r>
              <a:rPr lang="en-US" sz="3200" kern="0" dirty="0">
                <a:solidFill>
                  <a:srgbClr val="5A5A5A"/>
                </a:solidFill>
                <a:latin typeface="Arial"/>
                <a:cs typeface="Arial"/>
                <a:sym typeface="Arial"/>
                <a:rtl val="0"/>
              </a:rPr>
              <a:t> ability that, once set in motion, has the capacity to feed itself, to grow exponentially, providing a base from which the possibilities are infinite.</a:t>
            </a:r>
          </a:p>
          <a:p>
            <a:pPr algn="r">
              <a:lnSpc>
                <a:spcPct val="80000"/>
              </a:lnSpc>
            </a:pPr>
            <a:endParaRPr lang="en-US" sz="2800" i="1" kern="0" dirty="0">
              <a:solidFill>
                <a:srgbClr val="5A5A5A"/>
              </a:solidFill>
              <a:latin typeface="Arial" charset="0"/>
              <a:cs typeface="Arial"/>
              <a:sym typeface="Arial"/>
              <a:rtl val="0"/>
            </a:endParaRPr>
          </a:p>
          <a:p>
            <a:pPr algn="r">
              <a:lnSpc>
                <a:spcPct val="80000"/>
              </a:lnSpc>
            </a:pPr>
            <a:endParaRPr lang="en-US" sz="2800" i="1" kern="0" dirty="0">
              <a:solidFill>
                <a:srgbClr val="5A5A5A"/>
              </a:solidFill>
              <a:latin typeface="Arial" charset="0"/>
              <a:cs typeface="Arial"/>
              <a:sym typeface="Arial"/>
              <a:rtl val="0"/>
            </a:endParaRPr>
          </a:p>
          <a:p>
            <a:pPr algn="r">
              <a:lnSpc>
                <a:spcPct val="80000"/>
              </a:lnSpc>
            </a:pPr>
            <a:r>
              <a:rPr lang="en-US" sz="2800" i="1" kern="0" dirty="0">
                <a:solidFill>
                  <a:srgbClr val="5A5A5A"/>
                </a:solidFill>
                <a:latin typeface="Arial" charset="0"/>
                <a:cs typeface="Arial"/>
                <a:sym typeface="Arial"/>
                <a:rtl val="0"/>
              </a:rPr>
              <a:t>Michael Morpurgo</a:t>
            </a:r>
            <a:endParaRPr lang="en-US" sz="2800" kern="0" dirty="0">
              <a:solidFill>
                <a:srgbClr val="5A5A5A"/>
              </a:solidFill>
              <a:latin typeface="Arial"/>
              <a:cs typeface="Arial"/>
              <a:sym typeface="Arial"/>
              <a:rtl val="0"/>
            </a:endParaRPr>
          </a:p>
        </p:txBody>
      </p:sp>
    </p:spTree>
    <p:extLst>
      <p:ext uri="{BB962C8B-B14F-4D97-AF65-F5344CB8AC3E}">
        <p14:creationId xmlns:p14="http://schemas.microsoft.com/office/powerpoint/2010/main" val="163562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7E6E-BF11-4291-828F-061909F214C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4AC97D4-D842-486D-97E5-A446E89DC2B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B19DE828-8C03-44D4-82D7-E94D8F7825DE}"/>
              </a:ext>
            </a:extLst>
          </p:cNvPr>
          <p:cNvPicPr>
            <a:picLocks noChangeAspect="1"/>
          </p:cNvPicPr>
          <p:nvPr/>
        </p:nvPicPr>
        <p:blipFill>
          <a:blip r:embed="rId2"/>
          <a:stretch>
            <a:fillRect/>
          </a:stretch>
        </p:blipFill>
        <p:spPr>
          <a:xfrm>
            <a:off x="321854" y="182562"/>
            <a:ext cx="10333311" cy="6090221"/>
          </a:xfrm>
          <a:prstGeom prst="rect">
            <a:avLst/>
          </a:prstGeom>
        </p:spPr>
      </p:pic>
    </p:spTree>
    <p:extLst>
      <p:ext uri="{BB962C8B-B14F-4D97-AF65-F5344CB8AC3E}">
        <p14:creationId xmlns:p14="http://schemas.microsoft.com/office/powerpoint/2010/main" val="2309882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5681B8-00E2-4EF0-94A7-98FA5076A68D}"/>
              </a:ext>
            </a:extLst>
          </p:cNvPr>
          <p:cNvSpPr txBox="1"/>
          <p:nvPr/>
        </p:nvSpPr>
        <p:spPr>
          <a:xfrm>
            <a:off x="895149" y="433137"/>
            <a:ext cx="7613584" cy="646331"/>
          </a:xfrm>
          <a:prstGeom prst="rect">
            <a:avLst/>
          </a:prstGeom>
          <a:noFill/>
        </p:spPr>
        <p:txBody>
          <a:bodyPr wrap="square" rtlCol="0">
            <a:spAutoFit/>
          </a:bodyPr>
          <a:lstStyle/>
          <a:p>
            <a:r>
              <a:rPr lang="en-GB" sz="3600" dirty="0">
                <a:latin typeface="Calibri" panose="020F0502020204030204" pitchFamily="34" charset="0"/>
                <a:cs typeface="Calibri" panose="020F0502020204030204" pitchFamily="34" charset="0"/>
              </a:rPr>
              <a:t>Why Reading?</a:t>
            </a:r>
          </a:p>
        </p:txBody>
      </p:sp>
      <p:sp>
        <p:nvSpPr>
          <p:cNvPr id="6" name="TextBox 5">
            <a:extLst>
              <a:ext uri="{FF2B5EF4-FFF2-40B4-BE49-F238E27FC236}">
                <a16:creationId xmlns:a16="http://schemas.microsoft.com/office/drawing/2014/main" id="{6490CE2E-2B62-4501-8DF2-443AA88BB451}"/>
              </a:ext>
            </a:extLst>
          </p:cNvPr>
          <p:cNvSpPr txBox="1"/>
          <p:nvPr/>
        </p:nvSpPr>
        <p:spPr>
          <a:xfrm>
            <a:off x="895149" y="1212482"/>
            <a:ext cx="10594397" cy="2677656"/>
          </a:xfrm>
          <a:custGeom>
            <a:avLst/>
            <a:gdLst>
              <a:gd name="connsiteX0" fmla="*/ 0 w 10594397"/>
              <a:gd name="connsiteY0" fmla="*/ 0 h 2677656"/>
              <a:gd name="connsiteX1" fmla="*/ 482634 w 10594397"/>
              <a:gd name="connsiteY1" fmla="*/ 0 h 2677656"/>
              <a:gd name="connsiteX2" fmla="*/ 753379 w 10594397"/>
              <a:gd name="connsiteY2" fmla="*/ 0 h 2677656"/>
              <a:gd name="connsiteX3" fmla="*/ 1553845 w 10594397"/>
              <a:gd name="connsiteY3" fmla="*/ 0 h 2677656"/>
              <a:gd name="connsiteX4" fmla="*/ 2036479 w 10594397"/>
              <a:gd name="connsiteY4" fmla="*/ 0 h 2677656"/>
              <a:gd name="connsiteX5" fmla="*/ 2519112 w 10594397"/>
              <a:gd name="connsiteY5" fmla="*/ 0 h 2677656"/>
              <a:gd name="connsiteX6" fmla="*/ 3319578 w 10594397"/>
              <a:gd name="connsiteY6" fmla="*/ 0 h 2677656"/>
              <a:gd name="connsiteX7" fmla="*/ 3696267 w 10594397"/>
              <a:gd name="connsiteY7" fmla="*/ 0 h 2677656"/>
              <a:gd name="connsiteX8" fmla="*/ 4496733 w 10594397"/>
              <a:gd name="connsiteY8" fmla="*/ 0 h 2677656"/>
              <a:gd name="connsiteX9" fmla="*/ 5297198 w 10594397"/>
              <a:gd name="connsiteY9" fmla="*/ 0 h 2677656"/>
              <a:gd name="connsiteX10" fmla="*/ 5885776 w 10594397"/>
              <a:gd name="connsiteY10" fmla="*/ 0 h 2677656"/>
              <a:gd name="connsiteX11" fmla="*/ 6686242 w 10594397"/>
              <a:gd name="connsiteY11" fmla="*/ 0 h 2677656"/>
              <a:gd name="connsiteX12" fmla="*/ 7168875 w 10594397"/>
              <a:gd name="connsiteY12" fmla="*/ 0 h 2677656"/>
              <a:gd name="connsiteX13" fmla="*/ 7651509 w 10594397"/>
              <a:gd name="connsiteY13" fmla="*/ 0 h 2677656"/>
              <a:gd name="connsiteX14" fmla="*/ 8346031 w 10594397"/>
              <a:gd name="connsiteY14" fmla="*/ 0 h 2677656"/>
              <a:gd name="connsiteX15" fmla="*/ 8828664 w 10594397"/>
              <a:gd name="connsiteY15" fmla="*/ 0 h 2677656"/>
              <a:gd name="connsiteX16" fmla="*/ 9629130 w 10594397"/>
              <a:gd name="connsiteY16" fmla="*/ 0 h 2677656"/>
              <a:gd name="connsiteX17" fmla="*/ 10594397 w 10594397"/>
              <a:gd name="connsiteY17" fmla="*/ 0 h 2677656"/>
              <a:gd name="connsiteX18" fmla="*/ 10594397 w 10594397"/>
              <a:gd name="connsiteY18" fmla="*/ 535531 h 2677656"/>
              <a:gd name="connsiteX19" fmla="*/ 10594397 w 10594397"/>
              <a:gd name="connsiteY19" fmla="*/ 1097839 h 2677656"/>
              <a:gd name="connsiteX20" fmla="*/ 10594397 w 10594397"/>
              <a:gd name="connsiteY20" fmla="*/ 1553040 h 2677656"/>
              <a:gd name="connsiteX21" fmla="*/ 10594397 w 10594397"/>
              <a:gd name="connsiteY21" fmla="*/ 2035019 h 2677656"/>
              <a:gd name="connsiteX22" fmla="*/ 10594397 w 10594397"/>
              <a:gd name="connsiteY22" fmla="*/ 2677656 h 2677656"/>
              <a:gd name="connsiteX23" fmla="*/ 10111763 w 10594397"/>
              <a:gd name="connsiteY23" fmla="*/ 2677656 h 2677656"/>
              <a:gd name="connsiteX24" fmla="*/ 9523186 w 10594397"/>
              <a:gd name="connsiteY24" fmla="*/ 2677656 h 2677656"/>
              <a:gd name="connsiteX25" fmla="*/ 9252440 w 10594397"/>
              <a:gd name="connsiteY25" fmla="*/ 2677656 h 2677656"/>
              <a:gd name="connsiteX26" fmla="*/ 8981694 w 10594397"/>
              <a:gd name="connsiteY26" fmla="*/ 2677656 h 2677656"/>
              <a:gd name="connsiteX27" fmla="*/ 8393117 w 10594397"/>
              <a:gd name="connsiteY27" fmla="*/ 2677656 h 2677656"/>
              <a:gd name="connsiteX28" fmla="*/ 8016427 w 10594397"/>
              <a:gd name="connsiteY28" fmla="*/ 2677656 h 2677656"/>
              <a:gd name="connsiteX29" fmla="*/ 7321905 w 10594397"/>
              <a:gd name="connsiteY29" fmla="*/ 2677656 h 2677656"/>
              <a:gd name="connsiteX30" fmla="*/ 6945216 w 10594397"/>
              <a:gd name="connsiteY30" fmla="*/ 2677656 h 2677656"/>
              <a:gd name="connsiteX31" fmla="*/ 6250694 w 10594397"/>
              <a:gd name="connsiteY31" fmla="*/ 2677656 h 2677656"/>
              <a:gd name="connsiteX32" fmla="*/ 5979949 w 10594397"/>
              <a:gd name="connsiteY32" fmla="*/ 2677656 h 2677656"/>
              <a:gd name="connsiteX33" fmla="*/ 5285427 w 10594397"/>
              <a:gd name="connsiteY33" fmla="*/ 2677656 h 2677656"/>
              <a:gd name="connsiteX34" fmla="*/ 4908737 w 10594397"/>
              <a:gd name="connsiteY34" fmla="*/ 2677656 h 2677656"/>
              <a:gd name="connsiteX35" fmla="*/ 4637992 w 10594397"/>
              <a:gd name="connsiteY35" fmla="*/ 2677656 h 2677656"/>
              <a:gd name="connsiteX36" fmla="*/ 4261302 w 10594397"/>
              <a:gd name="connsiteY36" fmla="*/ 2677656 h 2677656"/>
              <a:gd name="connsiteX37" fmla="*/ 3566780 w 10594397"/>
              <a:gd name="connsiteY37" fmla="*/ 2677656 h 2677656"/>
              <a:gd name="connsiteX38" fmla="*/ 3190091 w 10594397"/>
              <a:gd name="connsiteY38" fmla="*/ 2677656 h 2677656"/>
              <a:gd name="connsiteX39" fmla="*/ 2919345 w 10594397"/>
              <a:gd name="connsiteY39" fmla="*/ 2677656 h 2677656"/>
              <a:gd name="connsiteX40" fmla="*/ 2542655 w 10594397"/>
              <a:gd name="connsiteY40" fmla="*/ 2677656 h 2677656"/>
              <a:gd name="connsiteX41" fmla="*/ 2060022 w 10594397"/>
              <a:gd name="connsiteY41" fmla="*/ 2677656 h 2677656"/>
              <a:gd name="connsiteX42" fmla="*/ 1471444 w 10594397"/>
              <a:gd name="connsiteY42" fmla="*/ 2677656 h 2677656"/>
              <a:gd name="connsiteX43" fmla="*/ 1094754 w 10594397"/>
              <a:gd name="connsiteY43" fmla="*/ 2677656 h 2677656"/>
              <a:gd name="connsiteX44" fmla="*/ 0 w 10594397"/>
              <a:gd name="connsiteY44" fmla="*/ 2677656 h 2677656"/>
              <a:gd name="connsiteX45" fmla="*/ 0 w 10594397"/>
              <a:gd name="connsiteY45" fmla="*/ 2142125 h 2677656"/>
              <a:gd name="connsiteX46" fmla="*/ 0 w 10594397"/>
              <a:gd name="connsiteY46" fmla="*/ 1606594 h 2677656"/>
              <a:gd name="connsiteX47" fmla="*/ 0 w 10594397"/>
              <a:gd name="connsiteY47" fmla="*/ 1071062 h 2677656"/>
              <a:gd name="connsiteX48" fmla="*/ 0 w 10594397"/>
              <a:gd name="connsiteY48" fmla="*/ 535531 h 2677656"/>
              <a:gd name="connsiteX49" fmla="*/ 0 w 10594397"/>
              <a:gd name="connsiteY49" fmla="*/ 0 h 267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594397" h="2677656" extrusionOk="0">
                <a:moveTo>
                  <a:pt x="0" y="0"/>
                </a:moveTo>
                <a:cubicBezTo>
                  <a:pt x="179401" y="-17916"/>
                  <a:pt x="256087" y="11771"/>
                  <a:pt x="482634" y="0"/>
                </a:cubicBezTo>
                <a:cubicBezTo>
                  <a:pt x="709181" y="-11771"/>
                  <a:pt x="667678" y="18177"/>
                  <a:pt x="753379" y="0"/>
                </a:cubicBezTo>
                <a:cubicBezTo>
                  <a:pt x="839080" y="-18177"/>
                  <a:pt x="1211553" y="56040"/>
                  <a:pt x="1553845" y="0"/>
                </a:cubicBezTo>
                <a:cubicBezTo>
                  <a:pt x="1896137" y="-56040"/>
                  <a:pt x="1873415" y="33254"/>
                  <a:pt x="2036479" y="0"/>
                </a:cubicBezTo>
                <a:cubicBezTo>
                  <a:pt x="2199543" y="-33254"/>
                  <a:pt x="2300307" y="40579"/>
                  <a:pt x="2519112" y="0"/>
                </a:cubicBezTo>
                <a:cubicBezTo>
                  <a:pt x="2737917" y="-40579"/>
                  <a:pt x="2938223" y="58917"/>
                  <a:pt x="3319578" y="0"/>
                </a:cubicBezTo>
                <a:cubicBezTo>
                  <a:pt x="3700933" y="-58917"/>
                  <a:pt x="3522998" y="14303"/>
                  <a:pt x="3696267" y="0"/>
                </a:cubicBezTo>
                <a:cubicBezTo>
                  <a:pt x="3869536" y="-14303"/>
                  <a:pt x="4330347" y="8534"/>
                  <a:pt x="4496733" y="0"/>
                </a:cubicBezTo>
                <a:cubicBezTo>
                  <a:pt x="4663119" y="-8534"/>
                  <a:pt x="4952852" y="23951"/>
                  <a:pt x="5297198" y="0"/>
                </a:cubicBezTo>
                <a:cubicBezTo>
                  <a:pt x="5641545" y="-23951"/>
                  <a:pt x="5609605" y="24342"/>
                  <a:pt x="5885776" y="0"/>
                </a:cubicBezTo>
                <a:cubicBezTo>
                  <a:pt x="6161947" y="-24342"/>
                  <a:pt x="6347956" y="45655"/>
                  <a:pt x="6686242" y="0"/>
                </a:cubicBezTo>
                <a:cubicBezTo>
                  <a:pt x="7024528" y="-45655"/>
                  <a:pt x="6985689" y="42831"/>
                  <a:pt x="7168875" y="0"/>
                </a:cubicBezTo>
                <a:cubicBezTo>
                  <a:pt x="7352061" y="-42831"/>
                  <a:pt x="7474335" y="44875"/>
                  <a:pt x="7651509" y="0"/>
                </a:cubicBezTo>
                <a:cubicBezTo>
                  <a:pt x="7828683" y="-44875"/>
                  <a:pt x="8032647" y="14940"/>
                  <a:pt x="8346031" y="0"/>
                </a:cubicBezTo>
                <a:cubicBezTo>
                  <a:pt x="8659415" y="-14940"/>
                  <a:pt x="8663015" y="15606"/>
                  <a:pt x="8828664" y="0"/>
                </a:cubicBezTo>
                <a:cubicBezTo>
                  <a:pt x="8994313" y="-15606"/>
                  <a:pt x="9319308" y="19481"/>
                  <a:pt x="9629130" y="0"/>
                </a:cubicBezTo>
                <a:cubicBezTo>
                  <a:pt x="9938952" y="-19481"/>
                  <a:pt x="10231750" y="112361"/>
                  <a:pt x="10594397" y="0"/>
                </a:cubicBezTo>
                <a:cubicBezTo>
                  <a:pt x="10652877" y="202383"/>
                  <a:pt x="10560048" y="310399"/>
                  <a:pt x="10594397" y="535531"/>
                </a:cubicBezTo>
                <a:cubicBezTo>
                  <a:pt x="10628746" y="760663"/>
                  <a:pt x="10561532" y="917264"/>
                  <a:pt x="10594397" y="1097839"/>
                </a:cubicBezTo>
                <a:cubicBezTo>
                  <a:pt x="10627262" y="1278414"/>
                  <a:pt x="10545595" y="1352031"/>
                  <a:pt x="10594397" y="1553040"/>
                </a:cubicBezTo>
                <a:cubicBezTo>
                  <a:pt x="10643199" y="1754049"/>
                  <a:pt x="10555147" y="1803563"/>
                  <a:pt x="10594397" y="2035019"/>
                </a:cubicBezTo>
                <a:cubicBezTo>
                  <a:pt x="10633647" y="2266475"/>
                  <a:pt x="10568104" y="2381444"/>
                  <a:pt x="10594397" y="2677656"/>
                </a:cubicBezTo>
                <a:cubicBezTo>
                  <a:pt x="10456809" y="2731232"/>
                  <a:pt x="10304833" y="2667335"/>
                  <a:pt x="10111763" y="2677656"/>
                </a:cubicBezTo>
                <a:cubicBezTo>
                  <a:pt x="9918693" y="2687977"/>
                  <a:pt x="9745853" y="2666520"/>
                  <a:pt x="9523186" y="2677656"/>
                </a:cubicBezTo>
                <a:cubicBezTo>
                  <a:pt x="9300519" y="2688792"/>
                  <a:pt x="9355627" y="2647598"/>
                  <a:pt x="9252440" y="2677656"/>
                </a:cubicBezTo>
                <a:cubicBezTo>
                  <a:pt x="9149253" y="2707714"/>
                  <a:pt x="9056340" y="2649720"/>
                  <a:pt x="8981694" y="2677656"/>
                </a:cubicBezTo>
                <a:cubicBezTo>
                  <a:pt x="8907048" y="2705592"/>
                  <a:pt x="8528376" y="2664465"/>
                  <a:pt x="8393117" y="2677656"/>
                </a:cubicBezTo>
                <a:cubicBezTo>
                  <a:pt x="8257858" y="2690847"/>
                  <a:pt x="8131864" y="2671218"/>
                  <a:pt x="8016427" y="2677656"/>
                </a:cubicBezTo>
                <a:cubicBezTo>
                  <a:pt x="7900990" y="2684094"/>
                  <a:pt x="7580691" y="2667625"/>
                  <a:pt x="7321905" y="2677656"/>
                </a:cubicBezTo>
                <a:cubicBezTo>
                  <a:pt x="7063119" y="2687687"/>
                  <a:pt x="7118595" y="2654741"/>
                  <a:pt x="6945216" y="2677656"/>
                </a:cubicBezTo>
                <a:cubicBezTo>
                  <a:pt x="6771837" y="2700571"/>
                  <a:pt x="6515847" y="2668379"/>
                  <a:pt x="6250694" y="2677656"/>
                </a:cubicBezTo>
                <a:cubicBezTo>
                  <a:pt x="5985541" y="2686933"/>
                  <a:pt x="6051691" y="2659060"/>
                  <a:pt x="5979949" y="2677656"/>
                </a:cubicBezTo>
                <a:cubicBezTo>
                  <a:pt x="5908208" y="2696252"/>
                  <a:pt x="5611385" y="2594800"/>
                  <a:pt x="5285427" y="2677656"/>
                </a:cubicBezTo>
                <a:cubicBezTo>
                  <a:pt x="4959469" y="2760512"/>
                  <a:pt x="5032914" y="2642649"/>
                  <a:pt x="4908737" y="2677656"/>
                </a:cubicBezTo>
                <a:cubicBezTo>
                  <a:pt x="4784560" y="2712663"/>
                  <a:pt x="4740249" y="2675310"/>
                  <a:pt x="4637992" y="2677656"/>
                </a:cubicBezTo>
                <a:cubicBezTo>
                  <a:pt x="4535735" y="2680002"/>
                  <a:pt x="4396142" y="2638544"/>
                  <a:pt x="4261302" y="2677656"/>
                </a:cubicBezTo>
                <a:cubicBezTo>
                  <a:pt x="4126462" y="2716768"/>
                  <a:pt x="3818325" y="2637894"/>
                  <a:pt x="3566780" y="2677656"/>
                </a:cubicBezTo>
                <a:cubicBezTo>
                  <a:pt x="3315235" y="2717418"/>
                  <a:pt x="3340362" y="2652743"/>
                  <a:pt x="3190091" y="2677656"/>
                </a:cubicBezTo>
                <a:cubicBezTo>
                  <a:pt x="3039820" y="2702569"/>
                  <a:pt x="2992102" y="2657707"/>
                  <a:pt x="2919345" y="2677656"/>
                </a:cubicBezTo>
                <a:cubicBezTo>
                  <a:pt x="2846588" y="2697605"/>
                  <a:pt x="2724959" y="2635598"/>
                  <a:pt x="2542655" y="2677656"/>
                </a:cubicBezTo>
                <a:cubicBezTo>
                  <a:pt x="2360351" y="2719714"/>
                  <a:pt x="2229816" y="2664875"/>
                  <a:pt x="2060022" y="2677656"/>
                </a:cubicBezTo>
                <a:cubicBezTo>
                  <a:pt x="1890228" y="2690437"/>
                  <a:pt x="1725191" y="2621526"/>
                  <a:pt x="1471444" y="2677656"/>
                </a:cubicBezTo>
                <a:cubicBezTo>
                  <a:pt x="1217697" y="2733786"/>
                  <a:pt x="1261527" y="2661771"/>
                  <a:pt x="1094754" y="2677656"/>
                </a:cubicBezTo>
                <a:cubicBezTo>
                  <a:pt x="927981" y="2693541"/>
                  <a:pt x="271978" y="2626629"/>
                  <a:pt x="0" y="2677656"/>
                </a:cubicBezTo>
                <a:cubicBezTo>
                  <a:pt x="-32210" y="2502441"/>
                  <a:pt x="55207" y="2339351"/>
                  <a:pt x="0" y="2142125"/>
                </a:cubicBezTo>
                <a:cubicBezTo>
                  <a:pt x="-55207" y="1944899"/>
                  <a:pt x="45470" y="1791660"/>
                  <a:pt x="0" y="1606594"/>
                </a:cubicBezTo>
                <a:cubicBezTo>
                  <a:pt x="-45470" y="1421528"/>
                  <a:pt x="58100" y="1284698"/>
                  <a:pt x="0" y="1071062"/>
                </a:cubicBezTo>
                <a:cubicBezTo>
                  <a:pt x="-58100" y="857426"/>
                  <a:pt x="25196" y="699110"/>
                  <a:pt x="0" y="535531"/>
                </a:cubicBezTo>
                <a:cubicBezTo>
                  <a:pt x="-25196" y="371952"/>
                  <a:pt x="23207" y="185901"/>
                  <a:pt x="0" y="0"/>
                </a:cubicBezTo>
                <a:close/>
              </a:path>
            </a:pathLst>
          </a:custGeom>
          <a:noFill/>
          <a:ln w="158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rtlCol="0">
            <a:spAutoFit/>
          </a:bodyPr>
          <a:lstStyle/>
          <a:p>
            <a:r>
              <a:rPr lang="en-GB" sz="2400" b="0" i="0" u="none" strike="noStrike" baseline="0" dirty="0">
                <a:solidFill>
                  <a:srgbClr val="000000"/>
                </a:solidFill>
                <a:latin typeface="Arial" panose="020B0604020202020204" pitchFamily="34" charset="0"/>
              </a:rPr>
              <a:t>British Cohort Study:</a:t>
            </a:r>
          </a:p>
          <a:p>
            <a:r>
              <a:rPr lang="en-US" altLang="en-US" sz="2400" dirty="0">
                <a:solidFill>
                  <a:srgbClr val="121212"/>
                </a:solidFill>
                <a:latin typeface="GuardianTextEgyptian"/>
                <a:cs typeface="Times New Roman" panose="02020603050405020304" pitchFamily="18" charset="0"/>
              </a:rPr>
              <a:t>“Of the 17,000 members, 6,000 took a range of cognitive tests at age 16. We compared children from the same social backgrounds who achieved similar tested abilities at ages five and 10 and discovered that those who frequently read books at age 10 and more than once a week when they were 16 had higher test results than those who read less. In other words, reading for pleasure was linked to greater intellectual progress, both in vocabulary, spelling and mathematics.”</a:t>
            </a:r>
            <a:endParaRPr lang="en-GB" sz="2400" b="0" i="0" u="none" strike="noStrike" baseline="0" dirty="0">
              <a:solidFill>
                <a:srgbClr val="000000"/>
              </a:solidFill>
              <a:latin typeface="Arial" panose="020B0604020202020204" pitchFamily="34" charset="0"/>
            </a:endParaRPr>
          </a:p>
        </p:txBody>
      </p:sp>
      <p:sp>
        <p:nvSpPr>
          <p:cNvPr id="7" name="Rectangle 6">
            <a:extLst>
              <a:ext uri="{FF2B5EF4-FFF2-40B4-BE49-F238E27FC236}">
                <a16:creationId xmlns:a16="http://schemas.microsoft.com/office/drawing/2014/main" id="{FCA97A67-0428-48D4-9B55-FD45C26D7FCA}"/>
              </a:ext>
            </a:extLst>
          </p:cNvPr>
          <p:cNvSpPr/>
          <p:nvPr/>
        </p:nvSpPr>
        <p:spPr>
          <a:xfrm>
            <a:off x="4069034" y="4282823"/>
            <a:ext cx="4804457" cy="2308324"/>
          </a:xfrm>
          <a:prstGeom prst="rect">
            <a:avLst/>
          </a:prstGeom>
          <a:noFill/>
        </p:spPr>
        <p:txBody>
          <a:bodyPr wrap="none" lIns="91440" tIns="45720" rIns="91440" bIns="45720">
            <a:spAutoFit/>
          </a:bodyPr>
          <a:lstStyle/>
          <a:p>
            <a:pPr marL="571500" indent="-571500">
              <a:buFont typeface="Wingdings" panose="05000000000000000000" pitchFamily="2" charset="2"/>
              <a:buChar char="ü"/>
            </a:pPr>
            <a:r>
              <a:rPr lang="en-US" sz="3600" dirty="0">
                <a:ln w="0"/>
                <a:effectLst>
                  <a:outerShdw blurRad="38100" dist="19050" dir="2700000" algn="tl" rotWithShape="0">
                    <a:schemeClr val="dk1">
                      <a:alpha val="40000"/>
                    </a:schemeClr>
                  </a:outerShdw>
                </a:effectLst>
              </a:rPr>
              <a:t>Personal Development</a:t>
            </a:r>
          </a:p>
          <a:p>
            <a:pPr marL="571500" indent="-571500">
              <a:buFont typeface="Wingdings" panose="05000000000000000000" pitchFamily="2" charset="2"/>
              <a:buChar char="ü"/>
            </a:pPr>
            <a:r>
              <a:rPr lang="en-US" sz="3600" dirty="0">
                <a:ln w="0"/>
                <a:effectLst>
                  <a:outerShdw blurRad="38100" dist="19050" dir="2700000" algn="tl" rotWithShape="0">
                    <a:schemeClr val="dk1">
                      <a:alpha val="40000"/>
                    </a:schemeClr>
                  </a:outerShdw>
                </a:effectLst>
              </a:rPr>
              <a:t>Mental Health</a:t>
            </a:r>
          </a:p>
          <a:p>
            <a:pPr marL="571500" indent="-571500">
              <a:buFont typeface="Wingdings" panose="05000000000000000000" pitchFamily="2" charset="2"/>
              <a:buChar char="ü"/>
            </a:pPr>
            <a:r>
              <a:rPr lang="en-US" sz="3600" dirty="0">
                <a:ln w="0"/>
                <a:effectLst>
                  <a:outerShdw blurRad="38100" dist="19050" dir="2700000" algn="tl" rotWithShape="0">
                    <a:schemeClr val="dk1">
                      <a:alpha val="40000"/>
                    </a:schemeClr>
                  </a:outerShdw>
                </a:effectLst>
              </a:rPr>
              <a:t>Attainment</a:t>
            </a:r>
          </a:p>
          <a:p>
            <a:pPr marL="571500" indent="-571500">
              <a:buFont typeface="Wingdings" panose="05000000000000000000" pitchFamily="2" charset="2"/>
              <a:buChar char="ü"/>
            </a:pPr>
            <a:r>
              <a:rPr lang="en-US" sz="3600" b="0" cap="none" spc="0" dirty="0">
                <a:ln w="0"/>
                <a:solidFill>
                  <a:schemeClr val="tx1"/>
                </a:solidFill>
                <a:effectLst>
                  <a:outerShdw blurRad="38100" dist="19050" dir="2700000" algn="tl" rotWithShape="0">
                    <a:schemeClr val="dk1">
                      <a:alpha val="40000"/>
                    </a:schemeClr>
                  </a:outerShdw>
                </a:effectLst>
              </a:rPr>
              <a:t>Fun</a:t>
            </a:r>
          </a:p>
        </p:txBody>
      </p:sp>
    </p:spTree>
    <p:extLst>
      <p:ext uri="{BB962C8B-B14F-4D97-AF65-F5344CB8AC3E}">
        <p14:creationId xmlns:p14="http://schemas.microsoft.com/office/powerpoint/2010/main" val="182835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7AFC2-5D0E-44C3-AC65-CC86867415EC}"/>
              </a:ext>
            </a:extLst>
          </p:cNvPr>
          <p:cNvSpPr>
            <a:spLocks noGrp="1"/>
          </p:cNvSpPr>
          <p:nvPr>
            <p:ph idx="1"/>
          </p:nvPr>
        </p:nvSpPr>
        <p:spPr>
          <a:xfrm>
            <a:off x="544670" y="1371600"/>
            <a:ext cx="7336587" cy="4817968"/>
          </a:xfrm>
        </p:spPr>
        <p:txBody>
          <a:bodyPr>
            <a:normAutofit/>
          </a:bodyPr>
          <a:lstStyle/>
          <a:p>
            <a:pPr>
              <a:buFont typeface="Wingdings" panose="05000000000000000000" pitchFamily="2" charset="2"/>
              <a:buChar char="ü"/>
            </a:pPr>
            <a:r>
              <a:rPr lang="en-GB" sz="3200" dirty="0">
                <a:latin typeface="Calibri" panose="020F0502020204030204" pitchFamily="34" charset="0"/>
                <a:cs typeface="Calibri" panose="020F0502020204030204" pitchFamily="34" charset="0"/>
              </a:rPr>
              <a:t>Your child is expected to carry a reading book (fiction or non-fiction) on them at all times as part of their daily equipment check list. </a:t>
            </a:r>
          </a:p>
          <a:p>
            <a:pPr>
              <a:buFont typeface="Wingdings" panose="05000000000000000000" pitchFamily="2" charset="2"/>
              <a:buChar char="ü"/>
            </a:pPr>
            <a:r>
              <a:rPr lang="en-GB" sz="3200" dirty="0">
                <a:latin typeface="Calibri" panose="020F0502020204030204" pitchFamily="34" charset="0"/>
                <a:cs typeface="Calibri" panose="020F0502020204030204" pitchFamily="34" charset="0"/>
              </a:rPr>
              <a:t>We expect this to be changed at regular intervals and this will be monitored half-termly by form tutors. </a:t>
            </a:r>
          </a:p>
          <a:p>
            <a:pPr>
              <a:buFont typeface="Wingdings" panose="05000000000000000000" pitchFamily="2" charset="2"/>
              <a:buChar char="ü"/>
            </a:pPr>
            <a:r>
              <a:rPr lang="en-GB" sz="3200" dirty="0">
                <a:latin typeface="Calibri" panose="020F0502020204030204" pitchFamily="34" charset="0"/>
                <a:cs typeface="Calibri" panose="020F0502020204030204" pitchFamily="34" charset="0"/>
              </a:rPr>
              <a:t>Library books are on loan for two-weekly periods but can be extended. </a:t>
            </a:r>
          </a:p>
        </p:txBody>
      </p:sp>
      <p:sp>
        <p:nvSpPr>
          <p:cNvPr id="6" name="TextBox 5">
            <a:extLst>
              <a:ext uri="{FF2B5EF4-FFF2-40B4-BE49-F238E27FC236}">
                <a16:creationId xmlns:a16="http://schemas.microsoft.com/office/drawing/2014/main" id="{562639C8-3553-4812-B29F-49502561EA3E}"/>
              </a:ext>
            </a:extLst>
          </p:cNvPr>
          <p:cNvSpPr txBox="1"/>
          <p:nvPr/>
        </p:nvSpPr>
        <p:spPr>
          <a:xfrm>
            <a:off x="978466" y="224832"/>
            <a:ext cx="5756223" cy="707886"/>
          </a:xfrm>
          <a:prstGeom prst="rect">
            <a:avLst/>
          </a:prstGeom>
          <a:noFill/>
        </p:spPr>
        <p:txBody>
          <a:bodyPr wrap="square" rtlCol="0">
            <a:spAutoFit/>
          </a:bodyPr>
          <a:lstStyle/>
          <a:p>
            <a:r>
              <a:rPr lang="en-GB" sz="4000" b="1" dirty="0">
                <a:latin typeface="Calibri" panose="020F0502020204030204" pitchFamily="34" charset="0"/>
                <a:cs typeface="Calibri" panose="020F0502020204030204" pitchFamily="34" charset="0"/>
              </a:rPr>
              <a:t>Expectations for Reading</a:t>
            </a:r>
          </a:p>
        </p:txBody>
      </p:sp>
      <p:pic>
        <p:nvPicPr>
          <p:cNvPr id="5" name="Picture 4">
            <a:extLst>
              <a:ext uri="{FF2B5EF4-FFF2-40B4-BE49-F238E27FC236}">
                <a16:creationId xmlns:a16="http://schemas.microsoft.com/office/drawing/2014/main" id="{990ADD22-01DB-481C-AED8-F7CD4E6576D5}"/>
              </a:ext>
            </a:extLst>
          </p:cNvPr>
          <p:cNvPicPr>
            <a:picLocks noChangeAspect="1"/>
          </p:cNvPicPr>
          <p:nvPr/>
        </p:nvPicPr>
        <p:blipFill>
          <a:blip r:embed="rId2"/>
          <a:stretch>
            <a:fillRect/>
          </a:stretch>
        </p:blipFill>
        <p:spPr>
          <a:xfrm>
            <a:off x="8393785" y="578775"/>
            <a:ext cx="3461202" cy="5013702"/>
          </a:xfrm>
          <a:prstGeom prst="rect">
            <a:avLst/>
          </a:prstGeom>
        </p:spPr>
      </p:pic>
    </p:spTree>
    <p:extLst>
      <p:ext uri="{BB962C8B-B14F-4D97-AF65-F5344CB8AC3E}">
        <p14:creationId xmlns:p14="http://schemas.microsoft.com/office/powerpoint/2010/main" val="2077717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7AFC2-5D0E-44C3-AC65-CC86867415EC}"/>
              </a:ext>
            </a:extLst>
          </p:cNvPr>
          <p:cNvSpPr>
            <a:spLocks noGrp="1"/>
          </p:cNvSpPr>
          <p:nvPr>
            <p:ph idx="1"/>
          </p:nvPr>
        </p:nvSpPr>
        <p:spPr>
          <a:xfrm>
            <a:off x="511004" y="1393371"/>
            <a:ext cx="8218714" cy="4713513"/>
          </a:xfrm>
        </p:spPr>
        <p:txBody>
          <a:bodyPr>
            <a:normAutofit/>
          </a:bodyPr>
          <a:lstStyle/>
          <a:p>
            <a:pPr>
              <a:buFont typeface="Wingdings" panose="05000000000000000000" pitchFamily="2" charset="2"/>
              <a:buChar char="ü"/>
            </a:pPr>
            <a:r>
              <a:rPr lang="en-GB" sz="2800" dirty="0">
                <a:latin typeface="Calibri" panose="020F0502020204030204" pitchFamily="34" charset="0"/>
                <a:cs typeface="Calibri" panose="020F0502020204030204" pitchFamily="34" charset="0"/>
              </a:rPr>
              <a:t>Reading for pleasure opportunities are built into our form time curriculum for all students. </a:t>
            </a:r>
          </a:p>
          <a:p>
            <a:pPr>
              <a:buFont typeface="Wingdings" panose="05000000000000000000" pitchFamily="2" charset="2"/>
              <a:buChar char="ü"/>
            </a:pPr>
            <a:r>
              <a:rPr lang="en-GB" sz="2800" dirty="0">
                <a:latin typeface="Calibri" panose="020F0502020204030204" pitchFamily="34" charset="0"/>
                <a:cs typeface="Calibri" panose="020F0502020204030204" pitchFamily="34" charset="0"/>
              </a:rPr>
              <a:t>All KS3 students have a library lesson once a fortnight with a focus on grammar skills and then reading for pleasure. </a:t>
            </a:r>
          </a:p>
          <a:p>
            <a:pPr>
              <a:buFont typeface="Wingdings" panose="05000000000000000000" pitchFamily="2" charset="2"/>
              <a:buChar char="ü"/>
            </a:pPr>
            <a:r>
              <a:rPr lang="en-GB" sz="2800" dirty="0">
                <a:latin typeface="Calibri" panose="020F0502020204030204" pitchFamily="34" charset="0"/>
                <a:cs typeface="Calibri" panose="020F0502020204030204" pitchFamily="34" charset="0"/>
              </a:rPr>
              <a:t>The explicit teaching of reading skills has formed an integral part of our wider staff training programme. Our training has been closely guided by the Education Endowment Policy research and the National Literacy Trust. This is now being integrated into all curriculum areas. </a:t>
            </a:r>
          </a:p>
        </p:txBody>
      </p:sp>
      <p:sp>
        <p:nvSpPr>
          <p:cNvPr id="6" name="TextBox 5">
            <a:extLst>
              <a:ext uri="{FF2B5EF4-FFF2-40B4-BE49-F238E27FC236}">
                <a16:creationId xmlns:a16="http://schemas.microsoft.com/office/drawing/2014/main" id="{562639C8-3553-4812-B29F-49502561EA3E}"/>
              </a:ext>
            </a:extLst>
          </p:cNvPr>
          <p:cNvSpPr txBox="1"/>
          <p:nvPr/>
        </p:nvSpPr>
        <p:spPr>
          <a:xfrm>
            <a:off x="978466" y="224832"/>
            <a:ext cx="72837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a:solidFill>
                  <a:prstClr val="black"/>
                </a:solidFill>
                <a:latin typeface="Calibri" panose="020F0502020204030204" pitchFamily="34" charset="0"/>
                <a:cs typeface="Calibri" panose="020F0502020204030204" pitchFamily="34" charset="0"/>
              </a:rPr>
              <a:t>Reading and the Curriculum</a:t>
            </a:r>
            <a:endParaRPr kumimoji="0" lang="en-GB"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1207F68B-8396-4B6E-8653-1956B0B979D7}"/>
              </a:ext>
            </a:extLst>
          </p:cNvPr>
          <p:cNvPicPr>
            <a:picLocks noChangeAspect="1"/>
          </p:cNvPicPr>
          <p:nvPr/>
        </p:nvPicPr>
        <p:blipFill>
          <a:blip r:embed="rId2"/>
          <a:stretch>
            <a:fillRect/>
          </a:stretch>
        </p:blipFill>
        <p:spPr>
          <a:xfrm>
            <a:off x="8999084" y="2764291"/>
            <a:ext cx="2619375" cy="1743075"/>
          </a:xfrm>
          <a:prstGeom prst="rect">
            <a:avLst/>
          </a:prstGeom>
        </p:spPr>
      </p:pic>
    </p:spTree>
    <p:extLst>
      <p:ext uri="{BB962C8B-B14F-4D97-AF65-F5344CB8AC3E}">
        <p14:creationId xmlns:p14="http://schemas.microsoft.com/office/powerpoint/2010/main" val="3337437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A0EF-64C3-4AE0-BB96-B3E404EBFBAF}"/>
              </a:ext>
            </a:extLst>
          </p:cNvPr>
          <p:cNvSpPr>
            <a:spLocks noGrp="1"/>
          </p:cNvSpPr>
          <p:nvPr>
            <p:ph type="title"/>
          </p:nvPr>
        </p:nvSpPr>
        <p:spPr>
          <a:xfrm>
            <a:off x="0" y="0"/>
            <a:ext cx="12095922" cy="812501"/>
          </a:xfrm>
        </p:spPr>
        <p:txBody>
          <a:bodyPr/>
          <a:lstStyle/>
          <a:p>
            <a:r>
              <a:rPr lang="en-GB" dirty="0"/>
              <a:t>The promotion of reading across the curriculum:</a:t>
            </a:r>
          </a:p>
        </p:txBody>
      </p:sp>
      <p:pic>
        <p:nvPicPr>
          <p:cNvPr id="7" name="Picture 6">
            <a:extLst>
              <a:ext uri="{FF2B5EF4-FFF2-40B4-BE49-F238E27FC236}">
                <a16:creationId xmlns:a16="http://schemas.microsoft.com/office/drawing/2014/main" id="{3E57776F-1B3D-42F9-80AF-EC6BA4F1B67D}"/>
              </a:ext>
            </a:extLst>
          </p:cNvPr>
          <p:cNvPicPr>
            <a:picLocks noChangeAspect="1"/>
          </p:cNvPicPr>
          <p:nvPr/>
        </p:nvPicPr>
        <p:blipFill>
          <a:blip r:embed="rId2"/>
          <a:stretch>
            <a:fillRect/>
          </a:stretch>
        </p:blipFill>
        <p:spPr>
          <a:xfrm>
            <a:off x="96078" y="1325563"/>
            <a:ext cx="4215553" cy="5532437"/>
          </a:xfrm>
          <a:prstGeom prst="rect">
            <a:avLst/>
          </a:prstGeom>
        </p:spPr>
      </p:pic>
      <p:pic>
        <p:nvPicPr>
          <p:cNvPr id="11" name="Picture 2">
            <a:extLst>
              <a:ext uri="{FF2B5EF4-FFF2-40B4-BE49-F238E27FC236}">
                <a16:creationId xmlns:a16="http://schemas.microsoft.com/office/drawing/2014/main" id="{C67FF1E0-007C-49A6-A53D-3A3D79E372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92" t="4289" r="13972" b="7005"/>
          <a:stretch/>
        </p:blipFill>
        <p:spPr bwMode="auto">
          <a:xfrm>
            <a:off x="3871766" y="756365"/>
            <a:ext cx="3678866" cy="505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9B70C167-5EC4-401E-9D08-610247A921D3}"/>
              </a:ext>
            </a:extLst>
          </p:cNvPr>
          <p:cNvPicPr>
            <a:picLocks noChangeAspect="1"/>
          </p:cNvPicPr>
          <p:nvPr/>
        </p:nvPicPr>
        <p:blipFill>
          <a:blip r:embed="rId4"/>
          <a:stretch>
            <a:fillRect/>
          </a:stretch>
        </p:blipFill>
        <p:spPr>
          <a:xfrm>
            <a:off x="5999394" y="756365"/>
            <a:ext cx="6096528" cy="3429297"/>
          </a:xfrm>
          <a:prstGeom prst="rect">
            <a:avLst/>
          </a:prstGeom>
        </p:spPr>
      </p:pic>
      <p:pic>
        <p:nvPicPr>
          <p:cNvPr id="4" name="Picture 3">
            <a:extLst>
              <a:ext uri="{FF2B5EF4-FFF2-40B4-BE49-F238E27FC236}">
                <a16:creationId xmlns:a16="http://schemas.microsoft.com/office/drawing/2014/main" id="{8CA48817-661F-408C-BC2D-28CED008562A}"/>
              </a:ext>
            </a:extLst>
          </p:cNvPr>
          <p:cNvPicPr>
            <a:picLocks noChangeAspect="1"/>
          </p:cNvPicPr>
          <p:nvPr/>
        </p:nvPicPr>
        <p:blipFill>
          <a:blip r:embed="rId5"/>
          <a:stretch>
            <a:fillRect/>
          </a:stretch>
        </p:blipFill>
        <p:spPr>
          <a:xfrm>
            <a:off x="7834449" y="4942027"/>
            <a:ext cx="4261473" cy="1103472"/>
          </a:xfrm>
          <a:prstGeom prst="rect">
            <a:avLst/>
          </a:prstGeom>
        </p:spPr>
      </p:pic>
    </p:spTree>
    <p:extLst>
      <p:ext uri="{BB962C8B-B14F-4D97-AF65-F5344CB8AC3E}">
        <p14:creationId xmlns:p14="http://schemas.microsoft.com/office/powerpoint/2010/main" val="1455031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7AFC2-5D0E-44C3-AC65-CC86867415EC}"/>
              </a:ext>
            </a:extLst>
          </p:cNvPr>
          <p:cNvSpPr>
            <a:spLocks noGrp="1"/>
          </p:cNvSpPr>
          <p:nvPr>
            <p:ph idx="1"/>
          </p:nvPr>
        </p:nvSpPr>
        <p:spPr>
          <a:xfrm>
            <a:off x="424543" y="1034438"/>
            <a:ext cx="9686315" cy="5623216"/>
          </a:xfrm>
        </p:spPr>
        <p:txBody>
          <a:bodyPr>
            <a:normAutofit/>
          </a:bodyPr>
          <a:lstStyle/>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All students have access to our well-stocked library which is open before school (8am-8:35am), scheduled break and lunchtimes and after school until 4pm.</a:t>
            </a:r>
          </a:p>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All students have access to SORA which is our online library of e-books and audio books. </a:t>
            </a:r>
          </a:p>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Book Council – The Novellas </a:t>
            </a:r>
          </a:p>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Drop Everything and Read </a:t>
            </a:r>
          </a:p>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Readathon Charity Event</a:t>
            </a:r>
          </a:p>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Author visits </a:t>
            </a:r>
          </a:p>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Book Clubs – Gothic, Science, Manga </a:t>
            </a:r>
          </a:p>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Carnegie Book Shadowing – Gifted and Talented Readers </a:t>
            </a:r>
          </a:p>
          <a:p>
            <a:pPr>
              <a:buFont typeface="Wingdings" panose="05000000000000000000" pitchFamily="2" charset="2"/>
              <a:buChar char="ü"/>
            </a:pPr>
            <a:r>
              <a:rPr lang="en-GB" sz="2400" dirty="0">
                <a:latin typeface="Calibri" panose="020F0502020204030204" pitchFamily="34" charset="0"/>
                <a:cs typeface="Calibri" panose="020F0502020204030204" pitchFamily="34" charset="0"/>
              </a:rPr>
              <a:t>Scholastic Book Fair</a:t>
            </a:r>
          </a:p>
          <a:p>
            <a:pPr>
              <a:buFont typeface="Wingdings" panose="05000000000000000000" pitchFamily="2" charset="2"/>
              <a:buChar char="ü"/>
            </a:pPr>
            <a:endParaRPr lang="en-GB"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562639C8-3553-4812-B29F-49502561EA3E}"/>
              </a:ext>
            </a:extLst>
          </p:cNvPr>
          <p:cNvSpPr txBox="1"/>
          <p:nvPr/>
        </p:nvSpPr>
        <p:spPr>
          <a:xfrm>
            <a:off x="35902" y="102365"/>
            <a:ext cx="88839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Reading and Extra-Curricular Activities </a:t>
            </a:r>
          </a:p>
        </p:txBody>
      </p:sp>
      <p:pic>
        <p:nvPicPr>
          <p:cNvPr id="2" name="Picture 1">
            <a:extLst>
              <a:ext uri="{FF2B5EF4-FFF2-40B4-BE49-F238E27FC236}">
                <a16:creationId xmlns:a16="http://schemas.microsoft.com/office/drawing/2014/main" id="{C0A3EC24-5964-4800-AF43-93B46289C5B1}"/>
              </a:ext>
            </a:extLst>
          </p:cNvPr>
          <p:cNvPicPr>
            <a:picLocks noChangeAspect="1"/>
          </p:cNvPicPr>
          <p:nvPr/>
        </p:nvPicPr>
        <p:blipFill>
          <a:blip r:embed="rId2"/>
          <a:stretch>
            <a:fillRect/>
          </a:stretch>
        </p:blipFill>
        <p:spPr>
          <a:xfrm>
            <a:off x="7931603" y="2767012"/>
            <a:ext cx="3448050" cy="1323975"/>
          </a:xfrm>
          <a:prstGeom prst="rect">
            <a:avLst/>
          </a:prstGeom>
        </p:spPr>
      </p:pic>
    </p:spTree>
    <p:extLst>
      <p:ext uri="{BB962C8B-B14F-4D97-AF65-F5344CB8AC3E}">
        <p14:creationId xmlns:p14="http://schemas.microsoft.com/office/powerpoint/2010/main" val="2910940657"/>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ushVTI">
  <a:themeElements>
    <a:clrScheme name="AnalogousFromLightSeedLeftStep">
      <a:dk1>
        <a:srgbClr val="000000"/>
      </a:dk1>
      <a:lt1>
        <a:srgbClr val="FFFFFF"/>
      </a:lt1>
      <a:dk2>
        <a:srgbClr val="1F2D37"/>
      </a:dk2>
      <a:lt2>
        <a:srgbClr val="E4E2E8"/>
      </a:lt2>
      <a:accent1>
        <a:srgbClr val="9AA67D"/>
      </a:accent1>
      <a:accent2>
        <a:srgbClr val="A9A273"/>
      </a:accent2>
      <a:accent3>
        <a:srgbClr val="BB9B81"/>
      </a:accent3>
      <a:accent4>
        <a:srgbClr val="BA827F"/>
      </a:accent4>
      <a:accent5>
        <a:srgbClr val="C492A4"/>
      </a:accent5>
      <a:accent6>
        <a:srgbClr val="BA7FAD"/>
      </a:accent6>
      <a:hlink>
        <a:srgbClr val="7E69AE"/>
      </a:hlink>
      <a:folHlink>
        <a:srgbClr val="7F7F7F"/>
      </a:folHlink>
    </a:clrScheme>
    <a:fontScheme name="Custom 3">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EW Phonics Template">
  <a:themeElements>
    <a:clrScheme name="Custom 4">
      <a:dk1>
        <a:srgbClr val="2D2D2D"/>
      </a:dk1>
      <a:lt1>
        <a:srgbClr val="FFFFFF"/>
      </a:lt1>
      <a:dk2>
        <a:srgbClr val="5A5A5A"/>
      </a:dk2>
      <a:lt2>
        <a:srgbClr val="EEECE1"/>
      </a:lt2>
      <a:accent1>
        <a:srgbClr val="FFC000"/>
      </a:accent1>
      <a:accent2>
        <a:srgbClr val="FFD200"/>
      </a:accent2>
      <a:accent3>
        <a:srgbClr val="CF9C00"/>
      </a:accent3>
      <a:accent4>
        <a:srgbClr val="A0A0A0"/>
      </a:accent4>
      <a:accent5>
        <a:srgbClr val="787878"/>
      </a:accent5>
      <a:accent6>
        <a:srgbClr val="5A5A5A"/>
      </a:accent6>
      <a:hlink>
        <a:srgbClr val="CF9C00"/>
      </a:hlink>
      <a:folHlink>
        <a:srgbClr val="7878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713</TotalTime>
  <Words>1475</Words>
  <Application>Microsoft Office PowerPoint</Application>
  <PresentationFormat>Widescreen</PresentationFormat>
  <Paragraphs>162</Paragraphs>
  <Slides>33</Slides>
  <Notes>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33</vt:i4>
      </vt:variant>
    </vt:vector>
  </HeadingPairs>
  <TitlesOfParts>
    <vt:vector size="50" baseType="lpstr">
      <vt:lpstr>Arial</vt:lpstr>
      <vt:lpstr>Book Antiqua</vt:lpstr>
      <vt:lpstr>Calibri</vt:lpstr>
      <vt:lpstr>Calibri Light</vt:lpstr>
      <vt:lpstr>Calisto MT</vt:lpstr>
      <vt:lpstr>Century Gothic</vt:lpstr>
      <vt:lpstr>Garamond</vt:lpstr>
      <vt:lpstr>GuardianTextEgyptian</vt:lpstr>
      <vt:lpstr>Times New Roman</vt:lpstr>
      <vt:lpstr>Tw Cen MT</vt:lpstr>
      <vt:lpstr>Tw Cen MT Condensed</vt:lpstr>
      <vt:lpstr>Wingdings</vt:lpstr>
      <vt:lpstr>Wingdings 3</vt:lpstr>
      <vt:lpstr>BrushVTI</vt:lpstr>
      <vt:lpstr>Integral</vt:lpstr>
      <vt:lpstr>Office Theme</vt:lpstr>
      <vt:lpstr>NEW Phonics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promotion of reading across the curriculum:</vt:lpstr>
      <vt:lpstr>PowerPoint Presentation</vt:lpstr>
      <vt:lpstr>PowerPoint Presentation</vt:lpstr>
      <vt:lpstr>PowerPoint Presentation</vt:lpstr>
      <vt:lpstr>Crompton House Book Reviews</vt:lpstr>
      <vt:lpstr>Reading Progress </vt:lpstr>
      <vt:lpstr>How do we monitor reading progress? </vt:lpstr>
      <vt:lpstr>How do we monitor progress? </vt:lpstr>
      <vt:lpstr>What if my child isn’t making the expected progress?</vt:lpstr>
      <vt:lpstr>PowerPoint Presentation</vt:lpstr>
      <vt:lpstr>Read Write Inc. Fresh Start daily lessons</vt:lpstr>
      <vt:lpstr>Fresh Start Virtual Classrooms</vt:lpstr>
      <vt:lpstr>PowerPoint Presentation</vt:lpstr>
      <vt:lpstr>PowerPoint Presentation</vt:lpstr>
      <vt:lpstr>PowerPoint Presentation</vt:lpstr>
      <vt:lpstr>PowerPoint Presentation</vt:lpstr>
      <vt:lpstr>PowerPoint Presentation</vt:lpstr>
      <vt:lpstr>Reading and SEN </vt:lpstr>
      <vt:lpstr>Reading At Home</vt:lpstr>
      <vt:lpstr>How can I support my child at home?</vt:lpstr>
      <vt:lpstr>How can I support my child at home?</vt:lpstr>
      <vt:lpstr>PowerPoint Presentation</vt:lpstr>
      <vt:lpstr>PowerPoint Presentation</vt:lpstr>
      <vt:lpstr>PowerPoint Presentation</vt:lpstr>
      <vt:lpstr>#WriteASmile for #MentalHealthAwarenessWeek 2022 – YouTube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G.Holt</dc:creator>
  <cp:lastModifiedBy>D.Pacey</cp:lastModifiedBy>
  <cp:revision>5</cp:revision>
  <dcterms:created xsi:type="dcterms:W3CDTF">2022-09-29T11:01:30Z</dcterms:created>
  <dcterms:modified xsi:type="dcterms:W3CDTF">2022-11-14T13:30:05Z</dcterms:modified>
</cp:coreProperties>
</file>