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notesMasterIdLst>
    <p:notesMasterId r:id="rId6"/>
  </p:notesMasterIdLst>
  <p:sldIdLst>
    <p:sldId id="256" r:id="rId5"/>
  </p:sldIdLst>
  <p:sldSz cx="9720263" cy="17640300"/>
  <p:notesSz cx="6797675" cy="9926638"/>
  <p:defaultTextStyle>
    <a:defPPr>
      <a:defRPr lang="en-US"/>
    </a:defPPr>
    <a:lvl1pPr marL="0" algn="l" defTabSz="1094475" rtl="0" eaLnBrk="1" latinLnBrk="0" hangingPunct="1">
      <a:defRPr sz="2155" kern="1200">
        <a:solidFill>
          <a:schemeClr val="tx1"/>
        </a:solidFill>
        <a:latin typeface="+mn-lt"/>
        <a:ea typeface="+mn-ea"/>
        <a:cs typeface="+mn-cs"/>
      </a:defRPr>
    </a:lvl1pPr>
    <a:lvl2pPr marL="547237" algn="l" defTabSz="1094475" rtl="0" eaLnBrk="1" latinLnBrk="0" hangingPunct="1">
      <a:defRPr sz="2155" kern="1200">
        <a:solidFill>
          <a:schemeClr val="tx1"/>
        </a:solidFill>
        <a:latin typeface="+mn-lt"/>
        <a:ea typeface="+mn-ea"/>
        <a:cs typeface="+mn-cs"/>
      </a:defRPr>
    </a:lvl2pPr>
    <a:lvl3pPr marL="1094475" algn="l" defTabSz="1094475" rtl="0" eaLnBrk="1" latinLnBrk="0" hangingPunct="1">
      <a:defRPr sz="2155" kern="1200">
        <a:solidFill>
          <a:schemeClr val="tx1"/>
        </a:solidFill>
        <a:latin typeface="+mn-lt"/>
        <a:ea typeface="+mn-ea"/>
        <a:cs typeface="+mn-cs"/>
      </a:defRPr>
    </a:lvl3pPr>
    <a:lvl4pPr marL="1641713" algn="l" defTabSz="1094475" rtl="0" eaLnBrk="1" latinLnBrk="0" hangingPunct="1">
      <a:defRPr sz="2155" kern="1200">
        <a:solidFill>
          <a:schemeClr val="tx1"/>
        </a:solidFill>
        <a:latin typeface="+mn-lt"/>
        <a:ea typeface="+mn-ea"/>
        <a:cs typeface="+mn-cs"/>
      </a:defRPr>
    </a:lvl4pPr>
    <a:lvl5pPr marL="2188951" algn="l" defTabSz="1094475" rtl="0" eaLnBrk="1" latinLnBrk="0" hangingPunct="1">
      <a:defRPr sz="2155" kern="1200">
        <a:solidFill>
          <a:schemeClr val="tx1"/>
        </a:solidFill>
        <a:latin typeface="+mn-lt"/>
        <a:ea typeface="+mn-ea"/>
        <a:cs typeface="+mn-cs"/>
      </a:defRPr>
    </a:lvl5pPr>
    <a:lvl6pPr marL="2736188" algn="l" defTabSz="1094475" rtl="0" eaLnBrk="1" latinLnBrk="0" hangingPunct="1">
      <a:defRPr sz="2155" kern="1200">
        <a:solidFill>
          <a:schemeClr val="tx1"/>
        </a:solidFill>
        <a:latin typeface="+mn-lt"/>
        <a:ea typeface="+mn-ea"/>
        <a:cs typeface="+mn-cs"/>
      </a:defRPr>
    </a:lvl6pPr>
    <a:lvl7pPr marL="3283426" algn="l" defTabSz="1094475" rtl="0" eaLnBrk="1" latinLnBrk="0" hangingPunct="1">
      <a:defRPr sz="2155" kern="1200">
        <a:solidFill>
          <a:schemeClr val="tx1"/>
        </a:solidFill>
        <a:latin typeface="+mn-lt"/>
        <a:ea typeface="+mn-ea"/>
        <a:cs typeface="+mn-cs"/>
      </a:defRPr>
    </a:lvl7pPr>
    <a:lvl8pPr marL="3830663" algn="l" defTabSz="1094475" rtl="0" eaLnBrk="1" latinLnBrk="0" hangingPunct="1">
      <a:defRPr sz="2155" kern="1200">
        <a:solidFill>
          <a:schemeClr val="tx1"/>
        </a:solidFill>
        <a:latin typeface="+mn-lt"/>
        <a:ea typeface="+mn-ea"/>
        <a:cs typeface="+mn-cs"/>
      </a:defRPr>
    </a:lvl8pPr>
    <a:lvl9pPr marL="4377902" algn="l" defTabSz="1094475" rtl="0" eaLnBrk="1" latinLnBrk="0" hangingPunct="1">
      <a:defRPr sz="215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4856"/>
    <a:srgbClr val="175A68"/>
    <a:srgbClr val="FE5E00"/>
    <a:srgbClr val="F8B308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DE7451-9650-4AB1-9686-6F943D8A2CEE}" v="10" dt="2023-02-28T10:47:05.3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0000" autoAdjust="0"/>
    <p:restoredTop sz="95833" autoAdjust="0"/>
  </p:normalViewPr>
  <p:slideViewPr>
    <p:cSldViewPr snapToGrid="0">
      <p:cViewPr>
        <p:scale>
          <a:sx n="100" d="100"/>
          <a:sy n="100" d="100"/>
        </p:scale>
        <p:origin x="508" y="-10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EA94C-77A3-2040-8584-2856F8330D11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76500" y="1241425"/>
            <a:ext cx="18446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A575A-FE42-F34E-BE8D-35435E3FE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487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30676" rtl="0" eaLnBrk="1" latinLnBrk="0" hangingPunct="1">
      <a:defRPr sz="1221" kern="1200">
        <a:solidFill>
          <a:schemeClr val="tx1"/>
        </a:solidFill>
        <a:latin typeface="+mn-lt"/>
        <a:ea typeface="+mn-ea"/>
        <a:cs typeface="+mn-cs"/>
      </a:defRPr>
    </a:lvl1pPr>
    <a:lvl2pPr marL="465338" algn="l" defTabSz="930676" rtl="0" eaLnBrk="1" latinLnBrk="0" hangingPunct="1">
      <a:defRPr sz="1221" kern="1200">
        <a:solidFill>
          <a:schemeClr val="tx1"/>
        </a:solidFill>
        <a:latin typeface="+mn-lt"/>
        <a:ea typeface="+mn-ea"/>
        <a:cs typeface="+mn-cs"/>
      </a:defRPr>
    </a:lvl2pPr>
    <a:lvl3pPr marL="930676" algn="l" defTabSz="930676" rtl="0" eaLnBrk="1" latinLnBrk="0" hangingPunct="1">
      <a:defRPr sz="1221" kern="1200">
        <a:solidFill>
          <a:schemeClr val="tx1"/>
        </a:solidFill>
        <a:latin typeface="+mn-lt"/>
        <a:ea typeface="+mn-ea"/>
        <a:cs typeface="+mn-cs"/>
      </a:defRPr>
    </a:lvl3pPr>
    <a:lvl4pPr marL="1396014" algn="l" defTabSz="930676" rtl="0" eaLnBrk="1" latinLnBrk="0" hangingPunct="1">
      <a:defRPr sz="1221" kern="1200">
        <a:solidFill>
          <a:schemeClr val="tx1"/>
        </a:solidFill>
        <a:latin typeface="+mn-lt"/>
        <a:ea typeface="+mn-ea"/>
        <a:cs typeface="+mn-cs"/>
      </a:defRPr>
    </a:lvl4pPr>
    <a:lvl5pPr marL="1861353" algn="l" defTabSz="930676" rtl="0" eaLnBrk="1" latinLnBrk="0" hangingPunct="1">
      <a:defRPr sz="1221" kern="1200">
        <a:solidFill>
          <a:schemeClr val="tx1"/>
        </a:solidFill>
        <a:latin typeface="+mn-lt"/>
        <a:ea typeface="+mn-ea"/>
        <a:cs typeface="+mn-cs"/>
      </a:defRPr>
    </a:lvl5pPr>
    <a:lvl6pPr marL="2326691" algn="l" defTabSz="930676" rtl="0" eaLnBrk="1" latinLnBrk="0" hangingPunct="1">
      <a:defRPr sz="1221" kern="1200">
        <a:solidFill>
          <a:schemeClr val="tx1"/>
        </a:solidFill>
        <a:latin typeface="+mn-lt"/>
        <a:ea typeface="+mn-ea"/>
        <a:cs typeface="+mn-cs"/>
      </a:defRPr>
    </a:lvl6pPr>
    <a:lvl7pPr marL="2792029" algn="l" defTabSz="930676" rtl="0" eaLnBrk="1" latinLnBrk="0" hangingPunct="1">
      <a:defRPr sz="1221" kern="1200">
        <a:solidFill>
          <a:schemeClr val="tx1"/>
        </a:solidFill>
        <a:latin typeface="+mn-lt"/>
        <a:ea typeface="+mn-ea"/>
        <a:cs typeface="+mn-cs"/>
      </a:defRPr>
    </a:lvl7pPr>
    <a:lvl8pPr marL="3257367" algn="l" defTabSz="930676" rtl="0" eaLnBrk="1" latinLnBrk="0" hangingPunct="1">
      <a:defRPr sz="1221" kern="1200">
        <a:solidFill>
          <a:schemeClr val="tx1"/>
        </a:solidFill>
        <a:latin typeface="+mn-lt"/>
        <a:ea typeface="+mn-ea"/>
        <a:cs typeface="+mn-cs"/>
      </a:defRPr>
    </a:lvl8pPr>
    <a:lvl9pPr marL="3722705" algn="l" defTabSz="930676" rtl="0" eaLnBrk="1" latinLnBrk="0" hangingPunct="1">
      <a:defRPr sz="122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76500" y="1241425"/>
            <a:ext cx="184467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A575A-FE42-F34E-BE8D-35435E3FEA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75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020" y="2886967"/>
            <a:ext cx="8262224" cy="6141438"/>
          </a:xfrm>
        </p:spPr>
        <p:txBody>
          <a:bodyPr anchor="b"/>
          <a:lstStyle>
            <a:lvl1pPr algn="ctr">
              <a:defRPr sz="6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5033" y="9265242"/>
            <a:ext cx="7290197" cy="4258988"/>
          </a:xfrm>
        </p:spPr>
        <p:txBody>
          <a:bodyPr/>
          <a:lstStyle>
            <a:lvl1pPr marL="0" indent="0" algn="ctr">
              <a:buNone/>
              <a:defRPr sz="2551"/>
            </a:lvl1pPr>
            <a:lvl2pPr marL="486004" indent="0" algn="ctr">
              <a:buNone/>
              <a:defRPr sz="2126"/>
            </a:lvl2pPr>
            <a:lvl3pPr marL="972007" indent="0" algn="ctr">
              <a:buNone/>
              <a:defRPr sz="1913"/>
            </a:lvl3pPr>
            <a:lvl4pPr marL="1458011" indent="0" algn="ctr">
              <a:buNone/>
              <a:defRPr sz="1701"/>
            </a:lvl4pPr>
            <a:lvl5pPr marL="1944014" indent="0" algn="ctr">
              <a:buNone/>
              <a:defRPr sz="1701"/>
            </a:lvl5pPr>
            <a:lvl6pPr marL="2430018" indent="0" algn="ctr">
              <a:buNone/>
              <a:defRPr sz="1701"/>
            </a:lvl6pPr>
            <a:lvl7pPr marL="2916022" indent="0" algn="ctr">
              <a:buNone/>
              <a:defRPr sz="1701"/>
            </a:lvl7pPr>
            <a:lvl8pPr marL="3402025" indent="0" algn="ctr">
              <a:buNone/>
              <a:defRPr sz="1701"/>
            </a:lvl8pPr>
            <a:lvl9pPr marL="3888029" indent="0" algn="ctr">
              <a:buNone/>
              <a:defRPr sz="17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C7FA-4DC8-4AC2-8BC3-7D8537098B71}" type="datetimeFigureOut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427D-ACDB-44CB-AE16-16FE043BA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83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C7FA-4DC8-4AC2-8BC3-7D8537098B71}" type="datetimeFigureOut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427D-ACDB-44CB-AE16-16FE043BA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885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6064" y="939183"/>
            <a:ext cx="2095932" cy="149493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8269" y="939183"/>
            <a:ext cx="6166292" cy="149493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C7FA-4DC8-4AC2-8BC3-7D8537098B71}" type="datetimeFigureOut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427D-ACDB-44CB-AE16-16FE043BA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78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C7FA-4DC8-4AC2-8BC3-7D8537098B71}" type="datetimeFigureOut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427D-ACDB-44CB-AE16-16FE043BA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520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206" y="4397830"/>
            <a:ext cx="8383727" cy="7337874"/>
          </a:xfrm>
        </p:spPr>
        <p:txBody>
          <a:bodyPr anchor="b"/>
          <a:lstStyle>
            <a:lvl1pPr>
              <a:defRPr sz="6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206" y="11805123"/>
            <a:ext cx="8383727" cy="3858814"/>
          </a:xfrm>
        </p:spPr>
        <p:txBody>
          <a:bodyPr/>
          <a:lstStyle>
            <a:lvl1pPr marL="0" indent="0">
              <a:buNone/>
              <a:defRPr sz="2551">
                <a:solidFill>
                  <a:schemeClr val="tx1"/>
                </a:solidFill>
              </a:defRPr>
            </a:lvl1pPr>
            <a:lvl2pPr marL="486004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2pPr>
            <a:lvl3pPr marL="972007" indent="0">
              <a:buNone/>
              <a:defRPr sz="1913">
                <a:solidFill>
                  <a:schemeClr val="tx1">
                    <a:tint val="75000"/>
                  </a:schemeClr>
                </a:solidFill>
              </a:defRPr>
            </a:lvl3pPr>
            <a:lvl4pPr marL="1458011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4pPr>
            <a:lvl5pPr marL="1944014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5pPr>
            <a:lvl6pPr marL="2430018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6pPr>
            <a:lvl7pPr marL="2916022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7pPr>
            <a:lvl8pPr marL="3402025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8pPr>
            <a:lvl9pPr marL="3888029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C7FA-4DC8-4AC2-8BC3-7D8537098B71}" type="datetimeFigureOut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427D-ACDB-44CB-AE16-16FE043BA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705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8268" y="4695913"/>
            <a:ext cx="4131112" cy="111926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0883" y="4695913"/>
            <a:ext cx="4131112" cy="111926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C7FA-4DC8-4AC2-8BC3-7D8537098B71}" type="datetimeFigureOut">
              <a:rPr lang="en-GB" smtClean="0"/>
              <a:t>24/06/2023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427D-ACDB-44CB-AE16-16FE043BA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587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534" y="939186"/>
            <a:ext cx="8383727" cy="34096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9535" y="4324325"/>
            <a:ext cx="4112126" cy="2119285"/>
          </a:xfrm>
        </p:spPr>
        <p:txBody>
          <a:bodyPr anchor="b"/>
          <a:lstStyle>
            <a:lvl1pPr marL="0" indent="0">
              <a:buNone/>
              <a:defRPr sz="2551" b="1"/>
            </a:lvl1pPr>
            <a:lvl2pPr marL="486004" indent="0">
              <a:buNone/>
              <a:defRPr sz="2126" b="1"/>
            </a:lvl2pPr>
            <a:lvl3pPr marL="972007" indent="0">
              <a:buNone/>
              <a:defRPr sz="1913" b="1"/>
            </a:lvl3pPr>
            <a:lvl4pPr marL="1458011" indent="0">
              <a:buNone/>
              <a:defRPr sz="1701" b="1"/>
            </a:lvl4pPr>
            <a:lvl5pPr marL="1944014" indent="0">
              <a:buNone/>
              <a:defRPr sz="1701" b="1"/>
            </a:lvl5pPr>
            <a:lvl6pPr marL="2430018" indent="0">
              <a:buNone/>
              <a:defRPr sz="1701" b="1"/>
            </a:lvl6pPr>
            <a:lvl7pPr marL="2916022" indent="0">
              <a:buNone/>
              <a:defRPr sz="1701" b="1"/>
            </a:lvl7pPr>
            <a:lvl8pPr marL="3402025" indent="0">
              <a:buNone/>
              <a:defRPr sz="1701" b="1"/>
            </a:lvl8pPr>
            <a:lvl9pPr marL="3888029" indent="0">
              <a:buNone/>
              <a:defRPr sz="1701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9535" y="6443610"/>
            <a:ext cx="4112126" cy="94775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0884" y="4324325"/>
            <a:ext cx="4132378" cy="2119285"/>
          </a:xfrm>
        </p:spPr>
        <p:txBody>
          <a:bodyPr anchor="b"/>
          <a:lstStyle>
            <a:lvl1pPr marL="0" indent="0">
              <a:buNone/>
              <a:defRPr sz="2551" b="1"/>
            </a:lvl1pPr>
            <a:lvl2pPr marL="486004" indent="0">
              <a:buNone/>
              <a:defRPr sz="2126" b="1"/>
            </a:lvl2pPr>
            <a:lvl3pPr marL="972007" indent="0">
              <a:buNone/>
              <a:defRPr sz="1913" b="1"/>
            </a:lvl3pPr>
            <a:lvl4pPr marL="1458011" indent="0">
              <a:buNone/>
              <a:defRPr sz="1701" b="1"/>
            </a:lvl4pPr>
            <a:lvl5pPr marL="1944014" indent="0">
              <a:buNone/>
              <a:defRPr sz="1701" b="1"/>
            </a:lvl5pPr>
            <a:lvl6pPr marL="2430018" indent="0">
              <a:buNone/>
              <a:defRPr sz="1701" b="1"/>
            </a:lvl6pPr>
            <a:lvl7pPr marL="2916022" indent="0">
              <a:buNone/>
              <a:defRPr sz="1701" b="1"/>
            </a:lvl7pPr>
            <a:lvl8pPr marL="3402025" indent="0">
              <a:buNone/>
              <a:defRPr sz="1701" b="1"/>
            </a:lvl8pPr>
            <a:lvl9pPr marL="3888029" indent="0">
              <a:buNone/>
              <a:defRPr sz="1701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0884" y="6443610"/>
            <a:ext cx="4132378" cy="94775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C7FA-4DC8-4AC2-8BC3-7D8537098B71}" type="datetimeFigureOut">
              <a:rPr lang="en-GB" smtClean="0"/>
              <a:t>24/06/2023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427D-ACDB-44CB-AE16-16FE043BA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038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C7FA-4DC8-4AC2-8BC3-7D8537098B71}" type="datetimeFigureOut">
              <a:rPr lang="en-GB" smtClean="0"/>
              <a:t>24/06/2023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427D-ACDB-44CB-AE16-16FE043BA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76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C7FA-4DC8-4AC2-8BC3-7D8537098B71}" type="datetimeFigureOut">
              <a:rPr lang="en-GB" smtClean="0"/>
              <a:t>24/06/2023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427D-ACDB-44CB-AE16-16FE043BA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011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534" y="1176020"/>
            <a:ext cx="3135038" cy="4116070"/>
          </a:xfrm>
        </p:spPr>
        <p:txBody>
          <a:bodyPr anchor="b"/>
          <a:lstStyle>
            <a:lvl1pPr>
              <a:defRPr sz="34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2378" y="2539880"/>
            <a:ext cx="4920883" cy="12536047"/>
          </a:xfrm>
        </p:spPr>
        <p:txBody>
          <a:bodyPr/>
          <a:lstStyle>
            <a:lvl1pPr>
              <a:defRPr sz="3402"/>
            </a:lvl1pPr>
            <a:lvl2pPr>
              <a:defRPr sz="2976"/>
            </a:lvl2pPr>
            <a:lvl3pPr>
              <a:defRPr sz="2551"/>
            </a:lvl3pPr>
            <a:lvl4pPr>
              <a:defRPr sz="2126"/>
            </a:lvl4pPr>
            <a:lvl5pPr>
              <a:defRPr sz="2126"/>
            </a:lvl5pPr>
            <a:lvl6pPr>
              <a:defRPr sz="2126"/>
            </a:lvl6pPr>
            <a:lvl7pPr>
              <a:defRPr sz="2126"/>
            </a:lvl7pPr>
            <a:lvl8pPr>
              <a:defRPr sz="2126"/>
            </a:lvl8pPr>
            <a:lvl9pPr>
              <a:defRPr sz="212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9534" y="5292090"/>
            <a:ext cx="3135038" cy="9804251"/>
          </a:xfrm>
        </p:spPr>
        <p:txBody>
          <a:bodyPr/>
          <a:lstStyle>
            <a:lvl1pPr marL="0" indent="0">
              <a:buNone/>
              <a:defRPr sz="1701"/>
            </a:lvl1pPr>
            <a:lvl2pPr marL="486004" indent="0">
              <a:buNone/>
              <a:defRPr sz="1488"/>
            </a:lvl2pPr>
            <a:lvl3pPr marL="972007" indent="0">
              <a:buNone/>
              <a:defRPr sz="1276"/>
            </a:lvl3pPr>
            <a:lvl4pPr marL="1458011" indent="0">
              <a:buNone/>
              <a:defRPr sz="1063"/>
            </a:lvl4pPr>
            <a:lvl5pPr marL="1944014" indent="0">
              <a:buNone/>
              <a:defRPr sz="1063"/>
            </a:lvl5pPr>
            <a:lvl6pPr marL="2430018" indent="0">
              <a:buNone/>
              <a:defRPr sz="1063"/>
            </a:lvl6pPr>
            <a:lvl7pPr marL="2916022" indent="0">
              <a:buNone/>
              <a:defRPr sz="1063"/>
            </a:lvl7pPr>
            <a:lvl8pPr marL="3402025" indent="0">
              <a:buNone/>
              <a:defRPr sz="1063"/>
            </a:lvl8pPr>
            <a:lvl9pPr marL="3888029" indent="0">
              <a:buNone/>
              <a:defRPr sz="10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C7FA-4DC8-4AC2-8BC3-7D8537098B71}" type="datetimeFigureOut">
              <a:rPr lang="en-GB" smtClean="0"/>
              <a:t>24/06/2023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427D-ACDB-44CB-AE16-16FE043BA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96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534" y="1176020"/>
            <a:ext cx="3135038" cy="4116070"/>
          </a:xfrm>
        </p:spPr>
        <p:txBody>
          <a:bodyPr anchor="b"/>
          <a:lstStyle>
            <a:lvl1pPr>
              <a:defRPr sz="34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32378" y="2539880"/>
            <a:ext cx="4920883" cy="12536047"/>
          </a:xfrm>
        </p:spPr>
        <p:txBody>
          <a:bodyPr anchor="t"/>
          <a:lstStyle>
            <a:lvl1pPr marL="0" indent="0">
              <a:buNone/>
              <a:defRPr sz="3402"/>
            </a:lvl1pPr>
            <a:lvl2pPr marL="486004" indent="0">
              <a:buNone/>
              <a:defRPr sz="2976"/>
            </a:lvl2pPr>
            <a:lvl3pPr marL="972007" indent="0">
              <a:buNone/>
              <a:defRPr sz="2551"/>
            </a:lvl3pPr>
            <a:lvl4pPr marL="1458011" indent="0">
              <a:buNone/>
              <a:defRPr sz="2126"/>
            </a:lvl4pPr>
            <a:lvl5pPr marL="1944014" indent="0">
              <a:buNone/>
              <a:defRPr sz="2126"/>
            </a:lvl5pPr>
            <a:lvl6pPr marL="2430018" indent="0">
              <a:buNone/>
              <a:defRPr sz="2126"/>
            </a:lvl6pPr>
            <a:lvl7pPr marL="2916022" indent="0">
              <a:buNone/>
              <a:defRPr sz="2126"/>
            </a:lvl7pPr>
            <a:lvl8pPr marL="3402025" indent="0">
              <a:buNone/>
              <a:defRPr sz="2126"/>
            </a:lvl8pPr>
            <a:lvl9pPr marL="3888029" indent="0">
              <a:buNone/>
              <a:defRPr sz="2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9534" y="5292090"/>
            <a:ext cx="3135038" cy="9804251"/>
          </a:xfrm>
        </p:spPr>
        <p:txBody>
          <a:bodyPr/>
          <a:lstStyle>
            <a:lvl1pPr marL="0" indent="0">
              <a:buNone/>
              <a:defRPr sz="1701"/>
            </a:lvl1pPr>
            <a:lvl2pPr marL="486004" indent="0">
              <a:buNone/>
              <a:defRPr sz="1488"/>
            </a:lvl2pPr>
            <a:lvl3pPr marL="972007" indent="0">
              <a:buNone/>
              <a:defRPr sz="1276"/>
            </a:lvl3pPr>
            <a:lvl4pPr marL="1458011" indent="0">
              <a:buNone/>
              <a:defRPr sz="1063"/>
            </a:lvl4pPr>
            <a:lvl5pPr marL="1944014" indent="0">
              <a:buNone/>
              <a:defRPr sz="1063"/>
            </a:lvl5pPr>
            <a:lvl6pPr marL="2430018" indent="0">
              <a:buNone/>
              <a:defRPr sz="1063"/>
            </a:lvl6pPr>
            <a:lvl7pPr marL="2916022" indent="0">
              <a:buNone/>
              <a:defRPr sz="1063"/>
            </a:lvl7pPr>
            <a:lvl8pPr marL="3402025" indent="0">
              <a:buNone/>
              <a:defRPr sz="1063"/>
            </a:lvl8pPr>
            <a:lvl9pPr marL="3888029" indent="0">
              <a:buNone/>
              <a:defRPr sz="10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C7FA-4DC8-4AC2-8BC3-7D8537098B71}" type="datetimeFigureOut">
              <a:rPr lang="en-GB" smtClean="0"/>
              <a:t>24/06/2023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427D-ACDB-44CB-AE16-16FE043BA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55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8268" y="939186"/>
            <a:ext cx="8383727" cy="3409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8268" y="4695913"/>
            <a:ext cx="8383727" cy="1119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268" y="16349948"/>
            <a:ext cx="2187059" cy="939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CC7FA-4DC8-4AC2-8BC3-7D8537098B71}" type="datetimeFigureOut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19837" y="16349948"/>
            <a:ext cx="3280589" cy="939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4936" y="16349948"/>
            <a:ext cx="2187059" cy="939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9427D-ACDB-44CB-AE16-16FE043BA3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232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72007" rtl="0" eaLnBrk="1" latinLnBrk="0" hangingPunct="1">
        <a:lnSpc>
          <a:spcPct val="90000"/>
        </a:lnSpc>
        <a:spcBef>
          <a:spcPct val="0"/>
        </a:spcBef>
        <a:buNone/>
        <a:defRPr sz="46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002" indent="-243002" algn="l" defTabSz="972007" rtl="0" eaLnBrk="1" latinLnBrk="0" hangingPunct="1">
        <a:lnSpc>
          <a:spcPct val="90000"/>
        </a:lnSpc>
        <a:spcBef>
          <a:spcPts val="1063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29005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15009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701013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4pPr>
      <a:lvl5pPr marL="2187016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6pPr>
      <a:lvl7pPr marL="3159023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7pPr>
      <a:lvl8pPr marL="3645027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8pPr>
      <a:lvl9pPr marL="4131031" indent="-243002" algn="l" defTabSz="972007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1pPr>
      <a:lvl2pPr marL="486004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2pPr>
      <a:lvl3pPr marL="972007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3pPr>
      <a:lvl4pPr marL="1458011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4pPr>
      <a:lvl5pPr marL="1944014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5pPr>
      <a:lvl6pPr marL="2430018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6pPr>
      <a:lvl7pPr marL="2916022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7pPr>
      <a:lvl8pPr marL="3402025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8pPr>
      <a:lvl9pPr marL="3888029" algn="l" defTabSz="972007" rtl="0" eaLnBrk="1" latinLnBrk="0" hangingPunct="1">
        <a:defRPr sz="1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4.png"/><Relationship Id="rId21" Type="http://schemas.openxmlformats.org/officeDocument/2006/relationships/image" Target="../media/image19.png"/><Relationship Id="rId42" Type="http://schemas.openxmlformats.org/officeDocument/2006/relationships/image" Target="../media/image40.png"/><Relationship Id="rId47" Type="http://schemas.openxmlformats.org/officeDocument/2006/relationships/image" Target="../media/image45.png"/><Relationship Id="rId63" Type="http://schemas.openxmlformats.org/officeDocument/2006/relationships/image" Target="../media/image61.png"/><Relationship Id="rId68" Type="http://schemas.openxmlformats.org/officeDocument/2006/relationships/image" Target="../media/image66.jpeg"/><Relationship Id="rId7" Type="http://schemas.openxmlformats.org/officeDocument/2006/relationships/image" Target="../media/image5.png"/><Relationship Id="rId71" Type="http://schemas.openxmlformats.org/officeDocument/2006/relationships/image" Target="../media/image69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9" Type="http://schemas.openxmlformats.org/officeDocument/2006/relationships/image" Target="../media/image27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png"/><Relationship Id="rId40" Type="http://schemas.openxmlformats.org/officeDocument/2006/relationships/image" Target="../media/image38.png"/><Relationship Id="rId45" Type="http://schemas.openxmlformats.org/officeDocument/2006/relationships/image" Target="../media/image43.png"/><Relationship Id="rId53" Type="http://schemas.openxmlformats.org/officeDocument/2006/relationships/image" Target="../media/image51.png"/><Relationship Id="rId58" Type="http://schemas.openxmlformats.org/officeDocument/2006/relationships/image" Target="../media/image56.png"/><Relationship Id="rId66" Type="http://schemas.openxmlformats.org/officeDocument/2006/relationships/image" Target="../media/image64.png"/><Relationship Id="rId5" Type="http://schemas.openxmlformats.org/officeDocument/2006/relationships/image" Target="../media/image3.png"/><Relationship Id="rId61" Type="http://schemas.openxmlformats.org/officeDocument/2006/relationships/image" Target="../media/image59.png"/><Relationship Id="rId19" Type="http://schemas.openxmlformats.org/officeDocument/2006/relationships/image" Target="../media/image1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png"/><Relationship Id="rId43" Type="http://schemas.openxmlformats.org/officeDocument/2006/relationships/image" Target="../media/image41.png"/><Relationship Id="rId48" Type="http://schemas.openxmlformats.org/officeDocument/2006/relationships/image" Target="../media/image46.png"/><Relationship Id="rId56" Type="http://schemas.openxmlformats.org/officeDocument/2006/relationships/image" Target="../media/image54.png"/><Relationship Id="rId64" Type="http://schemas.openxmlformats.org/officeDocument/2006/relationships/image" Target="../media/image62.png"/><Relationship Id="rId69" Type="http://schemas.openxmlformats.org/officeDocument/2006/relationships/image" Target="../media/image67.jpeg"/><Relationship Id="rId8" Type="http://schemas.openxmlformats.org/officeDocument/2006/relationships/image" Target="../media/image6.png"/><Relationship Id="rId51" Type="http://schemas.openxmlformats.org/officeDocument/2006/relationships/image" Target="../media/image49.png"/><Relationship Id="rId3" Type="http://schemas.openxmlformats.org/officeDocument/2006/relationships/image" Target="../media/image1.pn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png"/><Relationship Id="rId46" Type="http://schemas.openxmlformats.org/officeDocument/2006/relationships/image" Target="../media/image44.png"/><Relationship Id="rId59" Type="http://schemas.openxmlformats.org/officeDocument/2006/relationships/image" Target="../media/image57.png"/><Relationship Id="rId67" Type="http://schemas.openxmlformats.org/officeDocument/2006/relationships/image" Target="../media/image65.png"/><Relationship Id="rId20" Type="http://schemas.openxmlformats.org/officeDocument/2006/relationships/image" Target="../media/image18.png"/><Relationship Id="rId41" Type="http://schemas.openxmlformats.org/officeDocument/2006/relationships/image" Target="../media/image39.png"/><Relationship Id="rId54" Type="http://schemas.openxmlformats.org/officeDocument/2006/relationships/image" Target="../media/image52.png"/><Relationship Id="rId62" Type="http://schemas.openxmlformats.org/officeDocument/2006/relationships/image" Target="../media/image60.png"/><Relationship Id="rId70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49" Type="http://schemas.openxmlformats.org/officeDocument/2006/relationships/image" Target="../media/image47.png"/><Relationship Id="rId57" Type="http://schemas.openxmlformats.org/officeDocument/2006/relationships/image" Target="../media/image55.png"/><Relationship Id="rId10" Type="http://schemas.openxmlformats.org/officeDocument/2006/relationships/image" Target="../media/image8.png"/><Relationship Id="rId31" Type="http://schemas.openxmlformats.org/officeDocument/2006/relationships/image" Target="../media/image29.png"/><Relationship Id="rId44" Type="http://schemas.openxmlformats.org/officeDocument/2006/relationships/image" Target="../media/image42.png"/><Relationship Id="rId52" Type="http://schemas.openxmlformats.org/officeDocument/2006/relationships/image" Target="../media/image50.png"/><Relationship Id="rId60" Type="http://schemas.openxmlformats.org/officeDocument/2006/relationships/image" Target="../media/image58.png"/><Relationship Id="rId65" Type="http://schemas.openxmlformats.org/officeDocument/2006/relationships/image" Target="../media/image63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9" Type="http://schemas.openxmlformats.org/officeDocument/2006/relationships/image" Target="../media/image37.png"/><Relationship Id="rId34" Type="http://schemas.openxmlformats.org/officeDocument/2006/relationships/image" Target="../media/image32.png"/><Relationship Id="rId50" Type="http://schemas.openxmlformats.org/officeDocument/2006/relationships/image" Target="../media/image48.png"/><Relationship Id="rId55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peech Bubble: Rectangle with Corners Rounded 73">
            <a:extLst>
              <a:ext uri="{FF2B5EF4-FFF2-40B4-BE49-F238E27FC236}">
                <a16:creationId xmlns:a16="http://schemas.microsoft.com/office/drawing/2014/main" id="{BDC2A4FA-DFC1-4BBB-8C7C-AA926C23DCE4}"/>
              </a:ext>
            </a:extLst>
          </p:cNvPr>
          <p:cNvSpPr/>
          <p:nvPr/>
        </p:nvSpPr>
        <p:spPr>
          <a:xfrm>
            <a:off x="7055876" y="14874391"/>
            <a:ext cx="1196063" cy="461665"/>
          </a:xfrm>
          <a:prstGeom prst="wedgeRoundRect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D2F97453-494C-5746-8E17-4A67EE1BF309}"/>
              </a:ext>
            </a:extLst>
          </p:cNvPr>
          <p:cNvSpPr/>
          <p:nvPr/>
        </p:nvSpPr>
        <p:spPr>
          <a:xfrm rot="16200000">
            <a:off x="608268" y="13652220"/>
            <a:ext cx="2780712" cy="2184400"/>
          </a:xfrm>
          <a:prstGeom prst="blockArc">
            <a:avLst>
              <a:gd name="adj1" fmla="val 10794188"/>
              <a:gd name="adj2" fmla="val 156513"/>
              <a:gd name="adj3" fmla="val 2821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361D24CC-941E-4C47-B0EC-E144352A4A74}"/>
              </a:ext>
            </a:extLst>
          </p:cNvPr>
          <p:cNvSpPr/>
          <p:nvPr/>
        </p:nvSpPr>
        <p:spPr>
          <a:xfrm>
            <a:off x="1953674" y="15522198"/>
            <a:ext cx="6575417" cy="61073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Block Arc 131">
            <a:extLst>
              <a:ext uri="{FF2B5EF4-FFF2-40B4-BE49-F238E27FC236}">
                <a16:creationId xmlns:a16="http://schemas.microsoft.com/office/drawing/2014/main" id="{2ABDDAA7-1330-5846-8957-036F466F9A01}"/>
              </a:ext>
            </a:extLst>
          </p:cNvPr>
          <p:cNvSpPr/>
          <p:nvPr/>
        </p:nvSpPr>
        <p:spPr>
          <a:xfrm rot="5400000" flipH="1">
            <a:off x="6418957" y="11386281"/>
            <a:ext cx="2847721" cy="2325134"/>
          </a:xfrm>
          <a:prstGeom prst="blockArc">
            <a:avLst>
              <a:gd name="adj1" fmla="val 10800000"/>
              <a:gd name="adj2" fmla="val 1572"/>
              <a:gd name="adj3" fmla="val 27649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8EE221F3-E29A-7E44-BA3E-4DDEF353168D}"/>
              </a:ext>
            </a:extLst>
          </p:cNvPr>
          <p:cNvSpPr/>
          <p:nvPr/>
        </p:nvSpPr>
        <p:spPr>
          <a:xfrm>
            <a:off x="1909789" y="13362329"/>
            <a:ext cx="5942715" cy="62184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BBA4EACD-79B2-9047-926C-4179677F6DF3}"/>
              </a:ext>
            </a:extLst>
          </p:cNvPr>
          <p:cNvSpPr/>
          <p:nvPr/>
        </p:nvSpPr>
        <p:spPr>
          <a:xfrm>
            <a:off x="2032661" y="11131055"/>
            <a:ext cx="5841604" cy="6549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Block Arc 135">
            <a:extLst>
              <a:ext uri="{FF2B5EF4-FFF2-40B4-BE49-F238E27FC236}">
                <a16:creationId xmlns:a16="http://schemas.microsoft.com/office/drawing/2014/main" id="{28EF7BC0-BD7F-BD4C-8DBE-13C9030B0FE6}"/>
              </a:ext>
            </a:extLst>
          </p:cNvPr>
          <p:cNvSpPr/>
          <p:nvPr/>
        </p:nvSpPr>
        <p:spPr>
          <a:xfrm rot="16200000">
            <a:off x="653282" y="9218661"/>
            <a:ext cx="2800986" cy="2229301"/>
          </a:xfrm>
          <a:prstGeom prst="blockArc">
            <a:avLst>
              <a:gd name="adj1" fmla="val 10532807"/>
              <a:gd name="adj2" fmla="val 263439"/>
              <a:gd name="adj3" fmla="val 28511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Block Arc 139">
            <a:extLst>
              <a:ext uri="{FF2B5EF4-FFF2-40B4-BE49-F238E27FC236}">
                <a16:creationId xmlns:a16="http://schemas.microsoft.com/office/drawing/2014/main" id="{E050A4CB-2DFF-4C43-B71B-CB7634BAF8C7}"/>
              </a:ext>
            </a:extLst>
          </p:cNvPr>
          <p:cNvSpPr/>
          <p:nvPr/>
        </p:nvSpPr>
        <p:spPr>
          <a:xfrm rot="5400000" flipH="1">
            <a:off x="6497569" y="7027863"/>
            <a:ext cx="2805423" cy="2287911"/>
          </a:xfrm>
          <a:prstGeom prst="blockArc">
            <a:avLst>
              <a:gd name="adj1" fmla="val 10800000"/>
              <a:gd name="adj2" fmla="val 1572"/>
              <a:gd name="adj3" fmla="val 27649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4ED9223C-B305-724C-860B-8788F8ED72BC}"/>
              </a:ext>
            </a:extLst>
          </p:cNvPr>
          <p:cNvSpPr/>
          <p:nvPr/>
        </p:nvSpPr>
        <p:spPr>
          <a:xfrm>
            <a:off x="2060817" y="8928495"/>
            <a:ext cx="5935711" cy="652772"/>
          </a:xfrm>
          <a:custGeom>
            <a:avLst/>
            <a:gdLst>
              <a:gd name="connsiteX0" fmla="*/ 0 w 5909338"/>
              <a:gd name="connsiteY0" fmla="*/ 0 h 642380"/>
              <a:gd name="connsiteX1" fmla="*/ 5909338 w 5909338"/>
              <a:gd name="connsiteY1" fmla="*/ 0 h 642380"/>
              <a:gd name="connsiteX2" fmla="*/ 5909338 w 5909338"/>
              <a:gd name="connsiteY2" fmla="*/ 642380 h 642380"/>
              <a:gd name="connsiteX3" fmla="*/ 0 w 5909338"/>
              <a:gd name="connsiteY3" fmla="*/ 642380 h 642380"/>
              <a:gd name="connsiteX4" fmla="*/ 0 w 5909338"/>
              <a:gd name="connsiteY4" fmla="*/ 0 h 642380"/>
              <a:gd name="connsiteX0" fmla="*/ 0 w 5909338"/>
              <a:gd name="connsiteY0" fmla="*/ 0 h 642380"/>
              <a:gd name="connsiteX1" fmla="*/ 5909338 w 5909338"/>
              <a:gd name="connsiteY1" fmla="*/ 0 h 642380"/>
              <a:gd name="connsiteX2" fmla="*/ 5909338 w 5909338"/>
              <a:gd name="connsiteY2" fmla="*/ 637185 h 642380"/>
              <a:gd name="connsiteX3" fmla="*/ 0 w 5909338"/>
              <a:gd name="connsiteY3" fmla="*/ 642380 h 642380"/>
              <a:gd name="connsiteX4" fmla="*/ 0 w 5909338"/>
              <a:gd name="connsiteY4" fmla="*/ 0 h 642380"/>
              <a:gd name="connsiteX0" fmla="*/ 0 w 5909338"/>
              <a:gd name="connsiteY0" fmla="*/ 0 h 642381"/>
              <a:gd name="connsiteX1" fmla="*/ 5909338 w 5909338"/>
              <a:gd name="connsiteY1" fmla="*/ 0 h 642381"/>
              <a:gd name="connsiteX2" fmla="*/ 5831406 w 5909338"/>
              <a:gd name="connsiteY2" fmla="*/ 642381 h 642381"/>
              <a:gd name="connsiteX3" fmla="*/ 0 w 5909338"/>
              <a:gd name="connsiteY3" fmla="*/ 642380 h 642381"/>
              <a:gd name="connsiteX4" fmla="*/ 0 w 5909338"/>
              <a:gd name="connsiteY4" fmla="*/ 0 h 642381"/>
              <a:gd name="connsiteX0" fmla="*/ 0 w 5909338"/>
              <a:gd name="connsiteY0" fmla="*/ 0 h 652772"/>
              <a:gd name="connsiteX1" fmla="*/ 5909338 w 5909338"/>
              <a:gd name="connsiteY1" fmla="*/ 0 h 652772"/>
              <a:gd name="connsiteX2" fmla="*/ 5826211 w 5909338"/>
              <a:gd name="connsiteY2" fmla="*/ 652772 h 652772"/>
              <a:gd name="connsiteX3" fmla="*/ 0 w 5909338"/>
              <a:gd name="connsiteY3" fmla="*/ 642380 h 652772"/>
              <a:gd name="connsiteX4" fmla="*/ 0 w 5909338"/>
              <a:gd name="connsiteY4" fmla="*/ 0 h 652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09338" h="652772">
                <a:moveTo>
                  <a:pt x="0" y="0"/>
                </a:moveTo>
                <a:lnTo>
                  <a:pt x="5909338" y="0"/>
                </a:lnTo>
                <a:lnTo>
                  <a:pt x="5826211" y="652772"/>
                </a:lnTo>
                <a:lnTo>
                  <a:pt x="0" y="642380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5B6ECEE5-8B0A-BE49-88D6-380CCB5771D4}"/>
              </a:ext>
            </a:extLst>
          </p:cNvPr>
          <p:cNvSpPr/>
          <p:nvPr/>
        </p:nvSpPr>
        <p:spPr>
          <a:xfrm>
            <a:off x="2114761" y="6815268"/>
            <a:ext cx="5827821" cy="61739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Block Arc 142">
            <a:extLst>
              <a:ext uri="{FF2B5EF4-FFF2-40B4-BE49-F238E27FC236}">
                <a16:creationId xmlns:a16="http://schemas.microsoft.com/office/drawing/2014/main" id="{F9A4C65A-77AF-D444-B52E-87C937A7CC66}"/>
              </a:ext>
            </a:extLst>
          </p:cNvPr>
          <p:cNvSpPr/>
          <p:nvPr/>
        </p:nvSpPr>
        <p:spPr>
          <a:xfrm rot="16200000">
            <a:off x="750125" y="4955813"/>
            <a:ext cx="2763038" cy="2184400"/>
          </a:xfrm>
          <a:prstGeom prst="blockArc">
            <a:avLst>
              <a:gd name="adj1" fmla="val 10800000"/>
              <a:gd name="adj2" fmla="val 156513"/>
              <a:gd name="adj3" fmla="val 2821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4" name="Block Arc 213">
            <a:extLst>
              <a:ext uri="{FF2B5EF4-FFF2-40B4-BE49-F238E27FC236}">
                <a16:creationId xmlns:a16="http://schemas.microsoft.com/office/drawing/2014/main" id="{9BB00DD6-C4C4-7348-AD3E-28EAE4D8492B}"/>
              </a:ext>
            </a:extLst>
          </p:cNvPr>
          <p:cNvSpPr/>
          <p:nvPr/>
        </p:nvSpPr>
        <p:spPr>
          <a:xfrm rot="5400000" flipH="1">
            <a:off x="6345599" y="2763568"/>
            <a:ext cx="2800409" cy="2204310"/>
          </a:xfrm>
          <a:prstGeom prst="blockArc">
            <a:avLst>
              <a:gd name="adj1" fmla="val 10800000"/>
              <a:gd name="adj2" fmla="val 1572"/>
              <a:gd name="adj3" fmla="val 27649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19CB39D4-AD12-0B45-8E85-C9D1845FD3AE}"/>
              </a:ext>
            </a:extLst>
          </p:cNvPr>
          <p:cNvSpPr/>
          <p:nvPr/>
        </p:nvSpPr>
        <p:spPr>
          <a:xfrm>
            <a:off x="2114182" y="4676732"/>
            <a:ext cx="5733212" cy="60417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val 223">
            <a:extLst>
              <a:ext uri="{FF2B5EF4-FFF2-40B4-BE49-F238E27FC236}">
                <a16:creationId xmlns:a16="http://schemas.microsoft.com/office/drawing/2014/main" id="{ACF0C630-75E2-F848-B9E5-7E5905E2C993}"/>
              </a:ext>
            </a:extLst>
          </p:cNvPr>
          <p:cNvSpPr/>
          <p:nvPr/>
        </p:nvSpPr>
        <p:spPr>
          <a:xfrm>
            <a:off x="6306346" y="5795848"/>
            <a:ext cx="1047404" cy="100141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" name="Oval 224">
            <a:extLst>
              <a:ext uri="{FF2B5EF4-FFF2-40B4-BE49-F238E27FC236}">
                <a16:creationId xmlns:a16="http://schemas.microsoft.com/office/drawing/2014/main" id="{37258FC4-E633-1F40-B961-0AFD7DEF4AD4}"/>
              </a:ext>
            </a:extLst>
          </p:cNvPr>
          <p:cNvSpPr/>
          <p:nvPr/>
        </p:nvSpPr>
        <p:spPr>
          <a:xfrm>
            <a:off x="6364221" y="6024307"/>
            <a:ext cx="867570" cy="6855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B5CF508-9F97-7344-A588-8737134FC758}"/>
              </a:ext>
            </a:extLst>
          </p:cNvPr>
          <p:cNvSpPr/>
          <p:nvPr/>
        </p:nvSpPr>
        <p:spPr>
          <a:xfrm>
            <a:off x="1953674" y="2458781"/>
            <a:ext cx="5854586" cy="62936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B85D31BE-9BE0-3341-86C3-0BFD563EAA1B}"/>
              </a:ext>
            </a:extLst>
          </p:cNvPr>
          <p:cNvSpPr/>
          <p:nvPr/>
        </p:nvSpPr>
        <p:spPr>
          <a:xfrm rot="5400000">
            <a:off x="2271450" y="456452"/>
            <a:ext cx="938427" cy="735967"/>
          </a:xfrm>
          <a:prstGeom prst="triangle">
            <a:avLst>
              <a:gd name="adj" fmla="val 45360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38000">
                <a:schemeClr val="accent1">
                  <a:lumMod val="45000"/>
                  <a:lumOff val="55000"/>
                </a:schemeClr>
              </a:gs>
              <a:gs pos="39000">
                <a:schemeClr val="accent1">
                  <a:lumMod val="45000"/>
                  <a:lumOff val="55000"/>
                </a:schemeClr>
              </a:gs>
              <a:gs pos="84000">
                <a:srgbClr val="00206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42C74E4-6C67-AB42-B00E-14010A9DAB4A}"/>
              </a:ext>
            </a:extLst>
          </p:cNvPr>
          <p:cNvSpPr txBox="1"/>
          <p:nvPr/>
        </p:nvSpPr>
        <p:spPr>
          <a:xfrm>
            <a:off x="6321840" y="5866363"/>
            <a:ext cx="895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YEAR</a:t>
            </a:r>
          </a:p>
        </p:txBody>
      </p:sp>
      <p:sp>
        <p:nvSpPr>
          <p:cNvPr id="230" name="Oval 229">
            <a:extLst>
              <a:ext uri="{FF2B5EF4-FFF2-40B4-BE49-F238E27FC236}">
                <a16:creationId xmlns:a16="http://schemas.microsoft.com/office/drawing/2014/main" id="{67D857C8-6DBF-1441-BED6-4FF1EB531C36}"/>
              </a:ext>
            </a:extLst>
          </p:cNvPr>
          <p:cNvSpPr/>
          <p:nvPr/>
        </p:nvSpPr>
        <p:spPr>
          <a:xfrm>
            <a:off x="7085331" y="15136909"/>
            <a:ext cx="1214980" cy="13048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>
            <a:extLst>
              <a:ext uri="{FF2B5EF4-FFF2-40B4-BE49-F238E27FC236}">
                <a16:creationId xmlns:a16="http://schemas.microsoft.com/office/drawing/2014/main" id="{FA468CC4-DA3D-D04C-A0F3-908B66B1ED58}"/>
              </a:ext>
            </a:extLst>
          </p:cNvPr>
          <p:cNvSpPr/>
          <p:nvPr/>
        </p:nvSpPr>
        <p:spPr>
          <a:xfrm>
            <a:off x="7276162" y="15336268"/>
            <a:ext cx="841075" cy="90330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347F049-5853-0C49-B90B-3270038CAC6A}"/>
              </a:ext>
            </a:extLst>
          </p:cNvPr>
          <p:cNvCxnSpPr>
            <a:cxnSpLocks/>
          </p:cNvCxnSpPr>
          <p:nvPr/>
        </p:nvCxnSpPr>
        <p:spPr>
          <a:xfrm>
            <a:off x="6765398" y="15105223"/>
            <a:ext cx="0" cy="633957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432DE9D9-B0B5-F742-8942-7B37AAB3C019}"/>
              </a:ext>
            </a:extLst>
          </p:cNvPr>
          <p:cNvCxnSpPr>
            <a:cxnSpLocks/>
          </p:cNvCxnSpPr>
          <p:nvPr/>
        </p:nvCxnSpPr>
        <p:spPr>
          <a:xfrm flipV="1">
            <a:off x="6398707" y="15851473"/>
            <a:ext cx="0" cy="304702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00E6D38E-3F60-8646-B0C0-1F4A34240498}"/>
              </a:ext>
            </a:extLst>
          </p:cNvPr>
          <p:cNvCxnSpPr>
            <a:cxnSpLocks/>
          </p:cNvCxnSpPr>
          <p:nvPr/>
        </p:nvCxnSpPr>
        <p:spPr>
          <a:xfrm flipH="1">
            <a:off x="4503509" y="15243841"/>
            <a:ext cx="1541" cy="422321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DDCFADFF-18E9-314C-BA93-B0E2EAA0B395}"/>
              </a:ext>
            </a:extLst>
          </p:cNvPr>
          <p:cNvCxnSpPr>
            <a:cxnSpLocks/>
          </p:cNvCxnSpPr>
          <p:nvPr/>
        </p:nvCxnSpPr>
        <p:spPr>
          <a:xfrm flipV="1">
            <a:off x="5075634" y="15587532"/>
            <a:ext cx="6084" cy="758032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Connector 373">
            <a:extLst>
              <a:ext uri="{FF2B5EF4-FFF2-40B4-BE49-F238E27FC236}">
                <a16:creationId xmlns:a16="http://schemas.microsoft.com/office/drawing/2014/main" id="{A7C6716C-32A9-3E41-9445-F62338DFDF8F}"/>
              </a:ext>
            </a:extLst>
          </p:cNvPr>
          <p:cNvCxnSpPr>
            <a:cxnSpLocks/>
          </p:cNvCxnSpPr>
          <p:nvPr/>
        </p:nvCxnSpPr>
        <p:spPr>
          <a:xfrm flipH="1" flipV="1">
            <a:off x="8094558" y="4850008"/>
            <a:ext cx="381743" cy="330129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Straight Connector 385">
            <a:extLst>
              <a:ext uri="{FF2B5EF4-FFF2-40B4-BE49-F238E27FC236}">
                <a16:creationId xmlns:a16="http://schemas.microsoft.com/office/drawing/2014/main" id="{B16335DF-B3E6-9C43-8DA5-AD74166C867F}"/>
              </a:ext>
            </a:extLst>
          </p:cNvPr>
          <p:cNvCxnSpPr>
            <a:cxnSpLocks/>
          </p:cNvCxnSpPr>
          <p:nvPr/>
        </p:nvCxnSpPr>
        <p:spPr>
          <a:xfrm flipH="1">
            <a:off x="8578037" y="3969253"/>
            <a:ext cx="420259" cy="308505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554B049-F74B-48F1-A036-FC00BC393C00}"/>
              </a:ext>
            </a:extLst>
          </p:cNvPr>
          <p:cNvSpPr txBox="1"/>
          <p:nvPr/>
        </p:nvSpPr>
        <p:spPr>
          <a:xfrm>
            <a:off x="4033768" y="140634"/>
            <a:ext cx="44215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haroni" panose="020B0604020202020204" pitchFamily="2" charset="-79"/>
                <a:cs typeface="Aharoni" panose="020B0604020202020204" pitchFamily="2" charset="-79"/>
              </a:rPr>
              <a:t>GCSE P.E</a:t>
            </a:r>
          </a:p>
          <a:p>
            <a:pPr algn="ctr"/>
            <a:r>
              <a:rPr lang="en-GB" sz="2800" dirty="0">
                <a:latin typeface="Aharoni" panose="020B0604020202020204" pitchFamily="2" charset="-79"/>
                <a:cs typeface="Aharoni" panose="020B0604020202020204" pitchFamily="2" charset="-79"/>
              </a:rPr>
              <a:t>Learning Journey</a:t>
            </a:r>
          </a:p>
          <a:p>
            <a:pPr algn="ctr"/>
            <a:endParaRPr lang="en-GB" sz="2800" dirty="0">
              <a:latin typeface="Aharoni" panose="020B0604020202020204" pitchFamily="2" charset="-79"/>
              <a:cs typeface="Aharoni" panose="020B0604020202020204" pitchFamily="2" charset="-79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87A07DE-C984-5043-ABB4-D3D967D43357}"/>
              </a:ext>
            </a:extLst>
          </p:cNvPr>
          <p:cNvSpPr txBox="1"/>
          <p:nvPr/>
        </p:nvSpPr>
        <p:spPr>
          <a:xfrm>
            <a:off x="7265978" y="15513490"/>
            <a:ext cx="841074" cy="827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10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BE9DFE9-D2AE-C14C-AB63-41C6DF192559}"/>
              </a:ext>
            </a:extLst>
          </p:cNvPr>
          <p:cNvSpPr txBox="1"/>
          <p:nvPr/>
        </p:nvSpPr>
        <p:spPr>
          <a:xfrm>
            <a:off x="7265978" y="15429809"/>
            <a:ext cx="841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YEAR</a:t>
            </a:r>
          </a:p>
        </p:txBody>
      </p:sp>
      <p:cxnSp>
        <p:nvCxnSpPr>
          <p:cNvPr id="399" name="Straight Connector 398">
            <a:extLst>
              <a:ext uri="{FF2B5EF4-FFF2-40B4-BE49-F238E27FC236}">
                <a16:creationId xmlns:a16="http://schemas.microsoft.com/office/drawing/2014/main" id="{E84EC7A0-1EC3-489B-B564-99132653BA00}"/>
              </a:ext>
            </a:extLst>
          </p:cNvPr>
          <p:cNvCxnSpPr>
            <a:cxnSpLocks/>
          </p:cNvCxnSpPr>
          <p:nvPr/>
        </p:nvCxnSpPr>
        <p:spPr>
          <a:xfrm flipV="1">
            <a:off x="3195962" y="15860941"/>
            <a:ext cx="10464" cy="965210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Straight Connector 493">
            <a:extLst>
              <a:ext uri="{FF2B5EF4-FFF2-40B4-BE49-F238E27FC236}">
                <a16:creationId xmlns:a16="http://schemas.microsoft.com/office/drawing/2014/main" id="{EC642833-F2C5-4B08-9721-A4A7EB6AFBA4}"/>
              </a:ext>
            </a:extLst>
          </p:cNvPr>
          <p:cNvCxnSpPr>
            <a:cxnSpLocks/>
          </p:cNvCxnSpPr>
          <p:nvPr/>
        </p:nvCxnSpPr>
        <p:spPr>
          <a:xfrm>
            <a:off x="7228073" y="10953621"/>
            <a:ext cx="0" cy="459281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Straight Connector 503">
            <a:extLst>
              <a:ext uri="{FF2B5EF4-FFF2-40B4-BE49-F238E27FC236}">
                <a16:creationId xmlns:a16="http://schemas.microsoft.com/office/drawing/2014/main" id="{7E0896E7-7A54-49A3-9CF3-0F6077FC5A93}"/>
              </a:ext>
            </a:extLst>
          </p:cNvPr>
          <p:cNvCxnSpPr>
            <a:cxnSpLocks/>
          </p:cNvCxnSpPr>
          <p:nvPr/>
        </p:nvCxnSpPr>
        <p:spPr>
          <a:xfrm>
            <a:off x="7540818" y="13076044"/>
            <a:ext cx="0" cy="425177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Straight Connector 505">
            <a:extLst>
              <a:ext uri="{FF2B5EF4-FFF2-40B4-BE49-F238E27FC236}">
                <a16:creationId xmlns:a16="http://schemas.microsoft.com/office/drawing/2014/main" id="{849B89FE-810A-4085-9945-ED6A7870C5EA}"/>
              </a:ext>
            </a:extLst>
          </p:cNvPr>
          <p:cNvCxnSpPr>
            <a:cxnSpLocks/>
          </p:cNvCxnSpPr>
          <p:nvPr/>
        </p:nvCxnSpPr>
        <p:spPr>
          <a:xfrm flipV="1">
            <a:off x="6885878" y="13648896"/>
            <a:ext cx="0" cy="435350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4" name="Block Arc 573">
            <a:extLst>
              <a:ext uri="{FF2B5EF4-FFF2-40B4-BE49-F238E27FC236}">
                <a16:creationId xmlns:a16="http://schemas.microsoft.com/office/drawing/2014/main" id="{42DCC817-95A4-4F9E-B69E-5B3F826F1806}"/>
              </a:ext>
            </a:extLst>
          </p:cNvPr>
          <p:cNvSpPr/>
          <p:nvPr/>
        </p:nvSpPr>
        <p:spPr>
          <a:xfrm rot="16200000">
            <a:off x="677579" y="688094"/>
            <a:ext cx="2591870" cy="2184400"/>
          </a:xfrm>
          <a:prstGeom prst="blockArc">
            <a:avLst>
              <a:gd name="adj1" fmla="val 10800000"/>
              <a:gd name="adj2" fmla="val 156513"/>
              <a:gd name="adj3" fmla="val 2821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82" name="Straight Connector 581">
            <a:extLst>
              <a:ext uri="{FF2B5EF4-FFF2-40B4-BE49-F238E27FC236}">
                <a16:creationId xmlns:a16="http://schemas.microsoft.com/office/drawing/2014/main" id="{4D1BBD61-9F55-4579-996F-EFE618B7EA76}"/>
              </a:ext>
            </a:extLst>
          </p:cNvPr>
          <p:cNvCxnSpPr>
            <a:cxnSpLocks/>
          </p:cNvCxnSpPr>
          <p:nvPr/>
        </p:nvCxnSpPr>
        <p:spPr>
          <a:xfrm flipH="1" flipV="1">
            <a:off x="1064219" y="11408888"/>
            <a:ext cx="611340" cy="4014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Straight Connector 583">
            <a:extLst>
              <a:ext uri="{FF2B5EF4-FFF2-40B4-BE49-F238E27FC236}">
                <a16:creationId xmlns:a16="http://schemas.microsoft.com/office/drawing/2014/main" id="{4DE56988-9563-47EE-97AA-4208AE65370A}"/>
              </a:ext>
            </a:extLst>
          </p:cNvPr>
          <p:cNvCxnSpPr>
            <a:cxnSpLocks/>
          </p:cNvCxnSpPr>
          <p:nvPr/>
        </p:nvCxnSpPr>
        <p:spPr>
          <a:xfrm flipH="1" flipV="1">
            <a:off x="8703871" y="9108475"/>
            <a:ext cx="278939" cy="170649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Straight Connector 584">
            <a:extLst>
              <a:ext uri="{FF2B5EF4-FFF2-40B4-BE49-F238E27FC236}">
                <a16:creationId xmlns:a16="http://schemas.microsoft.com/office/drawing/2014/main" id="{ED97350C-F515-4F00-B9C2-7F4F13347875}"/>
              </a:ext>
            </a:extLst>
          </p:cNvPr>
          <p:cNvCxnSpPr>
            <a:cxnSpLocks/>
          </p:cNvCxnSpPr>
          <p:nvPr/>
        </p:nvCxnSpPr>
        <p:spPr>
          <a:xfrm flipH="1" flipV="1">
            <a:off x="8819789" y="7952844"/>
            <a:ext cx="233872" cy="177857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1" name="Straight Connector 590">
            <a:extLst>
              <a:ext uri="{FF2B5EF4-FFF2-40B4-BE49-F238E27FC236}">
                <a16:creationId xmlns:a16="http://schemas.microsoft.com/office/drawing/2014/main" id="{43DA3765-0617-44A0-BA4B-0446DA406BD9}"/>
              </a:ext>
            </a:extLst>
          </p:cNvPr>
          <p:cNvCxnSpPr>
            <a:cxnSpLocks/>
          </p:cNvCxnSpPr>
          <p:nvPr/>
        </p:nvCxnSpPr>
        <p:spPr>
          <a:xfrm flipV="1">
            <a:off x="7391347" y="6527476"/>
            <a:ext cx="269915" cy="334287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Straight Connector 599">
            <a:extLst>
              <a:ext uri="{FF2B5EF4-FFF2-40B4-BE49-F238E27FC236}">
                <a16:creationId xmlns:a16="http://schemas.microsoft.com/office/drawing/2014/main" id="{B6443DBE-18BC-4F8E-AB79-78F6C0DBA2DB}"/>
              </a:ext>
            </a:extLst>
          </p:cNvPr>
          <p:cNvCxnSpPr>
            <a:cxnSpLocks/>
          </p:cNvCxnSpPr>
          <p:nvPr/>
        </p:nvCxnSpPr>
        <p:spPr>
          <a:xfrm>
            <a:off x="5241382" y="11054472"/>
            <a:ext cx="0" cy="306135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Straight Connector 603">
            <a:extLst>
              <a:ext uri="{FF2B5EF4-FFF2-40B4-BE49-F238E27FC236}">
                <a16:creationId xmlns:a16="http://schemas.microsoft.com/office/drawing/2014/main" id="{52614DFF-0EF6-4C6A-AD7D-9B4446A681E6}"/>
              </a:ext>
            </a:extLst>
          </p:cNvPr>
          <p:cNvCxnSpPr>
            <a:cxnSpLocks/>
          </p:cNvCxnSpPr>
          <p:nvPr/>
        </p:nvCxnSpPr>
        <p:spPr>
          <a:xfrm flipV="1">
            <a:off x="3428088" y="9314014"/>
            <a:ext cx="0" cy="468041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1" name="Straight Connector 620">
            <a:extLst>
              <a:ext uri="{FF2B5EF4-FFF2-40B4-BE49-F238E27FC236}">
                <a16:creationId xmlns:a16="http://schemas.microsoft.com/office/drawing/2014/main" id="{E3F061CF-B9C5-49C1-8ABB-4084A9282E37}"/>
              </a:ext>
            </a:extLst>
          </p:cNvPr>
          <p:cNvCxnSpPr>
            <a:cxnSpLocks/>
          </p:cNvCxnSpPr>
          <p:nvPr/>
        </p:nvCxnSpPr>
        <p:spPr>
          <a:xfrm>
            <a:off x="2679801" y="8936157"/>
            <a:ext cx="0" cy="358894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Straight Connector 631">
            <a:extLst>
              <a:ext uri="{FF2B5EF4-FFF2-40B4-BE49-F238E27FC236}">
                <a16:creationId xmlns:a16="http://schemas.microsoft.com/office/drawing/2014/main" id="{B6F03619-A72D-4CF0-8660-E25D5E191C26}"/>
              </a:ext>
            </a:extLst>
          </p:cNvPr>
          <p:cNvCxnSpPr>
            <a:cxnSpLocks/>
          </p:cNvCxnSpPr>
          <p:nvPr/>
        </p:nvCxnSpPr>
        <p:spPr>
          <a:xfrm>
            <a:off x="1834874" y="8374362"/>
            <a:ext cx="277042" cy="640580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6" name="Straight Connector 635">
            <a:extLst>
              <a:ext uri="{FF2B5EF4-FFF2-40B4-BE49-F238E27FC236}">
                <a16:creationId xmlns:a16="http://schemas.microsoft.com/office/drawing/2014/main" id="{E6C2D989-6BCF-44BD-A06B-C7FA92BCF323}"/>
              </a:ext>
            </a:extLst>
          </p:cNvPr>
          <p:cNvCxnSpPr>
            <a:cxnSpLocks/>
          </p:cNvCxnSpPr>
          <p:nvPr/>
        </p:nvCxnSpPr>
        <p:spPr>
          <a:xfrm flipV="1">
            <a:off x="2177100" y="4251482"/>
            <a:ext cx="0" cy="509842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Straight Connector 637">
            <a:extLst>
              <a:ext uri="{FF2B5EF4-FFF2-40B4-BE49-F238E27FC236}">
                <a16:creationId xmlns:a16="http://schemas.microsoft.com/office/drawing/2014/main" id="{7E040C18-2E53-40CA-BFAD-62C81655A485}"/>
              </a:ext>
            </a:extLst>
          </p:cNvPr>
          <p:cNvCxnSpPr>
            <a:cxnSpLocks/>
          </p:cNvCxnSpPr>
          <p:nvPr/>
        </p:nvCxnSpPr>
        <p:spPr>
          <a:xfrm>
            <a:off x="866991" y="5866018"/>
            <a:ext cx="337236" cy="481579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Straight Connector 652">
            <a:extLst>
              <a:ext uri="{FF2B5EF4-FFF2-40B4-BE49-F238E27FC236}">
                <a16:creationId xmlns:a16="http://schemas.microsoft.com/office/drawing/2014/main" id="{B4B756DC-3C0D-4E23-B3CB-F7BC497B34CD}"/>
              </a:ext>
            </a:extLst>
          </p:cNvPr>
          <p:cNvCxnSpPr>
            <a:cxnSpLocks/>
          </p:cNvCxnSpPr>
          <p:nvPr/>
        </p:nvCxnSpPr>
        <p:spPr>
          <a:xfrm>
            <a:off x="8342255" y="9469920"/>
            <a:ext cx="483731" cy="618947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4" name="Straight Connector 653">
            <a:extLst>
              <a:ext uri="{FF2B5EF4-FFF2-40B4-BE49-F238E27FC236}">
                <a16:creationId xmlns:a16="http://schemas.microsoft.com/office/drawing/2014/main" id="{654912DF-DC0F-40EA-BBF4-8EA8558311B9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7710615" y="9566704"/>
            <a:ext cx="362642" cy="571226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0" name="Straight Connector 659">
            <a:extLst>
              <a:ext uri="{FF2B5EF4-FFF2-40B4-BE49-F238E27FC236}">
                <a16:creationId xmlns:a16="http://schemas.microsoft.com/office/drawing/2014/main" id="{4E50602A-F6B8-4E11-B6D2-F50AB4361A08}"/>
              </a:ext>
            </a:extLst>
          </p:cNvPr>
          <p:cNvCxnSpPr>
            <a:cxnSpLocks/>
          </p:cNvCxnSpPr>
          <p:nvPr/>
        </p:nvCxnSpPr>
        <p:spPr>
          <a:xfrm flipH="1" flipV="1">
            <a:off x="6789610" y="5110134"/>
            <a:ext cx="5092" cy="479812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Straight Connector 669">
            <a:extLst>
              <a:ext uri="{FF2B5EF4-FFF2-40B4-BE49-F238E27FC236}">
                <a16:creationId xmlns:a16="http://schemas.microsoft.com/office/drawing/2014/main" id="{9637F0F5-2C07-45EA-BAFE-6D32F9DD4CDF}"/>
              </a:ext>
            </a:extLst>
          </p:cNvPr>
          <p:cNvCxnSpPr>
            <a:cxnSpLocks/>
          </p:cNvCxnSpPr>
          <p:nvPr/>
        </p:nvCxnSpPr>
        <p:spPr>
          <a:xfrm>
            <a:off x="3583510" y="4398802"/>
            <a:ext cx="0" cy="476887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Straight Connector 683">
            <a:extLst>
              <a:ext uri="{FF2B5EF4-FFF2-40B4-BE49-F238E27FC236}">
                <a16:creationId xmlns:a16="http://schemas.microsoft.com/office/drawing/2014/main" id="{6EC0EF18-61C3-4ABD-9EF9-F1AB317163D4}"/>
              </a:ext>
            </a:extLst>
          </p:cNvPr>
          <p:cNvCxnSpPr>
            <a:cxnSpLocks/>
          </p:cNvCxnSpPr>
          <p:nvPr/>
        </p:nvCxnSpPr>
        <p:spPr>
          <a:xfrm flipV="1">
            <a:off x="7610599" y="3076596"/>
            <a:ext cx="281337" cy="447618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3" name="Rectangle 692">
            <a:extLst>
              <a:ext uri="{FF2B5EF4-FFF2-40B4-BE49-F238E27FC236}">
                <a16:creationId xmlns:a16="http://schemas.microsoft.com/office/drawing/2014/main" id="{242D1697-493D-4EEA-9BF1-C16D669A5B45}"/>
              </a:ext>
            </a:extLst>
          </p:cNvPr>
          <p:cNvSpPr/>
          <p:nvPr/>
        </p:nvSpPr>
        <p:spPr>
          <a:xfrm>
            <a:off x="1972765" y="487940"/>
            <a:ext cx="462817" cy="62936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7" name="Straight Connector 696">
            <a:extLst>
              <a:ext uri="{FF2B5EF4-FFF2-40B4-BE49-F238E27FC236}">
                <a16:creationId xmlns:a16="http://schemas.microsoft.com/office/drawing/2014/main" id="{A054A87E-1802-4456-87F2-C253690ACA74}"/>
              </a:ext>
            </a:extLst>
          </p:cNvPr>
          <p:cNvCxnSpPr>
            <a:cxnSpLocks/>
          </p:cNvCxnSpPr>
          <p:nvPr/>
        </p:nvCxnSpPr>
        <p:spPr>
          <a:xfrm flipH="1" flipV="1">
            <a:off x="4672281" y="2891965"/>
            <a:ext cx="517516" cy="288316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Straight Connector 697">
            <a:extLst>
              <a:ext uri="{FF2B5EF4-FFF2-40B4-BE49-F238E27FC236}">
                <a16:creationId xmlns:a16="http://schemas.microsoft.com/office/drawing/2014/main" id="{82114DC5-2A93-4F5B-B516-78F30C55F4AC}"/>
              </a:ext>
            </a:extLst>
          </p:cNvPr>
          <p:cNvCxnSpPr>
            <a:cxnSpLocks/>
          </p:cNvCxnSpPr>
          <p:nvPr/>
        </p:nvCxnSpPr>
        <p:spPr>
          <a:xfrm flipV="1">
            <a:off x="791258" y="2701804"/>
            <a:ext cx="467348" cy="387917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Straight Connector 705">
            <a:extLst>
              <a:ext uri="{FF2B5EF4-FFF2-40B4-BE49-F238E27FC236}">
                <a16:creationId xmlns:a16="http://schemas.microsoft.com/office/drawing/2014/main" id="{06898071-8253-4C2A-BD46-12561230F1F7}"/>
              </a:ext>
            </a:extLst>
          </p:cNvPr>
          <p:cNvCxnSpPr>
            <a:cxnSpLocks/>
          </p:cNvCxnSpPr>
          <p:nvPr/>
        </p:nvCxnSpPr>
        <p:spPr>
          <a:xfrm flipH="1" flipV="1">
            <a:off x="744708" y="777324"/>
            <a:ext cx="548985" cy="207686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8" name="Picture 707" descr="A close up of a logo&#10;&#10;Description automatically generated">
            <a:extLst>
              <a:ext uri="{FF2B5EF4-FFF2-40B4-BE49-F238E27FC236}">
                <a16:creationId xmlns:a16="http://schemas.microsoft.com/office/drawing/2014/main" id="{1FDB4158-C97B-485A-9493-41C7BA2E0D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78"/>
          <a:stretch/>
        </p:blipFill>
        <p:spPr>
          <a:xfrm>
            <a:off x="2785602" y="253557"/>
            <a:ext cx="1284972" cy="10475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3777" y="23208021"/>
            <a:ext cx="4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Health, fitness and well being</a:t>
            </a:r>
          </a:p>
        </p:txBody>
      </p:sp>
      <p:sp>
        <p:nvSpPr>
          <p:cNvPr id="302" name="TextBox 301"/>
          <p:cNvSpPr txBox="1"/>
          <p:nvPr/>
        </p:nvSpPr>
        <p:spPr>
          <a:xfrm>
            <a:off x="5443238" y="16161678"/>
            <a:ext cx="16437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Obesity and sedentary lifestyle</a:t>
            </a:r>
          </a:p>
        </p:txBody>
      </p:sp>
      <p:sp>
        <p:nvSpPr>
          <p:cNvPr id="266" name="TextBox 265"/>
          <p:cNvSpPr txBox="1"/>
          <p:nvPr/>
        </p:nvSpPr>
        <p:spPr>
          <a:xfrm>
            <a:off x="4349564" y="16324122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Balanced diet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3603045" y="15059710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Water balance</a:t>
            </a:r>
          </a:p>
        </p:txBody>
      </p:sp>
      <p:sp>
        <p:nvSpPr>
          <p:cNvPr id="270" name="TextBox 269"/>
          <p:cNvSpPr txBox="1"/>
          <p:nvPr/>
        </p:nvSpPr>
        <p:spPr>
          <a:xfrm>
            <a:off x="2952985" y="16345395"/>
            <a:ext cx="1523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 err="1"/>
              <a:t>Musculo</a:t>
            </a:r>
            <a:r>
              <a:rPr lang="en-GB" sz="800" b="1" dirty="0"/>
              <a:t>-skeletal Unit</a:t>
            </a:r>
            <a:r>
              <a:rPr lang="en-GB" sz="800" dirty="0"/>
              <a:t>: </a:t>
            </a:r>
          </a:p>
          <a:p>
            <a:pPr algn="ctr"/>
            <a:r>
              <a:rPr lang="en-GB" sz="800" dirty="0"/>
              <a:t>Skeletal system</a:t>
            </a:r>
          </a:p>
        </p:txBody>
      </p:sp>
      <p:sp>
        <p:nvSpPr>
          <p:cNvPr id="271" name="TextBox 270"/>
          <p:cNvSpPr txBox="1"/>
          <p:nvPr/>
        </p:nvSpPr>
        <p:spPr>
          <a:xfrm>
            <a:off x="1731258" y="14875729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Structure of a joint</a:t>
            </a:r>
          </a:p>
        </p:txBody>
      </p:sp>
      <p:sp>
        <p:nvSpPr>
          <p:cNvPr id="272" name="TextBox 271"/>
          <p:cNvSpPr txBox="1"/>
          <p:nvPr/>
        </p:nvSpPr>
        <p:spPr>
          <a:xfrm>
            <a:off x="-185858" y="15371117"/>
            <a:ext cx="1523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Muscles of the </a:t>
            </a:r>
          </a:p>
          <a:p>
            <a:pPr algn="ctr"/>
            <a:r>
              <a:rPr lang="en-GB" sz="800" dirty="0"/>
              <a:t>body</a:t>
            </a:r>
          </a:p>
        </p:txBody>
      </p:sp>
      <p:sp>
        <p:nvSpPr>
          <p:cNvPr id="273" name="TextBox 272"/>
          <p:cNvSpPr txBox="1"/>
          <p:nvPr/>
        </p:nvSpPr>
        <p:spPr>
          <a:xfrm>
            <a:off x="137187" y="15952826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Joints and movement</a:t>
            </a:r>
          </a:p>
        </p:txBody>
      </p:sp>
      <p:sp>
        <p:nvSpPr>
          <p:cNvPr id="274" name="TextBox 273"/>
          <p:cNvSpPr txBox="1"/>
          <p:nvPr/>
        </p:nvSpPr>
        <p:spPr>
          <a:xfrm>
            <a:off x="-136506" y="13862839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800" dirty="0"/>
          </a:p>
        </p:txBody>
      </p:sp>
      <p:sp>
        <p:nvSpPr>
          <p:cNvPr id="275" name="TextBox 274"/>
          <p:cNvSpPr txBox="1"/>
          <p:nvPr/>
        </p:nvSpPr>
        <p:spPr>
          <a:xfrm>
            <a:off x="1339583" y="14398480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Types of contractions</a:t>
            </a:r>
          </a:p>
        </p:txBody>
      </p:sp>
      <p:sp>
        <p:nvSpPr>
          <p:cNvPr id="277" name="TextBox 276"/>
          <p:cNvSpPr txBox="1"/>
          <p:nvPr/>
        </p:nvSpPr>
        <p:spPr>
          <a:xfrm>
            <a:off x="3327862" y="12733502"/>
            <a:ext cx="11106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Lever systems</a:t>
            </a:r>
          </a:p>
        </p:txBody>
      </p:sp>
      <p:sp>
        <p:nvSpPr>
          <p:cNvPr id="312" name="TextBox 311"/>
          <p:cNvSpPr txBox="1"/>
          <p:nvPr/>
        </p:nvSpPr>
        <p:spPr>
          <a:xfrm>
            <a:off x="5415473" y="12507140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800" dirty="0"/>
          </a:p>
        </p:txBody>
      </p:sp>
      <p:sp>
        <p:nvSpPr>
          <p:cNvPr id="315" name="TextBox 314"/>
          <p:cNvSpPr txBox="1"/>
          <p:nvPr/>
        </p:nvSpPr>
        <p:spPr>
          <a:xfrm>
            <a:off x="7010443" y="12895292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Sports  study lessons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8400234" y="13365811"/>
            <a:ext cx="1599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Cardio-respiratory </a:t>
            </a:r>
            <a:r>
              <a:rPr lang="en-GB" sz="800" b="1" dirty="0" err="1"/>
              <a:t>unit</a:t>
            </a:r>
            <a:r>
              <a:rPr lang="en-GB" sz="800" dirty="0" err="1"/>
              <a:t>:Respiratory</a:t>
            </a:r>
            <a:r>
              <a:rPr lang="en-GB" sz="800" dirty="0"/>
              <a:t> system</a:t>
            </a:r>
          </a:p>
        </p:txBody>
      </p:sp>
      <p:sp>
        <p:nvSpPr>
          <p:cNvPr id="189" name="TextBox 188"/>
          <p:cNvSpPr txBox="1"/>
          <p:nvPr/>
        </p:nvSpPr>
        <p:spPr>
          <a:xfrm>
            <a:off x="154293" y="11412902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CV System Key terms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1569632" y="10425983"/>
            <a:ext cx="1523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Aerobic and Anaerobic respiration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-11466" y="10793153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err="1"/>
              <a:t>Epoc</a:t>
            </a:r>
            <a:r>
              <a:rPr lang="en-GB" sz="800" dirty="0"/>
              <a:t> and recovery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1334974" y="9959583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Recovery methods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693061" y="8072760"/>
            <a:ext cx="1523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Sport psych1 unit</a:t>
            </a:r>
            <a:r>
              <a:rPr lang="en-GB" sz="800" dirty="0"/>
              <a:t>:</a:t>
            </a:r>
          </a:p>
          <a:p>
            <a:pPr algn="ctr"/>
            <a:r>
              <a:rPr lang="en-GB" sz="800" dirty="0"/>
              <a:t>Skill and ability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2752512" y="10327685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Goal-setting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1958671" y="8687064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Skill </a:t>
            </a:r>
            <a:r>
              <a:rPr lang="en-GB" sz="800" dirty="0" err="1"/>
              <a:t>classisfications</a:t>
            </a:r>
            <a:endParaRPr lang="en-GB" sz="800" dirty="0"/>
          </a:p>
        </p:txBody>
      </p:sp>
      <p:sp>
        <p:nvSpPr>
          <p:cNvPr id="203" name="TextBox 202"/>
          <p:cNvSpPr txBox="1"/>
          <p:nvPr/>
        </p:nvSpPr>
        <p:spPr>
          <a:xfrm>
            <a:off x="3994221" y="9651182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Guidance</a:t>
            </a:r>
          </a:p>
        </p:txBody>
      </p:sp>
      <p:sp>
        <p:nvSpPr>
          <p:cNvPr id="204" name="TextBox 203"/>
          <p:cNvSpPr txBox="1"/>
          <p:nvPr/>
        </p:nvSpPr>
        <p:spPr>
          <a:xfrm>
            <a:off x="5675993" y="5579174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Commercialisation 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3275542" y="4145554"/>
            <a:ext cx="17243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Socio-cultural unit</a:t>
            </a:r>
            <a:r>
              <a:rPr lang="en-GB" sz="800" dirty="0"/>
              <a:t>: Engagement patterns</a:t>
            </a:r>
          </a:p>
        </p:txBody>
      </p:sp>
      <p:sp>
        <p:nvSpPr>
          <p:cNvPr id="239" name="TextBox 238"/>
          <p:cNvSpPr txBox="1"/>
          <p:nvPr/>
        </p:nvSpPr>
        <p:spPr>
          <a:xfrm>
            <a:off x="7134978" y="8516727"/>
            <a:ext cx="1137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Training and fitness:</a:t>
            </a:r>
          </a:p>
          <a:p>
            <a:pPr algn="ctr"/>
            <a:r>
              <a:rPr lang="en-GB" sz="800" dirty="0"/>
              <a:t>Components of fitness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8778678" y="3579974"/>
            <a:ext cx="880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Sportsmanship/gamesmanship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7351463" y="6476685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Principles of training</a:t>
            </a:r>
          </a:p>
        </p:txBody>
      </p:sp>
      <p:sp>
        <p:nvSpPr>
          <p:cNvPr id="257" name="TextBox 256"/>
          <p:cNvSpPr txBox="1"/>
          <p:nvPr/>
        </p:nvSpPr>
        <p:spPr>
          <a:xfrm>
            <a:off x="5827990" y="8474919"/>
            <a:ext cx="856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Sport Psych 2</a:t>
            </a:r>
            <a:r>
              <a:rPr lang="en-GB" sz="800" dirty="0"/>
              <a:t>:</a:t>
            </a:r>
          </a:p>
          <a:p>
            <a:pPr algn="ctr"/>
            <a:r>
              <a:rPr lang="en-GB" sz="800" dirty="0"/>
              <a:t>Arousal</a:t>
            </a:r>
          </a:p>
        </p:txBody>
      </p:sp>
      <p:sp>
        <p:nvSpPr>
          <p:cNvPr id="261" name="TextBox 260"/>
          <p:cNvSpPr txBox="1"/>
          <p:nvPr/>
        </p:nvSpPr>
        <p:spPr>
          <a:xfrm>
            <a:off x="-219323" y="3100582"/>
            <a:ext cx="15238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rgbClr val="FF0000"/>
                </a:solidFill>
              </a:rPr>
              <a:t>Exam Technique</a:t>
            </a:r>
          </a:p>
        </p:txBody>
      </p:sp>
      <p:sp>
        <p:nvSpPr>
          <p:cNvPr id="262" name="TextBox 261"/>
          <p:cNvSpPr txBox="1"/>
          <p:nvPr/>
        </p:nvSpPr>
        <p:spPr>
          <a:xfrm>
            <a:off x="4060" y="395122"/>
            <a:ext cx="1523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rgbClr val="FF0000"/>
                </a:solidFill>
              </a:rPr>
              <a:t>Exam preparation;</a:t>
            </a:r>
          </a:p>
          <a:p>
            <a:pPr algn="ctr"/>
            <a:r>
              <a:rPr lang="en-GB" sz="1000" b="1">
                <a:solidFill>
                  <a:srgbClr val="FF0000"/>
                </a:solidFill>
              </a:rPr>
              <a:t>AO1, AO2 AND AO3:</a:t>
            </a:r>
            <a:endParaRPr lang="en-GB" sz="1000" b="1" dirty="0">
              <a:solidFill>
                <a:srgbClr val="FF0000"/>
              </a:solidFill>
            </a:endParaRPr>
          </a:p>
        </p:txBody>
      </p:sp>
      <p:pic>
        <p:nvPicPr>
          <p:cNvPr id="280" name="Picture 27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810" y="883096"/>
            <a:ext cx="222876" cy="354348"/>
          </a:xfrm>
          <a:prstGeom prst="rect">
            <a:avLst/>
          </a:prstGeom>
        </p:spPr>
      </p:pic>
      <p:pic>
        <p:nvPicPr>
          <p:cNvPr id="281" name="Picture 28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832" r="-3754" b="29659"/>
          <a:stretch/>
        </p:blipFill>
        <p:spPr>
          <a:xfrm>
            <a:off x="283866" y="1698789"/>
            <a:ext cx="549642" cy="289145"/>
          </a:xfrm>
          <a:prstGeom prst="rect">
            <a:avLst/>
          </a:prstGeom>
        </p:spPr>
      </p:pic>
      <p:pic>
        <p:nvPicPr>
          <p:cNvPr id="283" name="Picture 28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237" y="1279937"/>
            <a:ext cx="666942" cy="383041"/>
          </a:xfrm>
          <a:prstGeom prst="rect">
            <a:avLst/>
          </a:prstGeom>
        </p:spPr>
      </p:pic>
      <p:pic>
        <p:nvPicPr>
          <p:cNvPr id="284" name="Picture 28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176" y="2461106"/>
            <a:ext cx="504502" cy="50225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D9D6D2E-C49B-4AA6-8E2C-CE7E224771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3800" y="159494"/>
            <a:ext cx="914789" cy="946806"/>
          </a:xfrm>
          <a:prstGeom prst="rect">
            <a:avLst/>
          </a:prstGeom>
        </p:spPr>
      </p:pic>
      <p:cxnSp>
        <p:nvCxnSpPr>
          <p:cNvPr id="290" name="Straight Connector 289">
            <a:extLst>
              <a:ext uri="{FF2B5EF4-FFF2-40B4-BE49-F238E27FC236}">
                <a16:creationId xmlns:a16="http://schemas.microsoft.com/office/drawing/2014/main" id="{8D22802B-EC3F-48EC-8046-D366688C29BC}"/>
              </a:ext>
            </a:extLst>
          </p:cNvPr>
          <p:cNvCxnSpPr>
            <a:cxnSpLocks/>
          </p:cNvCxnSpPr>
          <p:nvPr/>
        </p:nvCxnSpPr>
        <p:spPr>
          <a:xfrm>
            <a:off x="6854495" y="9570610"/>
            <a:ext cx="265426" cy="326063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TextBox 290">
            <a:extLst>
              <a:ext uri="{FF2B5EF4-FFF2-40B4-BE49-F238E27FC236}">
                <a16:creationId xmlns:a16="http://schemas.microsoft.com/office/drawing/2014/main" id="{E17B9369-2F15-4EC4-82E5-1B63F19A4890}"/>
              </a:ext>
            </a:extLst>
          </p:cNvPr>
          <p:cNvSpPr txBox="1"/>
          <p:nvPr/>
        </p:nvSpPr>
        <p:spPr>
          <a:xfrm>
            <a:off x="4427848" y="8675810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Stages of Learning</a:t>
            </a: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67B31147-5A0B-4D9D-8198-B2E338CB96DB}"/>
              </a:ext>
            </a:extLst>
          </p:cNvPr>
          <p:cNvSpPr txBox="1"/>
          <p:nvPr/>
        </p:nvSpPr>
        <p:spPr>
          <a:xfrm>
            <a:off x="8457107" y="6579182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Training methods</a:t>
            </a:r>
            <a:endParaRPr lang="en-GB" sz="800" dirty="0"/>
          </a:p>
        </p:txBody>
      </p: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313C23BB-6D37-4BCF-A9B1-ECE19D249DAD}"/>
              </a:ext>
            </a:extLst>
          </p:cNvPr>
          <p:cNvCxnSpPr>
            <a:cxnSpLocks/>
          </p:cNvCxnSpPr>
          <p:nvPr/>
        </p:nvCxnSpPr>
        <p:spPr>
          <a:xfrm flipV="1">
            <a:off x="6126616" y="14970142"/>
            <a:ext cx="270" cy="653349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TextBox 295">
            <a:extLst>
              <a:ext uri="{FF2B5EF4-FFF2-40B4-BE49-F238E27FC236}">
                <a16:creationId xmlns:a16="http://schemas.microsoft.com/office/drawing/2014/main" id="{8D2727E7-5F3D-4377-95DC-47777759E7B5}"/>
              </a:ext>
            </a:extLst>
          </p:cNvPr>
          <p:cNvSpPr txBox="1"/>
          <p:nvPr/>
        </p:nvSpPr>
        <p:spPr>
          <a:xfrm>
            <a:off x="6321840" y="14878835"/>
            <a:ext cx="1643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Health </a:t>
            </a:r>
            <a:r>
              <a:rPr lang="en-GB" sz="800" b="1" dirty="0" err="1"/>
              <a:t>unit</a:t>
            </a:r>
            <a:r>
              <a:rPr lang="en-GB" sz="800" dirty="0" err="1"/>
              <a:t>:Health</a:t>
            </a:r>
            <a:r>
              <a:rPr lang="en-GB" sz="800" dirty="0"/>
              <a:t>, fitness and well-being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E6DE536B-7C1D-4899-9A83-28F8C38B5AD5}"/>
              </a:ext>
            </a:extLst>
          </p:cNvPr>
          <p:cNvSpPr txBox="1"/>
          <p:nvPr/>
        </p:nvSpPr>
        <p:spPr>
          <a:xfrm>
            <a:off x="190804" y="13365544"/>
            <a:ext cx="1293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Antagonistic muscle pairs</a:t>
            </a:r>
          </a:p>
        </p:txBody>
      </p:sp>
      <p:cxnSp>
        <p:nvCxnSpPr>
          <p:cNvPr id="287" name="Straight Connector 286">
            <a:extLst>
              <a:ext uri="{FF2B5EF4-FFF2-40B4-BE49-F238E27FC236}">
                <a16:creationId xmlns:a16="http://schemas.microsoft.com/office/drawing/2014/main" id="{ED35157E-7CD5-4851-A7EE-1B4C85095748}"/>
              </a:ext>
            </a:extLst>
          </p:cNvPr>
          <p:cNvCxnSpPr>
            <a:cxnSpLocks/>
          </p:cNvCxnSpPr>
          <p:nvPr/>
        </p:nvCxnSpPr>
        <p:spPr>
          <a:xfrm>
            <a:off x="3594688" y="13064062"/>
            <a:ext cx="1" cy="603878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>
            <a:extLst>
              <a:ext uri="{FF2B5EF4-FFF2-40B4-BE49-F238E27FC236}">
                <a16:creationId xmlns:a16="http://schemas.microsoft.com/office/drawing/2014/main" id="{CCA195D8-1601-49F7-9B17-6272CEE35D1E}"/>
              </a:ext>
            </a:extLst>
          </p:cNvPr>
          <p:cNvCxnSpPr>
            <a:cxnSpLocks/>
          </p:cNvCxnSpPr>
          <p:nvPr/>
        </p:nvCxnSpPr>
        <p:spPr>
          <a:xfrm flipH="1">
            <a:off x="2477675" y="15073526"/>
            <a:ext cx="9049" cy="714357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1B641854-4D8B-4962-A012-AE9982767808}"/>
              </a:ext>
            </a:extLst>
          </p:cNvPr>
          <p:cNvCxnSpPr>
            <a:cxnSpLocks/>
          </p:cNvCxnSpPr>
          <p:nvPr/>
        </p:nvCxnSpPr>
        <p:spPr>
          <a:xfrm flipH="1">
            <a:off x="5103508" y="12963065"/>
            <a:ext cx="8005" cy="791953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435049D4-7F58-4812-82E3-4B502E53E30C}"/>
              </a:ext>
            </a:extLst>
          </p:cNvPr>
          <p:cNvCxnSpPr>
            <a:cxnSpLocks/>
          </p:cNvCxnSpPr>
          <p:nvPr/>
        </p:nvCxnSpPr>
        <p:spPr>
          <a:xfrm flipH="1" flipV="1">
            <a:off x="8591580" y="13139430"/>
            <a:ext cx="651724" cy="181394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2743FEBF-1DC7-46B5-888A-1A5FDE6F64AA}"/>
              </a:ext>
            </a:extLst>
          </p:cNvPr>
          <p:cNvCxnSpPr>
            <a:cxnSpLocks/>
          </p:cNvCxnSpPr>
          <p:nvPr/>
        </p:nvCxnSpPr>
        <p:spPr>
          <a:xfrm flipH="1">
            <a:off x="8674151" y="11742659"/>
            <a:ext cx="433583" cy="469785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0" name="TextBox 339">
            <a:extLst>
              <a:ext uri="{FF2B5EF4-FFF2-40B4-BE49-F238E27FC236}">
                <a16:creationId xmlns:a16="http://schemas.microsoft.com/office/drawing/2014/main" id="{FF229CD1-39C4-472E-A41E-9A4C68C7E765}"/>
              </a:ext>
            </a:extLst>
          </p:cNvPr>
          <p:cNvSpPr txBox="1"/>
          <p:nvPr/>
        </p:nvSpPr>
        <p:spPr>
          <a:xfrm>
            <a:off x="8405306" y="11539648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Gaseous exchange</a:t>
            </a:r>
          </a:p>
        </p:txBody>
      </p: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755BAB71-5D01-433C-955B-B9CA283030E1}"/>
              </a:ext>
            </a:extLst>
          </p:cNvPr>
          <p:cNvCxnSpPr>
            <a:cxnSpLocks/>
          </p:cNvCxnSpPr>
          <p:nvPr/>
        </p:nvCxnSpPr>
        <p:spPr>
          <a:xfrm flipV="1">
            <a:off x="5995882" y="13008573"/>
            <a:ext cx="0" cy="624502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813F60D9-181F-4A3F-8E49-991482CC87C3}"/>
              </a:ext>
            </a:extLst>
          </p:cNvPr>
          <p:cNvCxnSpPr>
            <a:cxnSpLocks/>
          </p:cNvCxnSpPr>
          <p:nvPr/>
        </p:nvCxnSpPr>
        <p:spPr>
          <a:xfrm flipV="1">
            <a:off x="2114179" y="13791040"/>
            <a:ext cx="0" cy="624502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E1426620-8A05-4399-BB65-BAA6F642297C}"/>
              </a:ext>
            </a:extLst>
          </p:cNvPr>
          <p:cNvCxnSpPr>
            <a:cxnSpLocks/>
          </p:cNvCxnSpPr>
          <p:nvPr/>
        </p:nvCxnSpPr>
        <p:spPr>
          <a:xfrm>
            <a:off x="759202" y="13657239"/>
            <a:ext cx="471082" cy="257168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Straight Connector 346">
            <a:extLst>
              <a:ext uri="{FF2B5EF4-FFF2-40B4-BE49-F238E27FC236}">
                <a16:creationId xmlns:a16="http://schemas.microsoft.com/office/drawing/2014/main" id="{AD009054-5274-41EC-B934-9FD3152AD655}"/>
              </a:ext>
            </a:extLst>
          </p:cNvPr>
          <p:cNvCxnSpPr>
            <a:cxnSpLocks/>
          </p:cNvCxnSpPr>
          <p:nvPr/>
        </p:nvCxnSpPr>
        <p:spPr>
          <a:xfrm flipV="1">
            <a:off x="1176717" y="16113740"/>
            <a:ext cx="711794" cy="15713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Straight Connector 347">
            <a:extLst>
              <a:ext uri="{FF2B5EF4-FFF2-40B4-BE49-F238E27FC236}">
                <a16:creationId xmlns:a16="http://schemas.microsoft.com/office/drawing/2014/main" id="{21AFB000-2ECC-42D4-A093-2158D6BB30E5}"/>
              </a:ext>
            </a:extLst>
          </p:cNvPr>
          <p:cNvCxnSpPr>
            <a:cxnSpLocks/>
          </p:cNvCxnSpPr>
          <p:nvPr/>
        </p:nvCxnSpPr>
        <p:spPr>
          <a:xfrm>
            <a:off x="894254" y="15400770"/>
            <a:ext cx="475150" cy="1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A845AA97-EA4D-43E5-9152-DFE336C1B9C0}"/>
              </a:ext>
            </a:extLst>
          </p:cNvPr>
          <p:cNvCxnSpPr>
            <a:cxnSpLocks/>
          </p:cNvCxnSpPr>
          <p:nvPr/>
        </p:nvCxnSpPr>
        <p:spPr>
          <a:xfrm>
            <a:off x="680478" y="10478485"/>
            <a:ext cx="475150" cy="1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4C20C671-0B2F-4DA4-A8E5-49874283534F}"/>
              </a:ext>
            </a:extLst>
          </p:cNvPr>
          <p:cNvCxnSpPr>
            <a:cxnSpLocks/>
          </p:cNvCxnSpPr>
          <p:nvPr/>
        </p:nvCxnSpPr>
        <p:spPr>
          <a:xfrm flipH="1" flipV="1">
            <a:off x="1318401" y="10152057"/>
            <a:ext cx="816298" cy="5186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8545E9C1-2065-46E8-9175-09F583B860E5}"/>
              </a:ext>
            </a:extLst>
          </p:cNvPr>
          <p:cNvCxnSpPr>
            <a:cxnSpLocks/>
          </p:cNvCxnSpPr>
          <p:nvPr/>
        </p:nvCxnSpPr>
        <p:spPr>
          <a:xfrm flipH="1">
            <a:off x="1436902" y="10807778"/>
            <a:ext cx="616873" cy="246694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2137E55A-4A28-41B2-9375-D653F4B7B7E3}"/>
              </a:ext>
            </a:extLst>
          </p:cNvPr>
          <p:cNvCxnSpPr>
            <a:cxnSpLocks/>
          </p:cNvCxnSpPr>
          <p:nvPr/>
        </p:nvCxnSpPr>
        <p:spPr>
          <a:xfrm>
            <a:off x="1099615" y="9034157"/>
            <a:ext cx="355396" cy="324481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F1A4A263-AF14-4EEF-94BE-6FD9BD61DDE8}"/>
              </a:ext>
            </a:extLst>
          </p:cNvPr>
          <p:cNvCxnSpPr>
            <a:cxnSpLocks/>
          </p:cNvCxnSpPr>
          <p:nvPr/>
        </p:nvCxnSpPr>
        <p:spPr>
          <a:xfrm>
            <a:off x="3957445" y="8770163"/>
            <a:ext cx="0" cy="358894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Straight Connector 355">
            <a:extLst>
              <a:ext uri="{FF2B5EF4-FFF2-40B4-BE49-F238E27FC236}">
                <a16:creationId xmlns:a16="http://schemas.microsoft.com/office/drawing/2014/main" id="{F8A291EF-BECD-40CB-9F35-E61ADFD0A464}"/>
              </a:ext>
            </a:extLst>
          </p:cNvPr>
          <p:cNvCxnSpPr>
            <a:cxnSpLocks/>
          </p:cNvCxnSpPr>
          <p:nvPr/>
        </p:nvCxnSpPr>
        <p:spPr>
          <a:xfrm flipV="1">
            <a:off x="4615139" y="9183141"/>
            <a:ext cx="0" cy="468041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Straight Connector 356">
            <a:extLst>
              <a:ext uri="{FF2B5EF4-FFF2-40B4-BE49-F238E27FC236}">
                <a16:creationId xmlns:a16="http://schemas.microsoft.com/office/drawing/2014/main" id="{657EA4CD-FC00-4CB9-A30B-AE3ED1719C71}"/>
              </a:ext>
            </a:extLst>
          </p:cNvPr>
          <p:cNvCxnSpPr>
            <a:cxnSpLocks/>
          </p:cNvCxnSpPr>
          <p:nvPr/>
        </p:nvCxnSpPr>
        <p:spPr>
          <a:xfrm flipV="1">
            <a:off x="5731459" y="9239790"/>
            <a:ext cx="0" cy="468041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9" name="TextBox 358">
            <a:extLst>
              <a:ext uri="{FF2B5EF4-FFF2-40B4-BE49-F238E27FC236}">
                <a16:creationId xmlns:a16="http://schemas.microsoft.com/office/drawing/2014/main" id="{B085AE8F-588A-40E5-B10D-F0EF304C2A9B}"/>
              </a:ext>
            </a:extLst>
          </p:cNvPr>
          <p:cNvSpPr txBox="1"/>
          <p:nvPr/>
        </p:nvSpPr>
        <p:spPr>
          <a:xfrm>
            <a:off x="5140811" y="9663717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Feedback</a:t>
            </a:r>
          </a:p>
        </p:txBody>
      </p:sp>
      <p:cxnSp>
        <p:nvCxnSpPr>
          <p:cNvPr id="367" name="Straight Connector 366">
            <a:extLst>
              <a:ext uri="{FF2B5EF4-FFF2-40B4-BE49-F238E27FC236}">
                <a16:creationId xmlns:a16="http://schemas.microsoft.com/office/drawing/2014/main" id="{1CF30B20-1E8D-4448-9A4F-A7F65AE26B85}"/>
              </a:ext>
            </a:extLst>
          </p:cNvPr>
          <p:cNvCxnSpPr>
            <a:cxnSpLocks/>
          </p:cNvCxnSpPr>
          <p:nvPr/>
        </p:nvCxnSpPr>
        <p:spPr>
          <a:xfrm flipV="1">
            <a:off x="6196572" y="8837097"/>
            <a:ext cx="0" cy="468041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0EE0F42D-1A35-44AA-9ABF-4288615CEDEE}"/>
              </a:ext>
            </a:extLst>
          </p:cNvPr>
          <p:cNvCxnSpPr>
            <a:cxnSpLocks/>
          </p:cNvCxnSpPr>
          <p:nvPr/>
        </p:nvCxnSpPr>
        <p:spPr>
          <a:xfrm flipV="1">
            <a:off x="8993777" y="7400778"/>
            <a:ext cx="434734" cy="275247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9F9D6D94-45D5-485E-B50D-5315F671CC77}"/>
              </a:ext>
            </a:extLst>
          </p:cNvPr>
          <p:cNvCxnSpPr>
            <a:cxnSpLocks/>
          </p:cNvCxnSpPr>
          <p:nvPr/>
        </p:nvCxnSpPr>
        <p:spPr>
          <a:xfrm>
            <a:off x="4168801" y="6527456"/>
            <a:ext cx="0" cy="358894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TextBox 299">
            <a:extLst>
              <a:ext uri="{FF2B5EF4-FFF2-40B4-BE49-F238E27FC236}">
                <a16:creationId xmlns:a16="http://schemas.microsoft.com/office/drawing/2014/main" id="{10C8689A-C027-42F0-82D6-128CDD4E0C6F}"/>
              </a:ext>
            </a:extLst>
          </p:cNvPr>
          <p:cNvSpPr txBox="1"/>
          <p:nvPr/>
        </p:nvSpPr>
        <p:spPr>
          <a:xfrm>
            <a:off x="8636879" y="8481581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Fitness testing</a:t>
            </a:r>
          </a:p>
        </p:txBody>
      </p:sp>
      <p:cxnSp>
        <p:nvCxnSpPr>
          <p:cNvPr id="301" name="Straight Connector 300">
            <a:extLst>
              <a:ext uri="{FF2B5EF4-FFF2-40B4-BE49-F238E27FC236}">
                <a16:creationId xmlns:a16="http://schemas.microsoft.com/office/drawing/2014/main" id="{30CEEE56-0C8E-4682-9942-6A243E15898D}"/>
              </a:ext>
            </a:extLst>
          </p:cNvPr>
          <p:cNvCxnSpPr>
            <a:cxnSpLocks/>
          </p:cNvCxnSpPr>
          <p:nvPr/>
        </p:nvCxnSpPr>
        <p:spPr>
          <a:xfrm>
            <a:off x="5320289" y="6579182"/>
            <a:ext cx="0" cy="311047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4" name="TextBox 303">
            <a:extLst>
              <a:ext uri="{FF2B5EF4-FFF2-40B4-BE49-F238E27FC236}">
                <a16:creationId xmlns:a16="http://schemas.microsoft.com/office/drawing/2014/main" id="{9AEC565C-D4EA-42BB-964C-3A69E3CC0061}"/>
              </a:ext>
            </a:extLst>
          </p:cNvPr>
          <p:cNvSpPr txBox="1"/>
          <p:nvPr/>
        </p:nvSpPr>
        <p:spPr>
          <a:xfrm>
            <a:off x="-231554" y="4797957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Warm up/Cool down</a:t>
            </a:r>
          </a:p>
        </p:txBody>
      </p:sp>
      <p:cxnSp>
        <p:nvCxnSpPr>
          <p:cNvPr id="310" name="Straight Connector 309">
            <a:extLst>
              <a:ext uri="{FF2B5EF4-FFF2-40B4-BE49-F238E27FC236}">
                <a16:creationId xmlns:a16="http://schemas.microsoft.com/office/drawing/2014/main" id="{8E876611-78A9-4886-A285-3D993C9BAA8B}"/>
              </a:ext>
            </a:extLst>
          </p:cNvPr>
          <p:cNvCxnSpPr>
            <a:cxnSpLocks/>
          </p:cNvCxnSpPr>
          <p:nvPr/>
        </p:nvCxnSpPr>
        <p:spPr>
          <a:xfrm>
            <a:off x="2316619" y="6580925"/>
            <a:ext cx="0" cy="358894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TextBox 319">
            <a:extLst>
              <a:ext uri="{FF2B5EF4-FFF2-40B4-BE49-F238E27FC236}">
                <a16:creationId xmlns:a16="http://schemas.microsoft.com/office/drawing/2014/main" id="{FC18F19C-51D2-41CB-8968-AB7D1474727D}"/>
              </a:ext>
            </a:extLst>
          </p:cNvPr>
          <p:cNvSpPr txBox="1"/>
          <p:nvPr/>
        </p:nvSpPr>
        <p:spPr>
          <a:xfrm>
            <a:off x="3314456" y="6347238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Altitude training</a:t>
            </a:r>
          </a:p>
        </p:txBody>
      </p:sp>
      <p:sp>
        <p:nvSpPr>
          <p:cNvPr id="321" name="TextBox 320">
            <a:extLst>
              <a:ext uri="{FF2B5EF4-FFF2-40B4-BE49-F238E27FC236}">
                <a16:creationId xmlns:a16="http://schemas.microsoft.com/office/drawing/2014/main" id="{85014FFE-AE0B-432F-A9FD-6FE44A34FA5A}"/>
              </a:ext>
            </a:extLst>
          </p:cNvPr>
          <p:cNvSpPr txBox="1"/>
          <p:nvPr/>
        </p:nvSpPr>
        <p:spPr>
          <a:xfrm>
            <a:off x="6629398" y="4160664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Sponsorship and media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89DA919B-47EF-459D-9262-E7C3293CB6F2}"/>
              </a:ext>
            </a:extLst>
          </p:cNvPr>
          <p:cNvSpPr txBox="1"/>
          <p:nvPr/>
        </p:nvSpPr>
        <p:spPr>
          <a:xfrm>
            <a:off x="1518367" y="6312012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Training seasons</a:t>
            </a: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F4C17C2C-A71A-4ACC-8F18-B53ACD1C0155}"/>
              </a:ext>
            </a:extLst>
          </p:cNvPr>
          <p:cNvSpPr txBox="1"/>
          <p:nvPr/>
        </p:nvSpPr>
        <p:spPr>
          <a:xfrm>
            <a:off x="7570249" y="10735839"/>
            <a:ext cx="11203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Personality in sport</a:t>
            </a: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A11929B2-79FF-4BFB-9112-859AF96AA0D8}"/>
              </a:ext>
            </a:extLst>
          </p:cNvPr>
          <p:cNvSpPr txBox="1"/>
          <p:nvPr/>
        </p:nvSpPr>
        <p:spPr>
          <a:xfrm>
            <a:off x="8498667" y="10663785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Motivation</a:t>
            </a:r>
          </a:p>
        </p:txBody>
      </p:sp>
      <p:pic>
        <p:nvPicPr>
          <p:cNvPr id="379" name="Picture 378">
            <a:extLst>
              <a:ext uri="{FF2B5EF4-FFF2-40B4-BE49-F238E27FC236}">
                <a16:creationId xmlns:a16="http://schemas.microsoft.com/office/drawing/2014/main" id="{79B13140-6894-4A94-BF7E-9F6B6DEA1F7B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5878" y="12136520"/>
            <a:ext cx="383025" cy="310727"/>
          </a:xfrm>
          <a:prstGeom prst="rect">
            <a:avLst/>
          </a:prstGeom>
        </p:spPr>
      </p:pic>
      <p:sp>
        <p:nvSpPr>
          <p:cNvPr id="381" name="TextBox 380">
            <a:extLst>
              <a:ext uri="{FF2B5EF4-FFF2-40B4-BE49-F238E27FC236}">
                <a16:creationId xmlns:a16="http://schemas.microsoft.com/office/drawing/2014/main" id="{75064EBC-0178-421A-8F96-F9E926A931E1}"/>
              </a:ext>
            </a:extLst>
          </p:cNvPr>
          <p:cNvSpPr txBox="1"/>
          <p:nvPr/>
        </p:nvSpPr>
        <p:spPr>
          <a:xfrm>
            <a:off x="5832760" y="11902549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800" dirty="0"/>
          </a:p>
        </p:txBody>
      </p:sp>
      <p:sp>
        <p:nvSpPr>
          <p:cNvPr id="382" name="TextBox 381">
            <a:extLst>
              <a:ext uri="{FF2B5EF4-FFF2-40B4-BE49-F238E27FC236}">
                <a16:creationId xmlns:a16="http://schemas.microsoft.com/office/drawing/2014/main" id="{BB955649-D57E-4760-BBAA-65753347CAD3}"/>
              </a:ext>
            </a:extLst>
          </p:cNvPr>
          <p:cNvSpPr txBox="1"/>
          <p:nvPr/>
        </p:nvSpPr>
        <p:spPr>
          <a:xfrm>
            <a:off x="6428691" y="10711343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Lung volumes</a:t>
            </a:r>
          </a:p>
        </p:txBody>
      </p: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EBE43FA1-B0C7-432F-8F17-9309C7D95667}"/>
              </a:ext>
            </a:extLst>
          </p:cNvPr>
          <p:cNvCxnSpPr>
            <a:cxnSpLocks/>
          </p:cNvCxnSpPr>
          <p:nvPr/>
        </p:nvCxnSpPr>
        <p:spPr>
          <a:xfrm flipV="1">
            <a:off x="7372470" y="11640062"/>
            <a:ext cx="476258" cy="357458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Straight Connector 384">
            <a:extLst>
              <a:ext uri="{FF2B5EF4-FFF2-40B4-BE49-F238E27FC236}">
                <a16:creationId xmlns:a16="http://schemas.microsoft.com/office/drawing/2014/main" id="{05B88A49-F2F3-41DA-B204-FA00D538A10E}"/>
              </a:ext>
            </a:extLst>
          </p:cNvPr>
          <p:cNvCxnSpPr>
            <a:cxnSpLocks/>
          </p:cNvCxnSpPr>
          <p:nvPr/>
        </p:nvCxnSpPr>
        <p:spPr>
          <a:xfrm flipH="1" flipV="1">
            <a:off x="5737336" y="11489650"/>
            <a:ext cx="111" cy="454726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" name="TextBox 388">
            <a:extLst>
              <a:ext uri="{FF2B5EF4-FFF2-40B4-BE49-F238E27FC236}">
                <a16:creationId xmlns:a16="http://schemas.microsoft.com/office/drawing/2014/main" id="{5AE0F01A-277E-415A-A2D9-40437275F0B9}"/>
              </a:ext>
            </a:extLst>
          </p:cNvPr>
          <p:cNvSpPr txBox="1"/>
          <p:nvPr/>
        </p:nvSpPr>
        <p:spPr>
          <a:xfrm>
            <a:off x="4581168" y="11818437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Blood vessels</a:t>
            </a:r>
          </a:p>
        </p:txBody>
      </p:sp>
      <p:cxnSp>
        <p:nvCxnSpPr>
          <p:cNvPr id="391" name="Straight Connector 390">
            <a:extLst>
              <a:ext uri="{FF2B5EF4-FFF2-40B4-BE49-F238E27FC236}">
                <a16:creationId xmlns:a16="http://schemas.microsoft.com/office/drawing/2014/main" id="{D693AABF-99A5-4C42-BD06-3EC757E3090E}"/>
              </a:ext>
            </a:extLst>
          </p:cNvPr>
          <p:cNvCxnSpPr>
            <a:cxnSpLocks/>
          </p:cNvCxnSpPr>
          <p:nvPr/>
        </p:nvCxnSpPr>
        <p:spPr>
          <a:xfrm>
            <a:off x="5232940" y="8837920"/>
            <a:ext cx="0" cy="318910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5" name="TextBox 394">
            <a:extLst>
              <a:ext uri="{FF2B5EF4-FFF2-40B4-BE49-F238E27FC236}">
                <a16:creationId xmlns:a16="http://schemas.microsoft.com/office/drawing/2014/main" id="{EE2DCF48-094B-4C75-B0D6-E6316AFF3F59}"/>
              </a:ext>
            </a:extLst>
          </p:cNvPr>
          <p:cNvSpPr txBox="1"/>
          <p:nvPr/>
        </p:nvSpPr>
        <p:spPr>
          <a:xfrm>
            <a:off x="4364994" y="10851114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Structure of Heart</a:t>
            </a:r>
          </a:p>
        </p:txBody>
      </p:sp>
      <p:cxnSp>
        <p:nvCxnSpPr>
          <p:cNvPr id="396" name="Straight Connector 395">
            <a:extLst>
              <a:ext uri="{FF2B5EF4-FFF2-40B4-BE49-F238E27FC236}">
                <a16:creationId xmlns:a16="http://schemas.microsoft.com/office/drawing/2014/main" id="{3D2337D2-E51E-437E-BBD1-CA8ACD89ABEB}"/>
              </a:ext>
            </a:extLst>
          </p:cNvPr>
          <p:cNvCxnSpPr>
            <a:cxnSpLocks/>
          </p:cNvCxnSpPr>
          <p:nvPr/>
        </p:nvCxnSpPr>
        <p:spPr>
          <a:xfrm flipV="1">
            <a:off x="4427848" y="11509603"/>
            <a:ext cx="0" cy="497208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3" name="TextBox 402">
            <a:extLst>
              <a:ext uri="{FF2B5EF4-FFF2-40B4-BE49-F238E27FC236}">
                <a16:creationId xmlns:a16="http://schemas.microsoft.com/office/drawing/2014/main" id="{74B9951C-F4F2-4121-8A88-D2031859430D}"/>
              </a:ext>
            </a:extLst>
          </p:cNvPr>
          <p:cNvSpPr txBox="1"/>
          <p:nvPr/>
        </p:nvSpPr>
        <p:spPr>
          <a:xfrm>
            <a:off x="3687359" y="12048001"/>
            <a:ext cx="1523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Cardiac cycle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C00C08F0-B969-4BB9-9507-63E02A013589}"/>
              </a:ext>
            </a:extLst>
          </p:cNvPr>
          <p:cNvSpPr/>
          <p:nvPr/>
        </p:nvSpPr>
        <p:spPr>
          <a:xfrm>
            <a:off x="2785602" y="1495394"/>
            <a:ext cx="6024562" cy="75467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944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5"/>
          </a:p>
        </p:txBody>
      </p:sp>
      <p:sp>
        <p:nvSpPr>
          <p:cNvPr id="323" name="TextBox 2">
            <a:extLst>
              <a:ext uri="{FF2B5EF4-FFF2-40B4-BE49-F238E27FC236}">
                <a16:creationId xmlns:a16="http://schemas.microsoft.com/office/drawing/2014/main" id="{704C9253-08D0-45BC-85D8-3A7E064D8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7793" y="1618810"/>
            <a:ext cx="5175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US" sz="1800" dirty="0">
                <a:solidFill>
                  <a:schemeClr val="bg1"/>
                </a:solidFill>
              </a:rPr>
              <a:t>Identify, </a:t>
            </a:r>
            <a:r>
              <a:rPr lang="en-GB" altLang="en-US" sz="1800" dirty="0" err="1">
                <a:solidFill>
                  <a:schemeClr val="bg1"/>
                </a:solidFill>
              </a:rPr>
              <a:t>describe,explain</a:t>
            </a:r>
            <a:r>
              <a:rPr lang="en-GB" altLang="en-US" sz="1800" dirty="0">
                <a:solidFill>
                  <a:schemeClr val="bg1"/>
                </a:solidFill>
              </a:rPr>
              <a:t> and evaluate key principles of physical activity and performance </a:t>
            </a:r>
          </a:p>
        </p:txBody>
      </p:sp>
      <p:sp>
        <p:nvSpPr>
          <p:cNvPr id="328" name="Triangle 45">
            <a:extLst>
              <a:ext uri="{FF2B5EF4-FFF2-40B4-BE49-F238E27FC236}">
                <a16:creationId xmlns:a16="http://schemas.microsoft.com/office/drawing/2014/main" id="{E2DA635B-B541-4B2E-9C95-5A020CA6981B}"/>
              </a:ext>
            </a:extLst>
          </p:cNvPr>
          <p:cNvSpPr/>
          <p:nvPr/>
        </p:nvSpPr>
        <p:spPr>
          <a:xfrm rot="16200000">
            <a:off x="1985061" y="1448243"/>
            <a:ext cx="936625" cy="736600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38000">
                <a:schemeClr val="accent1">
                  <a:lumMod val="45000"/>
                  <a:lumOff val="55000"/>
                </a:schemeClr>
              </a:gs>
              <a:gs pos="39000">
                <a:schemeClr val="accent1">
                  <a:lumMod val="45000"/>
                  <a:lumOff val="55000"/>
                </a:schemeClr>
              </a:gs>
              <a:gs pos="84000">
                <a:srgbClr val="00206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944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5" dirty="0"/>
          </a:p>
        </p:txBody>
      </p:sp>
      <p:sp>
        <p:nvSpPr>
          <p:cNvPr id="337" name="Triangle 45">
            <a:extLst>
              <a:ext uri="{FF2B5EF4-FFF2-40B4-BE49-F238E27FC236}">
                <a16:creationId xmlns:a16="http://schemas.microsoft.com/office/drawing/2014/main" id="{73521765-49BC-4CE5-B4FC-B669898E71DB}"/>
              </a:ext>
            </a:extLst>
          </p:cNvPr>
          <p:cNvSpPr/>
          <p:nvPr/>
        </p:nvSpPr>
        <p:spPr>
          <a:xfrm rot="5400000">
            <a:off x="8716149" y="1427659"/>
            <a:ext cx="938212" cy="736600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38000">
                <a:schemeClr val="accent1">
                  <a:lumMod val="45000"/>
                  <a:lumOff val="55000"/>
                </a:schemeClr>
              </a:gs>
              <a:gs pos="39000">
                <a:schemeClr val="accent1">
                  <a:lumMod val="45000"/>
                  <a:lumOff val="55000"/>
                </a:schemeClr>
              </a:gs>
              <a:gs pos="84000">
                <a:srgbClr val="00206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9447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5" dirty="0"/>
          </a:p>
        </p:txBody>
      </p:sp>
      <p:sp>
        <p:nvSpPr>
          <p:cNvPr id="344" name="TextBox 4">
            <a:extLst>
              <a:ext uri="{FF2B5EF4-FFF2-40B4-BE49-F238E27FC236}">
                <a16:creationId xmlns:a16="http://schemas.microsoft.com/office/drawing/2014/main" id="{E9AE31BF-D1CD-4A3F-B965-72AEA186831C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145046" y="1729726"/>
            <a:ext cx="998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US" sz="1800" dirty="0">
                <a:solidFill>
                  <a:schemeClr val="bg1"/>
                </a:solidFill>
              </a:rPr>
              <a:t>Year 10</a:t>
            </a:r>
          </a:p>
        </p:txBody>
      </p:sp>
      <p:sp>
        <p:nvSpPr>
          <p:cNvPr id="372" name="TextBox 439">
            <a:extLst>
              <a:ext uri="{FF2B5EF4-FFF2-40B4-BE49-F238E27FC236}">
                <a16:creationId xmlns:a16="http://schemas.microsoft.com/office/drawing/2014/main" id="{F8EE428F-86D8-4797-82DB-1855254AB7F0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8472786" y="1668648"/>
            <a:ext cx="998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en-US" sz="1800" dirty="0">
                <a:solidFill>
                  <a:schemeClr val="bg1"/>
                </a:solidFill>
              </a:rPr>
              <a:t>Year 11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130FEF-AA5E-451F-A317-EF0D5C4320F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13820"/>
          <a:stretch/>
        </p:blipFill>
        <p:spPr>
          <a:xfrm>
            <a:off x="8592027" y="15322931"/>
            <a:ext cx="977026" cy="90826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6587644-998A-4D24-AC54-42D036EA456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17544" y="16335978"/>
            <a:ext cx="671127" cy="746747"/>
          </a:xfrm>
          <a:prstGeom prst="rect">
            <a:avLst/>
          </a:prstGeom>
        </p:spPr>
      </p:pic>
      <p:pic>
        <p:nvPicPr>
          <p:cNvPr id="1026" name="Picture 2" descr="Health fitness cartoon | Premium Vector">
            <a:extLst>
              <a:ext uri="{FF2B5EF4-FFF2-40B4-BE49-F238E27FC236}">
                <a16:creationId xmlns:a16="http://schemas.microsoft.com/office/drawing/2014/main" id="{91D827BA-525B-427A-8ED3-0DD2E84CE5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783" y="14251996"/>
            <a:ext cx="683934" cy="68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B8016BE-C3A2-44F2-B7F4-9E263C0B1153}"/>
              </a:ext>
            </a:extLst>
          </p:cNvPr>
          <p:cNvSpPr txBox="1"/>
          <p:nvPr/>
        </p:nvSpPr>
        <p:spPr>
          <a:xfrm>
            <a:off x="5587391" y="14692003"/>
            <a:ext cx="10645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Somatotypes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2DA60E2-1F0B-401C-9B9B-A27A0ACA206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18356" y="14408620"/>
            <a:ext cx="1101762" cy="59924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1AE912C-3A05-4BD6-9299-241C702C07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96143" y="16515069"/>
            <a:ext cx="663421" cy="66342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AA6EAE3-6BF6-48C3-9F6D-194D83CF10B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957445" y="14305058"/>
            <a:ext cx="575836" cy="76877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6272A7E-7EC5-4D34-9444-CA73688D813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165667" y="16156175"/>
            <a:ext cx="670338" cy="86331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55721F37-C686-48CA-93A9-109C9D66F9D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954549" y="14737363"/>
            <a:ext cx="726147" cy="783297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BA973199-FE2E-486E-93E3-A96C46E02A59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b="11285"/>
          <a:stretch/>
        </p:blipFill>
        <p:spPr>
          <a:xfrm>
            <a:off x="609879" y="16262275"/>
            <a:ext cx="876456" cy="656451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A66D5022-850D-4181-B026-2F5A48A4939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21431" y="14295641"/>
            <a:ext cx="560205" cy="1061984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A2DAF25C-9ED7-40FF-98B1-31941BA2CD9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77510" y="12601915"/>
            <a:ext cx="1188904" cy="613505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A7447B86-C6C1-47E9-9942-929420503DB1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b="9709"/>
          <a:stretch/>
        </p:blipFill>
        <p:spPr>
          <a:xfrm>
            <a:off x="2569488" y="13898860"/>
            <a:ext cx="616623" cy="836655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74BB8B1E-D942-485F-9F09-546FBAF5A07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060533" y="12590824"/>
            <a:ext cx="1247620" cy="698667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E36C5E5D-7F65-4041-BD36-EEB8DFA8C17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187921" y="12953576"/>
            <a:ext cx="776349" cy="581512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78B32AA2-8E60-4DB9-AE49-E0DD4D4B9E23}"/>
              </a:ext>
            </a:extLst>
          </p:cNvPr>
          <p:cNvSpPr txBox="1"/>
          <p:nvPr/>
        </p:nvSpPr>
        <p:spPr>
          <a:xfrm>
            <a:off x="4472652" y="12707136"/>
            <a:ext cx="1391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Mechanical advantage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FACA0581-B08E-4022-BEC3-48DB1D325134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145184" y="12400042"/>
            <a:ext cx="1080226" cy="809127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3CC00246-A3A8-4153-B442-A8FF65A54C74}"/>
              </a:ext>
            </a:extLst>
          </p:cNvPr>
          <p:cNvSpPr txBox="1"/>
          <p:nvPr/>
        </p:nvSpPr>
        <p:spPr>
          <a:xfrm>
            <a:off x="6132521" y="13106135"/>
            <a:ext cx="1204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Planes and Axes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F51BC94B-C1E2-4786-A30F-B8F91BECFD0A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659561" y="13841419"/>
            <a:ext cx="2014320" cy="488088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03865246-55A3-475E-8512-B6FE083A0776}"/>
              </a:ext>
            </a:extLst>
          </p:cNvPr>
          <p:cNvSpPr txBox="1"/>
          <p:nvPr/>
        </p:nvSpPr>
        <p:spPr>
          <a:xfrm>
            <a:off x="6738152" y="14056188"/>
            <a:ext cx="13959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Movement analysis</a:t>
            </a: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679F3482-12E5-4F41-B690-AEA128ACCF07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 flipH="1">
            <a:off x="8381967" y="13929746"/>
            <a:ext cx="1104922" cy="1006184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1CA0BA0C-473E-4189-8559-47C4E25BF8C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655355" y="10981547"/>
            <a:ext cx="956663" cy="535731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D63008BD-FCF6-4B08-AEF3-3EA672E253A6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284408" y="11696285"/>
            <a:ext cx="1081500" cy="719689"/>
          </a:xfrm>
          <a:prstGeom prst="rect">
            <a:avLst/>
          </a:prstGeom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C205D6DA-FD4A-4253-BD49-1897B701939B}"/>
              </a:ext>
            </a:extLst>
          </p:cNvPr>
          <p:cNvSpPr txBox="1"/>
          <p:nvPr/>
        </p:nvSpPr>
        <p:spPr>
          <a:xfrm>
            <a:off x="7327588" y="11907777"/>
            <a:ext cx="85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Mechanics of breathing</a:t>
            </a:r>
          </a:p>
        </p:txBody>
      </p:sp>
      <p:pic>
        <p:nvPicPr>
          <p:cNvPr id="87" name="Picture 86">
            <a:extLst>
              <a:ext uri="{FF2B5EF4-FFF2-40B4-BE49-F238E27FC236}">
                <a16:creationId xmlns:a16="http://schemas.microsoft.com/office/drawing/2014/main" id="{B59B1CF8-1F24-425F-92B9-F9E88A2041E6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690654" y="10565503"/>
            <a:ext cx="1195243" cy="669336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22947EBC-FE95-4CC5-ADA7-6301AB53E82B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776000" y="11982948"/>
            <a:ext cx="725130" cy="736079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ADB344A8-D6D1-455E-A216-E56BE5DAE757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3716155" y="10595349"/>
            <a:ext cx="1042201" cy="65321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54559557-7ED6-4998-B4DC-211A124DC08A}"/>
              </a:ext>
            </a:extLst>
          </p:cNvPr>
          <p:cNvPicPr>
            <a:picLocks noChangeAspect="1"/>
          </p:cNvPicPr>
          <p:nvPr/>
        </p:nvPicPr>
        <p:blipFill rotWithShape="1">
          <a:blip r:embed="rId32"/>
          <a:srcRect l="19884" r="18647"/>
          <a:stretch/>
        </p:blipFill>
        <p:spPr>
          <a:xfrm>
            <a:off x="3244173" y="11604685"/>
            <a:ext cx="941524" cy="954619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B46138E8-311D-4046-BE0E-B27FA0B2DE8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616131" y="11609597"/>
            <a:ext cx="1044955" cy="739687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9CF05F13-90FE-4E09-8D74-BD4B5F244270}"/>
              </a:ext>
            </a:extLst>
          </p:cNvPr>
          <p:cNvPicPr>
            <a:picLocks noChangeAspect="1"/>
          </p:cNvPicPr>
          <p:nvPr/>
        </p:nvPicPr>
        <p:blipFill rotWithShape="1">
          <a:blip r:embed="rId34"/>
          <a:srcRect t="6481"/>
          <a:stretch/>
        </p:blipFill>
        <p:spPr>
          <a:xfrm>
            <a:off x="2225921" y="10722433"/>
            <a:ext cx="798395" cy="77719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F82F89B5-5C06-4C80-B2A7-FD4B85320A48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250243" y="9804361"/>
            <a:ext cx="459237" cy="802314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4DC5B02E-4E00-4184-B007-68FAC74F3C51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1814357" y="9286510"/>
            <a:ext cx="813297" cy="696155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4CB30074-BFFF-4BD3-8D6B-B62BB0B72381}"/>
              </a:ext>
            </a:extLst>
          </p:cNvPr>
          <p:cNvSpPr txBox="1"/>
          <p:nvPr/>
        </p:nvSpPr>
        <p:spPr>
          <a:xfrm>
            <a:off x="285340" y="9150264"/>
            <a:ext cx="760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Short and long term effects of exercise</a:t>
            </a: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26C5BB1B-996D-41A8-91A8-C16BD7D60D30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172382" y="8403443"/>
            <a:ext cx="1137246" cy="572222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F589339E-2DAB-4AC0-A3B0-43751362069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54987" y="7269954"/>
            <a:ext cx="501007" cy="883432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3FF6EF81-5E7F-4F64-9944-10CE7A7830C6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2278825" y="7974454"/>
            <a:ext cx="924029" cy="668521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7FC29984-348A-4001-AF3B-FB8D5BC7BD52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3064422" y="9807814"/>
            <a:ext cx="985905" cy="564323"/>
          </a:xfrm>
          <a:prstGeom prst="rect">
            <a:avLst/>
          </a:prstGeom>
        </p:spPr>
      </p:pic>
      <p:sp>
        <p:nvSpPr>
          <p:cNvPr id="104" name="TextBox 103">
            <a:extLst>
              <a:ext uri="{FF2B5EF4-FFF2-40B4-BE49-F238E27FC236}">
                <a16:creationId xmlns:a16="http://schemas.microsoft.com/office/drawing/2014/main" id="{5A714D1A-1606-45AB-BE84-6B35416B3E4E}"/>
              </a:ext>
            </a:extLst>
          </p:cNvPr>
          <p:cNvSpPr txBox="1"/>
          <p:nvPr/>
        </p:nvSpPr>
        <p:spPr>
          <a:xfrm>
            <a:off x="3325471" y="8487974"/>
            <a:ext cx="11749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Information Processing</a:t>
            </a:r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id="{E7E71720-E979-4130-ABAF-7B367AC4329D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3422599" y="7559955"/>
            <a:ext cx="780511" cy="911847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0136463C-F23D-4977-A34A-8E699D673842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4168801" y="9820687"/>
            <a:ext cx="1181909" cy="800928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8BCBBE98-4FE1-4B25-907E-C99E42B8361B}"/>
              </a:ext>
            </a:extLst>
          </p:cNvPr>
          <p:cNvPicPr>
            <a:picLocks noChangeAspect="1"/>
          </p:cNvPicPr>
          <p:nvPr/>
        </p:nvPicPr>
        <p:blipFill rotWithShape="1">
          <a:blip r:embed="rId43"/>
          <a:srcRect r="27697"/>
          <a:stretch/>
        </p:blipFill>
        <p:spPr>
          <a:xfrm>
            <a:off x="4508744" y="7897341"/>
            <a:ext cx="1057717" cy="778945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9E1F7FFD-8FFF-4E57-A5E8-918415EEF0A0}"/>
              </a:ext>
            </a:extLst>
          </p:cNvPr>
          <p:cNvPicPr>
            <a:picLocks noChangeAspect="1"/>
          </p:cNvPicPr>
          <p:nvPr/>
        </p:nvPicPr>
        <p:blipFill rotWithShape="1">
          <a:blip r:embed="rId44"/>
          <a:srcRect l="37922"/>
          <a:stretch/>
        </p:blipFill>
        <p:spPr>
          <a:xfrm>
            <a:off x="5586478" y="9875783"/>
            <a:ext cx="1056772" cy="5375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8F825B-77BC-4DFF-B33E-757379C48E0E}"/>
              </a:ext>
            </a:extLst>
          </p:cNvPr>
          <p:cNvSpPr txBox="1"/>
          <p:nvPr/>
        </p:nvSpPr>
        <p:spPr>
          <a:xfrm>
            <a:off x="8755513" y="8846351"/>
            <a:ext cx="1117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Coursework</a:t>
            </a:r>
            <a:r>
              <a:rPr lang="en-GB" sz="800" dirty="0"/>
              <a:t>: Analysis section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A8672B-9262-440B-B2FA-A23327178252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9006879" y="9156830"/>
            <a:ext cx="563121" cy="6074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AED540-4817-4010-9D49-20A54CFFC85C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1194443" y="3887824"/>
            <a:ext cx="570172" cy="6147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7C4C0B4-72B7-4111-AA64-7CBEF5809C14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507444" y="7986579"/>
            <a:ext cx="535360" cy="53536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A24E6B4-6826-462A-B9CF-52B6190C83A8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9065276" y="7806873"/>
            <a:ext cx="687881" cy="5630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1A4BD02-A37C-4EA1-AA2A-5F019488F3D9}"/>
              </a:ext>
            </a:extLst>
          </p:cNvPr>
          <p:cNvPicPr>
            <a:picLocks noChangeAspect="1"/>
          </p:cNvPicPr>
          <p:nvPr/>
        </p:nvPicPr>
        <p:blipFill rotWithShape="1">
          <a:blip r:embed="rId49"/>
          <a:srcRect t="21874"/>
          <a:stretch/>
        </p:blipFill>
        <p:spPr>
          <a:xfrm>
            <a:off x="7703693" y="5989720"/>
            <a:ext cx="864059" cy="50564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E3C8BEA-E5A9-4986-9201-A6BC99FCA5B8}"/>
              </a:ext>
            </a:extLst>
          </p:cNvPr>
          <p:cNvSpPr txBox="1"/>
          <p:nvPr/>
        </p:nvSpPr>
        <p:spPr>
          <a:xfrm>
            <a:off x="1769797" y="3912928"/>
            <a:ext cx="1344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/>
              <a:t>Coursework</a:t>
            </a:r>
            <a:r>
              <a:rPr lang="en-GB" sz="800" dirty="0"/>
              <a:t>: Evaluation section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3AC5836-9502-4C91-B904-78C1952BA6D4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8761072" y="6770824"/>
            <a:ext cx="915968" cy="59636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40F9A5F-371F-42D4-B8D3-7DED1D69FDC9}"/>
              </a:ext>
            </a:extLst>
          </p:cNvPr>
          <p:cNvSpPr txBox="1"/>
          <p:nvPr/>
        </p:nvSpPr>
        <p:spPr>
          <a:xfrm>
            <a:off x="4955361" y="6367121"/>
            <a:ext cx="8839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Safety principles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5607E0C-5232-4346-97D8-C55E87DF5E0E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3520137" y="5875782"/>
            <a:ext cx="779254" cy="46755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08E27D9-BD18-4AA2-A12C-D8BCF2EED8A7}"/>
              </a:ext>
            </a:extLst>
          </p:cNvPr>
          <p:cNvPicPr>
            <a:picLocks noChangeAspect="1"/>
          </p:cNvPicPr>
          <p:nvPr/>
        </p:nvPicPr>
        <p:blipFill rotWithShape="1">
          <a:blip r:embed="rId52"/>
          <a:srcRect b="6887"/>
          <a:stretch/>
        </p:blipFill>
        <p:spPr>
          <a:xfrm>
            <a:off x="1944111" y="5636288"/>
            <a:ext cx="642053" cy="63915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8302D61-501A-418E-943C-EBC0ED69FDED}"/>
              </a:ext>
            </a:extLst>
          </p:cNvPr>
          <p:cNvPicPr>
            <a:picLocks noChangeAspect="1"/>
          </p:cNvPicPr>
          <p:nvPr/>
        </p:nvPicPr>
        <p:blipFill rotWithShape="1">
          <a:blip r:embed="rId53"/>
          <a:srcRect l="13978" r="11278"/>
          <a:stretch/>
        </p:blipFill>
        <p:spPr>
          <a:xfrm>
            <a:off x="190804" y="5013401"/>
            <a:ext cx="656411" cy="82767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88D1BB9-01C5-416E-A093-49348302F6AE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295432" y="7822564"/>
            <a:ext cx="599188" cy="71902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7DA55CE-9F54-444D-B6D6-F341AE5002C4}"/>
              </a:ext>
            </a:extLst>
          </p:cNvPr>
          <p:cNvSpPr txBox="1"/>
          <p:nvPr/>
        </p:nvSpPr>
        <p:spPr>
          <a:xfrm>
            <a:off x="7110761" y="9816680"/>
            <a:ext cx="6550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Aggression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C62F8E4-31CC-4FAD-92EA-FDC099EE3631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6759479" y="9963132"/>
            <a:ext cx="795059" cy="53586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F4E9D29-4204-4657-8D31-D99F642DB3B4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7772392" y="10137930"/>
            <a:ext cx="601730" cy="60173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DD2899D-A9F3-45A5-BDCA-0A910B399CD5}"/>
              </a:ext>
            </a:extLst>
          </p:cNvPr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 flipH="1">
            <a:off x="8850641" y="9927343"/>
            <a:ext cx="668145" cy="74029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CF92E59-03EB-4E88-A291-6D5D6936E510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3416971" y="3535082"/>
            <a:ext cx="812494" cy="6085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AF834BB-D09C-4079-A086-10E95F924FC6}"/>
              </a:ext>
            </a:extLst>
          </p:cNvPr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6062417" y="4398802"/>
            <a:ext cx="79255" cy="51820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B7ED5720-445D-486C-81BE-791FABD8F3A5}"/>
              </a:ext>
            </a:extLst>
          </p:cNvPr>
          <p:cNvSpPr txBox="1"/>
          <p:nvPr/>
        </p:nvSpPr>
        <p:spPr>
          <a:xfrm>
            <a:off x="4776001" y="4324667"/>
            <a:ext cx="12857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Barriers to Participation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70EBD3EF-2345-4749-B248-A2840FE34ED3}"/>
              </a:ext>
            </a:extLst>
          </p:cNvPr>
          <p:cNvPicPr>
            <a:picLocks noChangeAspect="1"/>
          </p:cNvPicPr>
          <p:nvPr/>
        </p:nvPicPr>
        <p:blipFill>
          <a:blip r:embed="rId60"/>
          <a:stretch>
            <a:fillRect/>
          </a:stretch>
        </p:blipFill>
        <p:spPr>
          <a:xfrm>
            <a:off x="5415473" y="5145016"/>
            <a:ext cx="579696" cy="723898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B6FEB1CC-7C56-4349-A8AE-E2D808D2BF59}"/>
              </a:ext>
            </a:extLst>
          </p:cNvPr>
          <p:cNvSpPr txBox="1"/>
          <p:nvPr/>
        </p:nvSpPr>
        <p:spPr>
          <a:xfrm>
            <a:off x="8586043" y="4896239"/>
            <a:ext cx="12532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Technology in sport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C8209C5-AA5A-4C73-B93D-9136C6B350F1}"/>
              </a:ext>
            </a:extLst>
          </p:cNvPr>
          <p:cNvSpPr txBox="1"/>
          <p:nvPr/>
        </p:nvSpPr>
        <p:spPr>
          <a:xfrm>
            <a:off x="6515441" y="3607164"/>
            <a:ext cx="1504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Performance Enhancing  drugs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2C6BEF8-40F2-4CC7-A01F-6128B5096E08}"/>
              </a:ext>
            </a:extLst>
          </p:cNvPr>
          <p:cNvSpPr txBox="1"/>
          <p:nvPr/>
        </p:nvSpPr>
        <p:spPr>
          <a:xfrm>
            <a:off x="4575574" y="3205407"/>
            <a:ext cx="16308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Hooliganism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3BDBC0-1E26-4B5A-9F2F-1C11613FE977}"/>
              </a:ext>
            </a:extLst>
          </p:cNvPr>
          <p:cNvPicPr>
            <a:picLocks noChangeAspect="1"/>
          </p:cNvPicPr>
          <p:nvPr/>
        </p:nvPicPr>
        <p:blipFill>
          <a:blip r:embed="rId61"/>
          <a:stretch>
            <a:fillRect/>
          </a:stretch>
        </p:blipFill>
        <p:spPr>
          <a:xfrm>
            <a:off x="6006208" y="3925999"/>
            <a:ext cx="893800" cy="557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25C40C-158C-475F-8463-2C472476EC71}"/>
              </a:ext>
            </a:extLst>
          </p:cNvPr>
          <p:cNvPicPr>
            <a:picLocks noChangeAspect="1"/>
          </p:cNvPicPr>
          <p:nvPr/>
        </p:nvPicPr>
        <p:blipFill>
          <a:blip r:embed="rId62"/>
          <a:stretch>
            <a:fillRect/>
          </a:stretch>
        </p:blipFill>
        <p:spPr>
          <a:xfrm>
            <a:off x="8562365" y="5173987"/>
            <a:ext cx="1094563" cy="7283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2EF9E5-AD6B-4D2A-8D8C-E374344747B9}"/>
              </a:ext>
            </a:extLst>
          </p:cNvPr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>
            <a:off x="8816955" y="2592596"/>
            <a:ext cx="855974" cy="9316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96A3B5-F8AF-4273-B6F5-B7ED7E805345}"/>
              </a:ext>
            </a:extLst>
          </p:cNvPr>
          <p:cNvPicPr>
            <a:picLocks noChangeAspect="1"/>
          </p:cNvPicPr>
          <p:nvPr/>
        </p:nvPicPr>
        <p:blipFill>
          <a:blip r:embed="rId64"/>
          <a:stretch>
            <a:fillRect/>
          </a:stretch>
        </p:blipFill>
        <p:spPr>
          <a:xfrm>
            <a:off x="6607099" y="2979773"/>
            <a:ext cx="962864" cy="6407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722B5-8D7A-4898-9510-7F59F36AB210}"/>
              </a:ext>
            </a:extLst>
          </p:cNvPr>
          <p:cNvPicPr>
            <a:picLocks noChangeAspect="1"/>
          </p:cNvPicPr>
          <p:nvPr/>
        </p:nvPicPr>
        <p:blipFill>
          <a:blip r:embed="rId65"/>
          <a:stretch>
            <a:fillRect/>
          </a:stretch>
        </p:blipFill>
        <p:spPr>
          <a:xfrm>
            <a:off x="5220792" y="2987107"/>
            <a:ext cx="1145754" cy="8037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FACFCF-F74D-4924-A093-D8C67327EC4B}"/>
              </a:ext>
            </a:extLst>
          </p:cNvPr>
          <p:cNvPicPr>
            <a:picLocks noChangeAspect="1"/>
          </p:cNvPicPr>
          <p:nvPr/>
        </p:nvPicPr>
        <p:blipFill>
          <a:blip r:embed="rId66"/>
          <a:stretch>
            <a:fillRect/>
          </a:stretch>
        </p:blipFill>
        <p:spPr>
          <a:xfrm>
            <a:off x="5192486" y="4569009"/>
            <a:ext cx="79255" cy="518205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DF9D8DB-A456-4E09-BA62-FE048E30A9E8}"/>
              </a:ext>
            </a:extLst>
          </p:cNvPr>
          <p:cNvPicPr>
            <a:picLocks noChangeAspect="1"/>
          </p:cNvPicPr>
          <p:nvPr/>
        </p:nvPicPr>
        <p:blipFill>
          <a:blip r:embed="rId67"/>
          <a:stretch>
            <a:fillRect/>
          </a:stretch>
        </p:blipFill>
        <p:spPr>
          <a:xfrm>
            <a:off x="4869420" y="3856770"/>
            <a:ext cx="901739" cy="504974"/>
          </a:xfrm>
          <a:prstGeom prst="rect">
            <a:avLst/>
          </a:prstGeom>
        </p:spPr>
      </p:pic>
      <p:pic>
        <p:nvPicPr>
          <p:cNvPr id="19" name="Picture 2" descr="Why your data analysis may be doomed from the start - TechRepublic">
            <a:extLst>
              <a:ext uri="{FF2B5EF4-FFF2-40B4-BE49-F238E27FC236}">
                <a16:creationId xmlns:a16="http://schemas.microsoft.com/office/drawing/2014/main" id="{E2A65C50-B784-409D-BDBB-A2F406864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994" y="16756236"/>
            <a:ext cx="649119" cy="55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B5B04245-35C1-405C-A935-EF6B54B03186}"/>
              </a:ext>
            </a:extLst>
          </p:cNvPr>
          <p:cNvCxnSpPr>
            <a:cxnSpLocks/>
          </p:cNvCxnSpPr>
          <p:nvPr/>
        </p:nvCxnSpPr>
        <p:spPr>
          <a:xfrm flipV="1">
            <a:off x="4248065" y="15897958"/>
            <a:ext cx="6084" cy="758032"/>
          </a:xfrm>
          <a:prstGeom prst="line">
            <a:avLst/>
          </a:prstGeom>
          <a:ln w="19050">
            <a:solidFill>
              <a:srgbClr val="00B0F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501A68D-DD74-4380-9F17-6B09D159676E}"/>
              </a:ext>
            </a:extLst>
          </p:cNvPr>
          <p:cNvSpPr/>
          <p:nvPr/>
        </p:nvSpPr>
        <p:spPr>
          <a:xfrm>
            <a:off x="3745161" y="17167029"/>
            <a:ext cx="914400" cy="4567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Data analysis</a:t>
            </a:r>
          </a:p>
        </p:txBody>
      </p:sp>
      <p:pic>
        <p:nvPicPr>
          <p:cNvPr id="1028" name="Picture 4" descr="Multi-Sport | alwaysgreenlawns.co.uk">
            <a:extLst>
              <a:ext uri="{FF2B5EF4-FFF2-40B4-BE49-F238E27FC236}">
                <a16:creationId xmlns:a16="http://schemas.microsoft.com/office/drawing/2014/main" id="{7A0DD07F-1E38-4DC6-864B-39A3AADC5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199" y="12412502"/>
            <a:ext cx="996144" cy="45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orkplace Safety Training Implementation Mistakes - eLearning Industry">
            <a:extLst>
              <a:ext uri="{FF2B5EF4-FFF2-40B4-BE49-F238E27FC236}">
                <a16:creationId xmlns:a16="http://schemas.microsoft.com/office/drawing/2014/main" id="{6FD47D89-521F-4118-9797-D54EA3070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745" y="5920984"/>
            <a:ext cx="717354" cy="40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Maths GCSE Revision Tips - Spark Academy">
            <a:extLst>
              <a:ext uri="{FF2B5EF4-FFF2-40B4-BE49-F238E27FC236}">
                <a16:creationId xmlns:a16="http://schemas.microsoft.com/office/drawing/2014/main" id="{D337896A-B811-4DB6-A695-6FC4077C0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790" y="2818074"/>
            <a:ext cx="1365172" cy="81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73A7841D-D972-4C8D-924F-3B2620483AC2}"/>
              </a:ext>
            </a:extLst>
          </p:cNvPr>
          <p:cNvSpPr txBox="1"/>
          <p:nvPr/>
        </p:nvSpPr>
        <p:spPr>
          <a:xfrm>
            <a:off x="2940113" y="3172093"/>
            <a:ext cx="1038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Revision</a:t>
            </a:r>
          </a:p>
        </p:txBody>
      </p:sp>
    </p:spTree>
    <p:extLst>
      <p:ext uri="{BB962C8B-B14F-4D97-AF65-F5344CB8AC3E}">
        <p14:creationId xmlns:p14="http://schemas.microsoft.com/office/powerpoint/2010/main" val="1074321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8d6755502714630ab98f00ea26ef943 xmlns="d3d4419c-0be6-49ec-9312-a60fa7bb70b1">
      <Terms xmlns="http://schemas.microsoft.com/office/infopath/2007/PartnerControls"/>
    </k8d6755502714630ab98f00ea26ef943>
    <TaxCatchAll xmlns="d3d4419c-0be6-49ec-9312-a60fa7bb70b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74FD4C6154A04B837B4E0C92541862" ma:contentTypeVersion="9" ma:contentTypeDescription="Create a new document." ma:contentTypeScope="" ma:versionID="5f9ee8e394d0ada1ef3f6464ffe159bf">
  <xsd:schema xmlns:xsd="http://www.w3.org/2001/XMLSchema" xmlns:xs="http://www.w3.org/2001/XMLSchema" xmlns:p="http://schemas.microsoft.com/office/2006/metadata/properties" xmlns:ns2="d3d4419c-0be6-49ec-9312-a60fa7bb70b1" xmlns:ns3="a59b828f-78de-42fb-9420-f13f61025e08" targetNamespace="http://schemas.microsoft.com/office/2006/metadata/properties" ma:root="true" ma:fieldsID="0df4fd7dbfa4602b20f193a6c123af5b" ns2:_="" ns3:_="">
    <xsd:import namespace="d3d4419c-0be6-49ec-9312-a60fa7bb70b1"/>
    <xsd:import namespace="a59b828f-78de-42fb-9420-f13f61025e08"/>
    <xsd:element name="properties">
      <xsd:complexType>
        <xsd:sequence>
          <xsd:element name="documentManagement">
            <xsd:complexType>
              <xsd:all>
                <xsd:element ref="ns2:k8d6755502714630ab98f00ea26ef943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d4419c-0be6-49ec-9312-a60fa7bb70b1" elementFormDefault="qualified">
    <xsd:import namespace="http://schemas.microsoft.com/office/2006/documentManagement/types"/>
    <xsd:import namespace="http://schemas.microsoft.com/office/infopath/2007/PartnerControls"/>
    <xsd:element name="k8d6755502714630ab98f00ea26ef943" ma:index="9" nillable="true" ma:taxonomy="true" ma:internalName="k8d6755502714630ab98f00ea26ef943" ma:taxonomyFieldName="Staff_x0020_Category" ma:displayName="Staff Category" ma:fieldId="{48d67555-0271-4630-ab98-f00ea26ef943}" ma:sspId="25ee8cf2-c5d1-4f41-ad34-d7bcca10b302" ma:termSetId="e8478f6c-40b5-4d91-b68b-3c992ea0172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14bf6b0e-7370-4629-8351-307e821587c5}" ma:internalName="TaxCatchAll" ma:showField="CatchAllData" ma:web="d3d4419c-0be6-49ec-9312-a60fa7bb70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9b828f-78de-42fb-9420-f13f61025e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DE844B-7EAE-4721-8DB4-F1A4FFF025F6}">
  <ds:schemaRefs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1cd2756d-46b1-42b1-b3e2-9ab792046090"/>
    <ds:schemaRef ds:uri="333fa200-8c8b-4a20-8d07-0835c8dc2556"/>
    <ds:schemaRef ds:uri="http://www.w3.org/XML/1998/namespace"/>
    <ds:schemaRef ds:uri="d3d4419c-0be6-49ec-9312-a60fa7bb70b1"/>
  </ds:schemaRefs>
</ds:datastoreItem>
</file>

<file path=customXml/itemProps2.xml><?xml version="1.0" encoding="utf-8"?>
<ds:datastoreItem xmlns:ds="http://schemas.openxmlformats.org/officeDocument/2006/customXml" ds:itemID="{390A0CF3-3AAE-4EA8-B25A-5344D7A526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d4419c-0be6-49ec-9312-a60fa7bb70b1"/>
    <ds:schemaRef ds:uri="a59b828f-78de-42fb-9420-f13f61025e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6124CBD-D16A-45F5-BBE6-2E329F6CAB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12545</TotalTime>
  <Words>221</Words>
  <Application>Microsoft Office PowerPoint</Application>
  <PresentationFormat>Custom</PresentationFormat>
  <Paragraphs>78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St Mary's Catholic High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Peachey</dc:creator>
  <cp:lastModifiedBy>K.Burns</cp:lastModifiedBy>
  <cp:revision>265</cp:revision>
  <cp:lastPrinted>2018-09-02T17:44:52Z</cp:lastPrinted>
  <dcterms:created xsi:type="dcterms:W3CDTF">2018-02-08T08:28:53Z</dcterms:created>
  <dcterms:modified xsi:type="dcterms:W3CDTF">2023-06-24T13:25:32Z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0x0101000B74FD4C6154A04B837B4E0C92541862</vt:lpwstr>
  </property>
</Properties>
</file>