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5A28"/>
    <a:srgbClr val="00753F"/>
    <a:srgbClr val="2A1912"/>
    <a:srgbClr val="1125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EB51FE-5FD0-42BF-B8B1-DCD08B176750}" v="28" dt="2023-10-12T22:53:28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.Holt" userId="10fab4e9-f5e5-4582-b457-11e6afcf51c6" providerId="ADAL" clId="{3CEB51FE-5FD0-42BF-B8B1-DCD08B176750}"/>
    <pc:docChg chg="undo custSel addSld delSld modSld">
      <pc:chgData name="A.Holt" userId="10fab4e9-f5e5-4582-b457-11e6afcf51c6" providerId="ADAL" clId="{3CEB51FE-5FD0-42BF-B8B1-DCD08B176750}" dt="2023-10-12T22:55:36.201" v="446" actId="47"/>
      <pc:docMkLst>
        <pc:docMk/>
      </pc:docMkLst>
      <pc:sldChg chg="del">
        <pc:chgData name="A.Holt" userId="10fab4e9-f5e5-4582-b457-11e6afcf51c6" providerId="ADAL" clId="{3CEB51FE-5FD0-42BF-B8B1-DCD08B176750}" dt="2023-10-12T16:45:50.658" v="3" actId="47"/>
        <pc:sldMkLst>
          <pc:docMk/>
          <pc:sldMk cId="3788885663" sldId="256"/>
        </pc:sldMkLst>
      </pc:sldChg>
      <pc:sldChg chg="new del">
        <pc:chgData name="A.Holt" userId="10fab4e9-f5e5-4582-b457-11e6afcf51c6" providerId="ADAL" clId="{3CEB51FE-5FD0-42BF-B8B1-DCD08B176750}" dt="2023-10-12T22:37:17.964" v="300" actId="47"/>
        <pc:sldMkLst>
          <pc:docMk/>
          <pc:sldMk cId="1127975983" sldId="257"/>
        </pc:sldMkLst>
      </pc:sldChg>
      <pc:sldChg chg="addSp modSp new mod">
        <pc:chgData name="A.Holt" userId="10fab4e9-f5e5-4582-b457-11e6afcf51c6" providerId="ADAL" clId="{3CEB51FE-5FD0-42BF-B8B1-DCD08B176750}" dt="2023-10-12T21:58:36.677" v="43" actId="1076"/>
        <pc:sldMkLst>
          <pc:docMk/>
          <pc:sldMk cId="206873126" sldId="258"/>
        </pc:sldMkLst>
        <pc:spChg chg="add mod">
          <ac:chgData name="A.Holt" userId="10fab4e9-f5e5-4582-b457-11e6afcf51c6" providerId="ADAL" clId="{3CEB51FE-5FD0-42BF-B8B1-DCD08B176750}" dt="2023-10-12T21:58:36.677" v="43" actId="1076"/>
          <ac:spMkLst>
            <pc:docMk/>
            <pc:sldMk cId="206873126" sldId="258"/>
            <ac:spMk id="2" creationId="{B61F6B18-1DE1-D022-4662-B591F5251CE6}"/>
          </ac:spMkLst>
        </pc:spChg>
        <pc:picChg chg="add mod">
          <ac:chgData name="A.Holt" userId="10fab4e9-f5e5-4582-b457-11e6afcf51c6" providerId="ADAL" clId="{3CEB51FE-5FD0-42BF-B8B1-DCD08B176750}" dt="2023-10-12T21:57:02.536" v="11" actId="14100"/>
          <ac:picMkLst>
            <pc:docMk/>
            <pc:sldMk cId="206873126" sldId="258"/>
            <ac:picMk id="1026" creationId="{0372BAC3-C900-D313-FE69-560620EB9613}"/>
          </ac:picMkLst>
        </pc:picChg>
      </pc:sldChg>
      <pc:sldChg chg="new del">
        <pc:chgData name="A.Holt" userId="10fab4e9-f5e5-4582-b457-11e6afcf51c6" providerId="ADAL" clId="{3CEB51FE-5FD0-42BF-B8B1-DCD08B176750}" dt="2023-10-12T21:56:46.230" v="5" actId="680"/>
        <pc:sldMkLst>
          <pc:docMk/>
          <pc:sldMk cId="893852437" sldId="258"/>
        </pc:sldMkLst>
      </pc:sldChg>
      <pc:sldChg chg="del">
        <pc:chgData name="A.Holt" userId="10fab4e9-f5e5-4582-b457-11e6afcf51c6" providerId="ADAL" clId="{3CEB51FE-5FD0-42BF-B8B1-DCD08B176750}" dt="2023-10-12T16:45:28.384" v="0" actId="47"/>
        <pc:sldMkLst>
          <pc:docMk/>
          <pc:sldMk cId="2461279942" sldId="259"/>
        </pc:sldMkLst>
      </pc:sldChg>
      <pc:sldChg chg="addSp delSp modSp new mod">
        <pc:chgData name="A.Holt" userId="10fab4e9-f5e5-4582-b457-11e6afcf51c6" providerId="ADAL" clId="{3CEB51FE-5FD0-42BF-B8B1-DCD08B176750}" dt="2023-10-12T22:48:30.424" v="318" actId="22"/>
        <pc:sldMkLst>
          <pc:docMk/>
          <pc:sldMk cId="3713324543" sldId="259"/>
        </pc:sldMkLst>
        <pc:spChg chg="add mod">
          <ac:chgData name="A.Holt" userId="10fab4e9-f5e5-4582-b457-11e6afcf51c6" providerId="ADAL" clId="{3CEB51FE-5FD0-42BF-B8B1-DCD08B176750}" dt="2023-10-12T22:25:25.423" v="172" actId="207"/>
          <ac:spMkLst>
            <pc:docMk/>
            <pc:sldMk cId="3713324543" sldId="259"/>
            <ac:spMk id="4" creationId="{6448FAB6-741A-31AB-4865-CC60B9322680}"/>
          </ac:spMkLst>
        </pc:spChg>
        <pc:spChg chg="add mod">
          <ac:chgData name="A.Holt" userId="10fab4e9-f5e5-4582-b457-11e6afcf51c6" providerId="ADAL" clId="{3CEB51FE-5FD0-42BF-B8B1-DCD08B176750}" dt="2023-10-12T22:26:22.632" v="183" actId="1076"/>
          <ac:spMkLst>
            <pc:docMk/>
            <pc:sldMk cId="3713324543" sldId="259"/>
            <ac:spMk id="10" creationId="{17E68456-895A-1647-74D0-4BDF6A576EF6}"/>
          </ac:spMkLst>
        </pc:spChg>
        <pc:picChg chg="add mod">
          <ac:chgData name="A.Holt" userId="10fab4e9-f5e5-4582-b457-11e6afcf51c6" providerId="ADAL" clId="{3CEB51FE-5FD0-42BF-B8B1-DCD08B176750}" dt="2023-10-12T22:29:09.815" v="189" actId="1076"/>
          <ac:picMkLst>
            <pc:docMk/>
            <pc:sldMk cId="3713324543" sldId="259"/>
            <ac:picMk id="3" creationId="{637376D9-DB19-4D33-F9A5-B164AB0F9F58}"/>
          </ac:picMkLst>
        </pc:picChg>
        <pc:picChg chg="add del">
          <ac:chgData name="A.Holt" userId="10fab4e9-f5e5-4582-b457-11e6afcf51c6" providerId="ADAL" clId="{3CEB51FE-5FD0-42BF-B8B1-DCD08B176750}" dt="2023-10-12T22:48:30.424" v="318" actId="22"/>
          <ac:picMkLst>
            <pc:docMk/>
            <pc:sldMk cId="3713324543" sldId="259"/>
            <ac:picMk id="5" creationId="{C65C6118-8E77-025A-3479-D8669EA3F00F}"/>
          </ac:picMkLst>
        </pc:picChg>
        <pc:picChg chg="add mod">
          <ac:chgData name="A.Holt" userId="10fab4e9-f5e5-4582-b457-11e6afcf51c6" providerId="ADAL" clId="{3CEB51FE-5FD0-42BF-B8B1-DCD08B176750}" dt="2023-10-12T22:25:36.710" v="175" actId="1076"/>
          <ac:picMkLst>
            <pc:docMk/>
            <pc:sldMk cId="3713324543" sldId="259"/>
            <ac:picMk id="6" creationId="{C8EC9377-9B5A-B73D-D44F-CA52B13D4A1C}"/>
          </ac:picMkLst>
        </pc:picChg>
        <pc:picChg chg="add del mod ord">
          <ac:chgData name="A.Holt" userId="10fab4e9-f5e5-4582-b457-11e6afcf51c6" providerId="ADAL" clId="{3CEB51FE-5FD0-42BF-B8B1-DCD08B176750}" dt="2023-10-12T22:28:46.496" v="186" actId="478"/>
          <ac:picMkLst>
            <pc:docMk/>
            <pc:sldMk cId="3713324543" sldId="259"/>
            <ac:picMk id="8" creationId="{0BFD765C-18C9-F3AF-BD84-109B10ABDC2F}"/>
          </ac:picMkLst>
        </pc:picChg>
        <pc:picChg chg="add mod">
          <ac:chgData name="A.Holt" userId="10fab4e9-f5e5-4582-b457-11e6afcf51c6" providerId="ADAL" clId="{3CEB51FE-5FD0-42BF-B8B1-DCD08B176750}" dt="2023-10-12T22:29:02.475" v="188" actId="1076"/>
          <ac:picMkLst>
            <pc:docMk/>
            <pc:sldMk cId="3713324543" sldId="259"/>
            <ac:picMk id="2050" creationId="{DA0A3380-502B-748A-F151-8CD18DCB4F0B}"/>
          </ac:picMkLst>
        </pc:picChg>
      </pc:sldChg>
      <pc:sldChg chg="del">
        <pc:chgData name="A.Holt" userId="10fab4e9-f5e5-4582-b457-11e6afcf51c6" providerId="ADAL" clId="{3CEB51FE-5FD0-42BF-B8B1-DCD08B176750}" dt="2023-10-12T16:45:30.864" v="1" actId="47"/>
        <pc:sldMkLst>
          <pc:docMk/>
          <pc:sldMk cId="3378527037" sldId="260"/>
        </pc:sldMkLst>
      </pc:sldChg>
      <pc:sldChg chg="addSp modSp new del mod">
        <pc:chgData name="A.Holt" userId="10fab4e9-f5e5-4582-b457-11e6afcf51c6" providerId="ADAL" clId="{3CEB51FE-5FD0-42BF-B8B1-DCD08B176750}" dt="2023-10-12T22:55:36.201" v="446" actId="47"/>
        <pc:sldMkLst>
          <pc:docMk/>
          <pc:sldMk cId="4246805186" sldId="260"/>
        </pc:sldMkLst>
        <pc:spChg chg="add mod">
          <ac:chgData name="A.Holt" userId="10fab4e9-f5e5-4582-b457-11e6afcf51c6" providerId="ADAL" clId="{3CEB51FE-5FD0-42BF-B8B1-DCD08B176750}" dt="2023-10-12T22:36:12.833" v="283" actId="1076"/>
          <ac:spMkLst>
            <pc:docMk/>
            <pc:sldMk cId="4246805186" sldId="260"/>
            <ac:spMk id="2" creationId="{45713204-8421-D0EA-E0FB-86D726FA19C9}"/>
          </ac:spMkLst>
        </pc:spChg>
        <pc:spChg chg="add mod">
          <ac:chgData name="A.Holt" userId="10fab4e9-f5e5-4582-b457-11e6afcf51c6" providerId="ADAL" clId="{3CEB51FE-5FD0-42BF-B8B1-DCD08B176750}" dt="2023-10-12T22:37:00.483" v="299" actId="1076"/>
          <ac:spMkLst>
            <pc:docMk/>
            <pc:sldMk cId="4246805186" sldId="260"/>
            <ac:spMk id="3" creationId="{4D2B8F8A-D6D5-988C-2F32-816F86AFCA0E}"/>
          </ac:spMkLst>
        </pc:spChg>
        <pc:picChg chg="add mod">
          <ac:chgData name="A.Holt" userId="10fab4e9-f5e5-4582-b457-11e6afcf51c6" providerId="ADAL" clId="{3CEB51FE-5FD0-42BF-B8B1-DCD08B176750}" dt="2023-10-12T22:35:11.507" v="278" actId="1076"/>
          <ac:picMkLst>
            <pc:docMk/>
            <pc:sldMk cId="4246805186" sldId="260"/>
            <ac:picMk id="3074" creationId="{7170D566-ED05-A3D1-A8F9-A0193A6836D6}"/>
          </ac:picMkLst>
        </pc:picChg>
      </pc:sldChg>
      <pc:sldChg chg="addSp delSp modSp new mod">
        <pc:chgData name="A.Holt" userId="10fab4e9-f5e5-4582-b457-11e6afcf51c6" providerId="ADAL" clId="{3CEB51FE-5FD0-42BF-B8B1-DCD08B176750}" dt="2023-10-12T22:55:21.962" v="445" actId="1076"/>
        <pc:sldMkLst>
          <pc:docMk/>
          <pc:sldMk cId="525449257" sldId="261"/>
        </pc:sldMkLst>
        <pc:spChg chg="add mod">
          <ac:chgData name="A.Holt" userId="10fab4e9-f5e5-4582-b457-11e6afcf51c6" providerId="ADAL" clId="{3CEB51FE-5FD0-42BF-B8B1-DCD08B176750}" dt="2023-10-12T22:55:21.962" v="445" actId="1076"/>
          <ac:spMkLst>
            <pc:docMk/>
            <pc:sldMk cId="525449257" sldId="261"/>
            <ac:spMk id="3" creationId="{944E8A08-54C2-B701-7486-29642FB022AF}"/>
          </ac:spMkLst>
        </pc:spChg>
        <pc:picChg chg="add mod ord">
          <ac:chgData name="A.Holt" userId="10fab4e9-f5e5-4582-b457-11e6afcf51c6" providerId="ADAL" clId="{3CEB51FE-5FD0-42BF-B8B1-DCD08B176750}" dt="2023-10-12T22:54:45.616" v="442" actId="167"/>
          <ac:picMkLst>
            <pc:docMk/>
            <pc:sldMk cId="525449257" sldId="261"/>
            <ac:picMk id="5" creationId="{B61B66C4-FE46-3D49-72D0-0D8BCB4D4146}"/>
          </ac:picMkLst>
        </pc:picChg>
        <pc:picChg chg="add del mod">
          <ac:chgData name="A.Holt" userId="10fab4e9-f5e5-4582-b457-11e6afcf51c6" providerId="ADAL" clId="{3CEB51FE-5FD0-42BF-B8B1-DCD08B176750}" dt="2023-10-12T22:54:00.750" v="395" actId="478"/>
          <ac:picMkLst>
            <pc:docMk/>
            <pc:sldMk cId="525449257" sldId="261"/>
            <ac:picMk id="6" creationId="{A3D315AD-B4EC-F710-8352-0BBAAD957275}"/>
          </ac:picMkLst>
        </pc:picChg>
        <pc:picChg chg="add mod">
          <ac:chgData name="A.Holt" userId="10fab4e9-f5e5-4582-b457-11e6afcf51c6" providerId="ADAL" clId="{3CEB51FE-5FD0-42BF-B8B1-DCD08B176750}" dt="2023-10-12T22:53:28.504" v="393" actId="14100"/>
          <ac:picMkLst>
            <pc:docMk/>
            <pc:sldMk cId="525449257" sldId="261"/>
            <ac:picMk id="1026" creationId="{E9A845FC-5A94-2098-B2F1-298FC30594B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A5F1A-1D44-5447-8B94-FB82F330F2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CE9A97-B0C3-3CB1-F30B-7C4C42268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4A581-F575-138D-EA72-3FA2260AD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BC1EE-DD09-DDBC-5D66-563C1CD44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1608E-95B9-2689-96B4-56C1F4C5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97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4B7A5-F7DE-8E38-3027-0AA9502F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347A1-9EA0-BE0C-4D4B-68D1DE4F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89FD5-246B-ECFA-250A-AADFC7B16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3E963-CAE8-321F-B1E1-14AF5105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7BBBC-ACAF-1E5B-6ED4-B8A403991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1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21B661-26ED-A1C5-CBD2-7F0FBB0257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7BE79E-5A3D-5694-9356-DEB68ACAD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16BC6-F972-9B5A-D752-986F2E6E8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DA590-8EF7-9DD6-1501-200CA102D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E1F88-32BC-E9A6-A58F-757CD3B4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84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83D8B-8B49-C173-951F-25D2B0739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9D1F5-2F14-BF30-35CB-4277CFFAD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FAB88-BEEB-552D-CA26-C47F8C05F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59146-4D94-A7BC-554A-BDC85DB33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DC831-05A6-C8E4-ABB5-27E159725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3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C7EF5-47DF-BD8B-0122-231E665D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283EA5-B3C1-9A6C-5F8B-21BA72248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4B780-07A6-F408-DCB3-CC1F3E98B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38B7D-C515-56C0-7753-63B07492C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A4F2A-0FE4-ACEE-8287-DD6A82DC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48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58B1-B534-2217-B910-A291C7757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98A88-EF72-1491-D92D-3FE001671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04F8D-B4E6-F3AB-3C09-CDE994A25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42A84-4F1E-B76D-5F91-D75D7092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BC9CD7-11F6-B139-7E49-C0C77FC02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9E1A4-F6DB-B421-22AA-EF3C2CBCB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24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E8689-7E3F-3053-56AE-6D050EABD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6732D-A0C8-72A6-5BEC-9AB3EB314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BE7886-5ED3-4728-AD03-66B4D0ECF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9F5D0-F61D-476E-1593-CAAB50F25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C26466-5FA3-F72A-067B-E570928D6C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10FE1-0078-C075-F9FA-BC327FC27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E0E6D4-22BE-E4D2-1EE5-CABA7AB37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BECC44-9F2E-067E-4F7D-7F4D5CD37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5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264B3-0D91-239D-2890-59A1277D2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167854-BCA9-3E01-5DE7-9A57F38C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256B4-FC7C-5005-3587-F7BE256C6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61858-F32A-EA9C-F001-125250140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120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C54976-7FB3-1209-566B-616B27308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524143-4D3A-1F28-03CF-9C1DF5C2E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F64D1A-01DF-3A74-A0CC-8AD18F4BE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33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4B0F7-F448-7750-4DAC-C61766F33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D1382-93D9-A11E-29F0-F4B019380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10D259-F2F1-C1A2-F13F-95743EC8A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E6261-6D4B-DDFC-95CE-46B6E7B8B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EA4AB-1548-9880-C598-E5A19F17B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70D47-29B9-1C6E-FD02-2E84D0B24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93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752C1-5A57-B10D-0282-0A87BB124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6DB1E3-1D8A-0583-E9E9-F261208DCD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834BB1-6152-EA08-F445-C9CEF3480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06699E-9CB9-A62D-BB1D-3FD4FC80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9C2158-0E6D-DE98-1C0F-BF5132A71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32F44-7D21-1C1C-4B76-4F5B51059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81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99CA1C-AD0F-3FF7-8D29-D2AEA8E3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488F6-65E0-A2CA-3EB2-C3AC14135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269E2-4FEA-C10F-04F3-A92B2C6FF9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879D-F659-4127-B443-101EBB2E0051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CC2B9-7E7E-2558-2E3D-E13D5E345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38B60-8562-8A62-1589-7F602E014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EB420-1D8C-44E9-B3FB-F2B37CE14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10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arvest Thanksgiving - Christ Church Deer Park">
            <a:extLst>
              <a:ext uri="{FF2B5EF4-FFF2-40B4-BE49-F238E27FC236}">
                <a16:creationId xmlns:a16="http://schemas.microsoft.com/office/drawing/2014/main" id="{0372BAC3-C900-D313-FE69-560620EB9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1F6B18-1DE1-D022-4662-B591F5251CE6}"/>
              </a:ext>
            </a:extLst>
          </p:cNvPr>
          <p:cNvSpPr txBox="1"/>
          <p:nvPr/>
        </p:nvSpPr>
        <p:spPr>
          <a:xfrm>
            <a:off x="6761407" y="2721114"/>
            <a:ext cx="48842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Harvest Thanksgiving</a:t>
            </a:r>
          </a:p>
        </p:txBody>
      </p:sp>
    </p:spTree>
    <p:extLst>
      <p:ext uri="{BB962C8B-B14F-4D97-AF65-F5344CB8AC3E}">
        <p14:creationId xmlns:p14="http://schemas.microsoft.com/office/powerpoint/2010/main" val="206873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7376D9-DB19-4D33-F9A5-B164AB0F9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6175" y="1995372"/>
            <a:ext cx="6926081" cy="3111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448FAB6-741A-31AB-4865-CC60B9322680}"/>
              </a:ext>
            </a:extLst>
          </p:cNvPr>
          <p:cNvSpPr txBox="1"/>
          <p:nvPr/>
        </p:nvSpPr>
        <p:spPr>
          <a:xfrm>
            <a:off x="1255308" y="262492"/>
            <a:ext cx="78081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00753F"/>
                </a:solidFill>
              </a:rPr>
              <a:t>Crompton House supporting </a:t>
            </a:r>
            <a:r>
              <a:rPr lang="en-GB" sz="6000" dirty="0">
                <a:solidFill>
                  <a:srgbClr val="00753F"/>
                </a:solidFill>
              </a:rPr>
              <a:t>Oldham Foodbank</a:t>
            </a:r>
          </a:p>
        </p:txBody>
      </p:sp>
      <p:pic>
        <p:nvPicPr>
          <p:cNvPr id="6" name="Picture 5" descr="A yellow lion with claws and a banner&#10;&#10;Description automatically generated">
            <a:extLst>
              <a:ext uri="{FF2B5EF4-FFF2-40B4-BE49-F238E27FC236}">
                <a16:creationId xmlns:a16="http://schemas.microsoft.com/office/drawing/2014/main" id="{C8EC9377-9B5A-B73D-D44F-CA52B13D4A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446" y="408560"/>
            <a:ext cx="2870868" cy="289821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7E68456-895A-1647-74D0-4BDF6A576EF6}"/>
              </a:ext>
            </a:extLst>
          </p:cNvPr>
          <p:cNvSpPr txBox="1"/>
          <p:nvPr/>
        </p:nvSpPr>
        <p:spPr>
          <a:xfrm>
            <a:off x="8088417" y="5371351"/>
            <a:ext cx="374767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Harvest Thanksgiving 2023</a:t>
            </a:r>
          </a:p>
        </p:txBody>
      </p:sp>
      <p:pic>
        <p:nvPicPr>
          <p:cNvPr id="2050" name="Picture 2" descr="Download Cornucopia Harvest Thanksgiving Royalty-Free Stock Illustration  Image - Pixabay">
            <a:extLst>
              <a:ext uri="{FF2B5EF4-FFF2-40B4-BE49-F238E27FC236}">
                <a16:creationId xmlns:a16="http://schemas.microsoft.com/office/drawing/2014/main" id="{DA0A3380-502B-748A-F151-8CD18DCB4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200" y="0"/>
            <a:ext cx="97964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32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1B66C4-FE46-3D49-72D0-0D8BCB4D4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75" y="4931401"/>
            <a:ext cx="6048375" cy="16573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44E8A08-54C2-B701-7486-29642FB022AF}"/>
              </a:ext>
            </a:extLst>
          </p:cNvPr>
          <p:cNvSpPr txBox="1"/>
          <p:nvPr/>
        </p:nvSpPr>
        <p:spPr>
          <a:xfrm>
            <a:off x="1025814" y="2259283"/>
            <a:ext cx="10625071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2800" i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‘Then they will say to the King, </a:t>
            </a:r>
            <a:r>
              <a:rPr lang="en-GB" sz="2800" b="1" i="1" kern="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“Master, when did we ever see you hungry and feed you, thirsty and give you a drink? And when did we ever see you sick or in prison and come to you?’ </a:t>
            </a:r>
          </a:p>
          <a:p>
            <a:pPr algn="r"/>
            <a:endParaRPr lang="en-GB" sz="1000" b="1" i="1" kern="1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en-GB" sz="2800" i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Then the King will say, </a:t>
            </a:r>
            <a:r>
              <a:rPr lang="en-GB" sz="2800" b="1" i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‘I’m telling the solemn truth: Whenever you did one of these things to someone overlooked or ignored, that was me—you did it to me.”’</a:t>
            </a:r>
            <a:r>
              <a:rPr lang="en-GB" sz="2800" kern="1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GB" sz="2800" kern="100" dirty="0">
              <a:solidFill>
                <a:srgbClr val="000000"/>
              </a:solidFill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n-GB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Matthew 25:37-40 </a:t>
            </a:r>
            <a:endParaRPr lang="en-GB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arvest Display Banner (SB2523) - SparkleBox">
            <a:extLst>
              <a:ext uri="{FF2B5EF4-FFF2-40B4-BE49-F238E27FC236}">
                <a16:creationId xmlns:a16="http://schemas.microsoft.com/office/drawing/2014/main" id="{E9A845FC-5A94-2098-B2F1-298FC3059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205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449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94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  <vt:lpstr>PowerPoint Presentation</vt:lpstr>
    </vt:vector>
  </TitlesOfParts>
  <Company>Crompton House C of 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A.Holt</dc:creator>
  <cp:lastModifiedBy>A.Holt</cp:lastModifiedBy>
  <cp:revision>4</cp:revision>
  <dcterms:created xsi:type="dcterms:W3CDTF">2023-09-01T22:17:49Z</dcterms:created>
  <dcterms:modified xsi:type="dcterms:W3CDTF">2023-10-12T22:55:45Z</dcterms:modified>
</cp:coreProperties>
</file>