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60" r:id="rId2"/>
    <p:sldMasterId id="2147483685" r:id="rId3"/>
    <p:sldMasterId id="2147483648" r:id="rId4"/>
  </p:sldMasterIdLst>
  <p:notesMasterIdLst>
    <p:notesMasterId r:id="rId53"/>
  </p:notesMasterIdLst>
  <p:sldIdLst>
    <p:sldId id="256" r:id="rId5"/>
    <p:sldId id="344" r:id="rId6"/>
    <p:sldId id="267" r:id="rId7"/>
    <p:sldId id="257" r:id="rId8"/>
    <p:sldId id="353" r:id="rId9"/>
    <p:sldId id="352" r:id="rId10"/>
    <p:sldId id="351" r:id="rId11"/>
    <p:sldId id="350" r:id="rId12"/>
    <p:sldId id="349" r:id="rId13"/>
    <p:sldId id="348" r:id="rId14"/>
    <p:sldId id="347" r:id="rId15"/>
    <p:sldId id="346" r:id="rId16"/>
    <p:sldId id="354" r:id="rId17"/>
    <p:sldId id="260" r:id="rId18"/>
    <p:sldId id="261" r:id="rId19"/>
    <p:sldId id="262" r:id="rId20"/>
    <p:sldId id="263" r:id="rId21"/>
    <p:sldId id="264" r:id="rId22"/>
    <p:sldId id="265" r:id="rId23"/>
    <p:sldId id="355" r:id="rId24"/>
    <p:sldId id="356" r:id="rId25"/>
    <p:sldId id="357" r:id="rId26"/>
    <p:sldId id="266" r:id="rId27"/>
    <p:sldId id="330" r:id="rId28"/>
    <p:sldId id="331" r:id="rId29"/>
    <p:sldId id="332" r:id="rId30"/>
    <p:sldId id="333" r:id="rId31"/>
    <p:sldId id="334" r:id="rId32"/>
    <p:sldId id="335" r:id="rId33"/>
    <p:sldId id="336" r:id="rId34"/>
    <p:sldId id="337" r:id="rId35"/>
    <p:sldId id="339" r:id="rId36"/>
    <p:sldId id="314" r:id="rId37"/>
    <p:sldId id="284" r:id="rId38"/>
    <p:sldId id="322" r:id="rId39"/>
    <p:sldId id="286" r:id="rId40"/>
    <p:sldId id="323" r:id="rId41"/>
    <p:sldId id="289" r:id="rId42"/>
    <p:sldId id="288" r:id="rId43"/>
    <p:sldId id="340" r:id="rId44"/>
    <p:sldId id="324" r:id="rId45"/>
    <p:sldId id="329" r:id="rId46"/>
    <p:sldId id="326" r:id="rId47"/>
    <p:sldId id="327" r:id="rId48"/>
    <p:sldId id="343" r:id="rId49"/>
    <p:sldId id="358" r:id="rId50"/>
    <p:sldId id="341" r:id="rId51"/>
    <p:sldId id="34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BE872A-A3CA-432D-8267-04DB486959C3}" v="36" dt="2023-10-12T19:11: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8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55A1F-63D0-41A1-8F01-282914B25F46}" type="datetimeFigureOut">
              <a:rPr lang="en-GB" smtClean="0"/>
              <a:t>12/10/2023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4E8D5-0594-4A67-9473-C82EE36EE2F5}" type="slidenum">
              <a:rPr lang="en-GB" smtClean="0"/>
              <a:t>‹#›</a:t>
            </a:fld>
            <a:endParaRPr lang="en-GB"/>
          </a:p>
        </p:txBody>
      </p:sp>
    </p:spTree>
    <p:extLst>
      <p:ext uri="{BB962C8B-B14F-4D97-AF65-F5344CB8AC3E}">
        <p14:creationId xmlns:p14="http://schemas.microsoft.com/office/powerpoint/2010/main" val="2005671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Your child has now started the final two years of their GCSE journey. Our current Y11 have about 22 schools weeks until their exams start and it soon comes around. So what can we do to ensure students are prepared and avoid cramming information in y11, to ensure students are fully prepared well in advance. </a:t>
            </a:r>
          </a:p>
        </p:txBody>
      </p:sp>
      <p:sp>
        <p:nvSpPr>
          <p:cNvPr id="4" name="Slide Number Placeholder 3"/>
          <p:cNvSpPr>
            <a:spLocks noGrp="1"/>
          </p:cNvSpPr>
          <p:nvPr>
            <p:ph type="sldNum" sz="quarter" idx="5"/>
          </p:nvPr>
        </p:nvSpPr>
        <p:spPr/>
        <p:txBody>
          <a:bodyPr/>
          <a:lstStyle/>
          <a:p>
            <a:fld id="{4144E8D5-0594-4A67-9473-C82EE36EE2F5}" type="slidenum">
              <a:rPr lang="en-GB" smtClean="0"/>
              <a:t>2</a:t>
            </a:fld>
            <a:endParaRPr lang="en-GB"/>
          </a:p>
        </p:txBody>
      </p:sp>
    </p:spTree>
    <p:extLst>
      <p:ext uri="{BB962C8B-B14F-4D97-AF65-F5344CB8AC3E}">
        <p14:creationId xmlns:p14="http://schemas.microsoft.com/office/powerpoint/2010/main" val="3134821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16477-2200-46B6-A8AD-5F3EBB4580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799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16477-2200-46B6-A8AD-5F3EBB4580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060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Homework is set to allow students to work independently, either researching concepts and ideas or more frequently, practicing questions. </a:t>
            </a:r>
          </a:p>
        </p:txBody>
      </p:sp>
      <p:sp>
        <p:nvSpPr>
          <p:cNvPr id="4" name="Slide Number Placeholder 3"/>
          <p:cNvSpPr>
            <a:spLocks noGrp="1"/>
          </p:cNvSpPr>
          <p:nvPr>
            <p:ph type="sldNum" sz="quarter" idx="5"/>
          </p:nvPr>
        </p:nvSpPr>
        <p:spPr/>
        <p:txBody>
          <a:bodyPr/>
          <a:lstStyle/>
          <a:p>
            <a:fld id="{4144E8D5-0594-4A67-9473-C82EE36EE2F5}" type="slidenum">
              <a:rPr lang="en-GB" smtClean="0"/>
              <a:t>33</a:t>
            </a:fld>
            <a:endParaRPr lang="en-GB"/>
          </a:p>
        </p:txBody>
      </p:sp>
    </p:spTree>
    <p:extLst>
      <p:ext uri="{BB962C8B-B14F-4D97-AF65-F5344CB8AC3E}">
        <p14:creationId xmlns:p14="http://schemas.microsoft.com/office/powerpoint/2010/main" val="230006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the most important thing is often you, parents and careers. Whilst we are constantly trying push the important of independent learning, and this most certainly is the key to success, it sometimes takes a little bit of support and a helping hand to steer them in the right direction. And that it was we hope to do in this short meeting. I want to share with you some strategies you can use to support your child and give them a helping hand in starting their GCSE Preparations. </a:t>
            </a:r>
          </a:p>
        </p:txBody>
      </p:sp>
      <p:sp>
        <p:nvSpPr>
          <p:cNvPr id="4" name="Slide Number Placeholder 3"/>
          <p:cNvSpPr>
            <a:spLocks noGrp="1"/>
          </p:cNvSpPr>
          <p:nvPr>
            <p:ph type="sldNum" sz="quarter" idx="5"/>
          </p:nvPr>
        </p:nvSpPr>
        <p:spPr/>
        <p:txBody>
          <a:bodyPr/>
          <a:lstStyle/>
          <a:p>
            <a:fld id="{4144E8D5-0594-4A67-9473-C82EE36EE2F5}" type="slidenum">
              <a:rPr lang="en-GB" smtClean="0"/>
              <a:t>3</a:t>
            </a:fld>
            <a:endParaRPr lang="en-GB"/>
          </a:p>
        </p:txBody>
      </p:sp>
    </p:spTree>
    <p:extLst>
      <p:ext uri="{BB962C8B-B14F-4D97-AF65-F5344CB8AC3E}">
        <p14:creationId xmlns:p14="http://schemas.microsoft.com/office/powerpoint/2010/main" val="792828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Class charts is our primary form of communication </a:t>
            </a:r>
          </a:p>
        </p:txBody>
      </p:sp>
      <p:sp>
        <p:nvSpPr>
          <p:cNvPr id="4" name="Slide Number Placeholder 3"/>
          <p:cNvSpPr>
            <a:spLocks noGrp="1"/>
          </p:cNvSpPr>
          <p:nvPr>
            <p:ph type="sldNum" sz="quarter" idx="5"/>
          </p:nvPr>
        </p:nvSpPr>
        <p:spPr/>
        <p:txBody>
          <a:bodyPr/>
          <a:lstStyle/>
          <a:p>
            <a:fld id="{4144E8D5-0594-4A67-9473-C82EE36EE2F5}" type="slidenum">
              <a:rPr lang="en-GB" smtClean="0"/>
              <a:t>5</a:t>
            </a:fld>
            <a:endParaRPr lang="en-GB"/>
          </a:p>
        </p:txBody>
      </p:sp>
    </p:spTree>
    <p:extLst>
      <p:ext uri="{BB962C8B-B14F-4D97-AF65-F5344CB8AC3E}">
        <p14:creationId xmlns:p14="http://schemas.microsoft.com/office/powerpoint/2010/main" val="1556639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44E8D5-0594-4A67-9473-C82EE36EE2F5}" type="slidenum">
              <a:rPr lang="en-GB" smtClean="0"/>
              <a:t>23</a:t>
            </a:fld>
            <a:endParaRPr lang="en-GB"/>
          </a:p>
        </p:txBody>
      </p:sp>
    </p:spTree>
    <p:extLst>
      <p:ext uri="{BB962C8B-B14F-4D97-AF65-F5344CB8AC3E}">
        <p14:creationId xmlns:p14="http://schemas.microsoft.com/office/powerpoint/2010/main" val="2006814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my next few slides I`d like to talk to you about subject content. How do you know what your child is learning and at what point are they going to be taught it. And this can all be found on our website. </a:t>
            </a:r>
          </a:p>
        </p:txBody>
      </p:sp>
      <p:sp>
        <p:nvSpPr>
          <p:cNvPr id="4" name="Slide Number Placeholder 3"/>
          <p:cNvSpPr>
            <a:spLocks noGrp="1"/>
          </p:cNvSpPr>
          <p:nvPr>
            <p:ph type="sldNum" sz="quarter" idx="5"/>
          </p:nvPr>
        </p:nvSpPr>
        <p:spPr/>
        <p:txBody>
          <a:bodyPr/>
          <a:lstStyle/>
          <a:p>
            <a:fld id="{4144E8D5-0594-4A67-9473-C82EE36EE2F5}" type="slidenum">
              <a:rPr lang="en-GB" smtClean="0"/>
              <a:t>24</a:t>
            </a:fld>
            <a:endParaRPr lang="en-GB"/>
          </a:p>
        </p:txBody>
      </p:sp>
    </p:spTree>
    <p:extLst>
      <p:ext uri="{BB962C8B-B14F-4D97-AF65-F5344CB8AC3E}">
        <p14:creationId xmlns:p14="http://schemas.microsoft.com/office/powerpoint/2010/main" val="4133367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If you navigate to our website and head to curriculum, you can see a super detailed overview – you can find our implementation and impact statement but importantly a clear curriculum map and overview statement, identifying what topics are being taught in which term</a:t>
            </a:r>
          </a:p>
        </p:txBody>
      </p:sp>
      <p:sp>
        <p:nvSpPr>
          <p:cNvPr id="4" name="Slide Number Placeholder 3"/>
          <p:cNvSpPr>
            <a:spLocks noGrp="1"/>
          </p:cNvSpPr>
          <p:nvPr>
            <p:ph type="sldNum" sz="quarter" idx="5"/>
          </p:nvPr>
        </p:nvSpPr>
        <p:spPr/>
        <p:txBody>
          <a:bodyPr/>
          <a:lstStyle/>
          <a:p>
            <a:fld id="{4144E8D5-0594-4A67-9473-C82EE36EE2F5}" type="slidenum">
              <a:rPr lang="en-GB" smtClean="0"/>
              <a:t>25</a:t>
            </a:fld>
            <a:endParaRPr lang="en-GB"/>
          </a:p>
        </p:txBody>
      </p:sp>
    </p:spTree>
    <p:extLst>
      <p:ext uri="{BB962C8B-B14F-4D97-AF65-F5344CB8AC3E}">
        <p14:creationId xmlns:p14="http://schemas.microsoft.com/office/powerpoint/2010/main" val="385184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this example, we have the intent/implementation and impact statement which will open once selected, and in the orange box at the bottom, links to download the schemes of work and learning journey. </a:t>
            </a:r>
          </a:p>
        </p:txBody>
      </p:sp>
      <p:sp>
        <p:nvSpPr>
          <p:cNvPr id="4" name="Slide Number Placeholder 3"/>
          <p:cNvSpPr>
            <a:spLocks noGrp="1"/>
          </p:cNvSpPr>
          <p:nvPr>
            <p:ph type="sldNum" sz="quarter" idx="5"/>
          </p:nvPr>
        </p:nvSpPr>
        <p:spPr/>
        <p:txBody>
          <a:bodyPr/>
          <a:lstStyle/>
          <a:p>
            <a:fld id="{4144E8D5-0594-4A67-9473-C82EE36EE2F5}" type="slidenum">
              <a:rPr lang="en-GB" smtClean="0"/>
              <a:t>26</a:t>
            </a:fld>
            <a:endParaRPr lang="en-GB"/>
          </a:p>
        </p:txBody>
      </p:sp>
    </p:spTree>
    <p:extLst>
      <p:ext uri="{BB962C8B-B14F-4D97-AF65-F5344CB8AC3E}">
        <p14:creationId xmlns:p14="http://schemas.microsoft.com/office/powerpoint/2010/main" val="4285700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Along with this information it is vital to know the exam board that your child is studying. Whether you are choosing to purchase some additional revision resources, or just download some past paper questions, it is vital that you chose the exact exam board. In the next few days this </a:t>
            </a:r>
            <a:r>
              <a:rPr lang="en-US" err="1">
                <a:cs typeface="Calibri"/>
              </a:rPr>
              <a:t>powerpoint</a:t>
            </a:r>
            <a:r>
              <a:rPr lang="en-US">
                <a:cs typeface="Calibri"/>
              </a:rPr>
              <a:t> will be released on our website and you can use this slide to check the exam board for each subject. </a:t>
            </a:r>
          </a:p>
        </p:txBody>
      </p:sp>
      <p:sp>
        <p:nvSpPr>
          <p:cNvPr id="4" name="Slide Number Placeholder 3"/>
          <p:cNvSpPr>
            <a:spLocks noGrp="1"/>
          </p:cNvSpPr>
          <p:nvPr>
            <p:ph type="sldNum" sz="quarter" idx="5"/>
          </p:nvPr>
        </p:nvSpPr>
        <p:spPr/>
        <p:txBody>
          <a:bodyPr/>
          <a:lstStyle/>
          <a:p>
            <a:fld id="{4144E8D5-0594-4A67-9473-C82EE36EE2F5}" type="slidenum">
              <a:rPr lang="en-GB" smtClean="0"/>
              <a:t>28</a:t>
            </a:fld>
            <a:endParaRPr lang="en-GB"/>
          </a:p>
        </p:txBody>
      </p:sp>
    </p:spTree>
    <p:extLst>
      <p:ext uri="{BB962C8B-B14F-4D97-AF65-F5344CB8AC3E}">
        <p14:creationId xmlns:p14="http://schemas.microsoft.com/office/powerpoint/2010/main" val="4051293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There are many revision guides which are available and many that are approved by the exam boards and also the school. Departments will be in touch to offer these revision guides and resources, often at a reduced price. Whilst they are not essential, they are most definitely recommended to support independent study.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16477-2200-46B6-A8AD-5F3EBB4580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131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5286F-A6C3-C3B4-D881-89ADB9E9D5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7ADA67E-6860-01A3-6CAA-E66047AF74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CDF405F-3895-C1F5-95E1-2BC9A6870F72}"/>
              </a:ext>
            </a:extLst>
          </p:cNvPr>
          <p:cNvSpPr>
            <a:spLocks noGrp="1"/>
          </p:cNvSpPr>
          <p:nvPr>
            <p:ph type="dt" sz="half" idx="10"/>
          </p:nvPr>
        </p:nvSpPr>
        <p:spPr/>
        <p:txBody>
          <a:bodyPr/>
          <a:lstStyle/>
          <a:p>
            <a:fld id="{B8F0A4CB-006B-4496-8660-26B909244E63}" type="datetimeFigureOut">
              <a:rPr lang="en-GB" smtClean="0"/>
              <a:t>12/10/2023</a:t>
            </a:fld>
            <a:endParaRPr lang="en-GB"/>
          </a:p>
        </p:txBody>
      </p:sp>
      <p:sp>
        <p:nvSpPr>
          <p:cNvPr id="5" name="Footer Placeholder 4">
            <a:extLst>
              <a:ext uri="{FF2B5EF4-FFF2-40B4-BE49-F238E27FC236}">
                <a16:creationId xmlns:a16="http://schemas.microsoft.com/office/drawing/2014/main" id="{4B5554B9-A1F9-6FF7-4032-7A69DAF8CA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CDED8A-E7E2-4565-0CF7-51F1653BC0F6}"/>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3717115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D0A0-2794-1083-8596-581AC98756A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900162-3D7C-63A8-4B6E-C6E8B917D3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16458-F02E-18CC-D002-FD7D0859DFBC}"/>
              </a:ext>
            </a:extLst>
          </p:cNvPr>
          <p:cNvSpPr>
            <a:spLocks noGrp="1"/>
          </p:cNvSpPr>
          <p:nvPr>
            <p:ph type="dt" sz="half" idx="10"/>
          </p:nvPr>
        </p:nvSpPr>
        <p:spPr/>
        <p:txBody>
          <a:bodyPr/>
          <a:lstStyle/>
          <a:p>
            <a:fld id="{B8F0A4CB-006B-4496-8660-26B909244E63}" type="datetimeFigureOut">
              <a:rPr lang="en-GB" smtClean="0"/>
              <a:t>12/10/2023</a:t>
            </a:fld>
            <a:endParaRPr lang="en-GB"/>
          </a:p>
        </p:txBody>
      </p:sp>
      <p:sp>
        <p:nvSpPr>
          <p:cNvPr id="5" name="Footer Placeholder 4">
            <a:extLst>
              <a:ext uri="{FF2B5EF4-FFF2-40B4-BE49-F238E27FC236}">
                <a16:creationId xmlns:a16="http://schemas.microsoft.com/office/drawing/2014/main" id="{91E39267-BCF8-3EA5-9C65-545EC640FF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5935B1-CB98-153B-9CC7-F3855648E536}"/>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23734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91D33F-8B34-155A-3521-1003980A20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BF6E77-6120-F375-2205-10FD0F8C33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15AFE2-D264-BAEC-6674-B4BE96284551}"/>
              </a:ext>
            </a:extLst>
          </p:cNvPr>
          <p:cNvSpPr>
            <a:spLocks noGrp="1"/>
          </p:cNvSpPr>
          <p:nvPr>
            <p:ph type="dt" sz="half" idx="10"/>
          </p:nvPr>
        </p:nvSpPr>
        <p:spPr/>
        <p:txBody>
          <a:bodyPr/>
          <a:lstStyle/>
          <a:p>
            <a:fld id="{B8F0A4CB-006B-4496-8660-26B909244E63}" type="datetimeFigureOut">
              <a:rPr lang="en-GB" smtClean="0"/>
              <a:t>12/10/2023</a:t>
            </a:fld>
            <a:endParaRPr lang="en-GB"/>
          </a:p>
        </p:txBody>
      </p:sp>
      <p:sp>
        <p:nvSpPr>
          <p:cNvPr id="5" name="Footer Placeholder 4">
            <a:extLst>
              <a:ext uri="{FF2B5EF4-FFF2-40B4-BE49-F238E27FC236}">
                <a16:creationId xmlns:a16="http://schemas.microsoft.com/office/drawing/2014/main" id="{D31E645F-0B53-37ED-307C-16E0464C99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0D79CC-791D-DB0B-90C9-4D1104FB332D}"/>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1491762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5C370-BDFC-40F6-B025-99943E9E25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E8D65E4-5F36-4B21-AD98-0B4261F906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39E678-EAF7-43DD-9A0C-A8531EA91109}"/>
              </a:ext>
            </a:extLst>
          </p:cNvPr>
          <p:cNvSpPr>
            <a:spLocks noGrp="1"/>
          </p:cNvSpPr>
          <p:nvPr>
            <p:ph type="dt" sz="half" idx="10"/>
          </p:nvPr>
        </p:nvSpPr>
        <p:spPr/>
        <p:txBody>
          <a:bodyPr/>
          <a:lstStyle/>
          <a:p>
            <a:fld id="{1FD38E3C-4808-4154-B327-0C2FC9322CB4}" type="datetimeFigureOut">
              <a:rPr lang="en-GB" smtClean="0"/>
              <a:t>12/10/2023</a:t>
            </a:fld>
            <a:endParaRPr lang="en-GB"/>
          </a:p>
        </p:txBody>
      </p:sp>
      <p:sp>
        <p:nvSpPr>
          <p:cNvPr id="5" name="Footer Placeholder 4">
            <a:extLst>
              <a:ext uri="{FF2B5EF4-FFF2-40B4-BE49-F238E27FC236}">
                <a16:creationId xmlns:a16="http://schemas.microsoft.com/office/drawing/2014/main" id="{AE038A5F-3EFD-4B47-A8D2-541788CE65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931A74-AC98-4EB2-9ED4-F6723D02C91E}"/>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3124265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BB20D-CC45-4A78-B73D-FBF9C1D628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BD5F3-2C2E-4984-AB92-A2BBE0C3A8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5FAAD7-F6F2-44B6-A7F4-85B00BA7A29D}"/>
              </a:ext>
            </a:extLst>
          </p:cNvPr>
          <p:cNvSpPr>
            <a:spLocks noGrp="1"/>
          </p:cNvSpPr>
          <p:nvPr>
            <p:ph type="dt" sz="half" idx="10"/>
          </p:nvPr>
        </p:nvSpPr>
        <p:spPr/>
        <p:txBody>
          <a:bodyPr/>
          <a:lstStyle/>
          <a:p>
            <a:fld id="{1FD38E3C-4808-4154-B327-0C2FC9322CB4}" type="datetimeFigureOut">
              <a:rPr lang="en-GB" smtClean="0"/>
              <a:t>12/10/2023</a:t>
            </a:fld>
            <a:endParaRPr lang="en-GB"/>
          </a:p>
        </p:txBody>
      </p:sp>
      <p:sp>
        <p:nvSpPr>
          <p:cNvPr id="5" name="Footer Placeholder 4">
            <a:extLst>
              <a:ext uri="{FF2B5EF4-FFF2-40B4-BE49-F238E27FC236}">
                <a16:creationId xmlns:a16="http://schemas.microsoft.com/office/drawing/2014/main" id="{04BD12D3-2FFD-452A-B373-B9180C9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9E829D-F02E-4CFC-849B-67794A8CABDF}"/>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3826275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B6C1-FFC1-4B0C-9C10-E29A7995F4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82EB03E-9830-4BEA-AF3B-1FC92DCD01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5EFAE7-C61D-4201-89FB-A998A07ED388}"/>
              </a:ext>
            </a:extLst>
          </p:cNvPr>
          <p:cNvSpPr>
            <a:spLocks noGrp="1"/>
          </p:cNvSpPr>
          <p:nvPr>
            <p:ph type="dt" sz="half" idx="10"/>
          </p:nvPr>
        </p:nvSpPr>
        <p:spPr/>
        <p:txBody>
          <a:bodyPr/>
          <a:lstStyle/>
          <a:p>
            <a:fld id="{1FD38E3C-4808-4154-B327-0C2FC9322CB4}" type="datetimeFigureOut">
              <a:rPr lang="en-GB" smtClean="0"/>
              <a:t>12/10/2023</a:t>
            </a:fld>
            <a:endParaRPr lang="en-GB"/>
          </a:p>
        </p:txBody>
      </p:sp>
      <p:sp>
        <p:nvSpPr>
          <p:cNvPr id="5" name="Footer Placeholder 4">
            <a:extLst>
              <a:ext uri="{FF2B5EF4-FFF2-40B4-BE49-F238E27FC236}">
                <a16:creationId xmlns:a16="http://schemas.microsoft.com/office/drawing/2014/main" id="{21771176-15CE-400C-A9B0-7DD3652B03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478D3C-903C-4466-A6CC-8053361AD695}"/>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1655923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63C-DA8A-490D-84D0-C5FAF227C1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ED7C30-B1DE-4B12-BF54-E8B48775FC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3C8FBFB-86F6-4BE0-B72C-A9743C54F3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8A6A0B6-03A8-4025-A749-B29E892E02D4}"/>
              </a:ext>
            </a:extLst>
          </p:cNvPr>
          <p:cNvSpPr>
            <a:spLocks noGrp="1"/>
          </p:cNvSpPr>
          <p:nvPr>
            <p:ph type="dt" sz="half" idx="10"/>
          </p:nvPr>
        </p:nvSpPr>
        <p:spPr/>
        <p:txBody>
          <a:bodyPr/>
          <a:lstStyle/>
          <a:p>
            <a:fld id="{1FD38E3C-4808-4154-B327-0C2FC9322CB4}" type="datetimeFigureOut">
              <a:rPr lang="en-GB" smtClean="0"/>
              <a:t>12/10/2023</a:t>
            </a:fld>
            <a:endParaRPr lang="en-GB"/>
          </a:p>
        </p:txBody>
      </p:sp>
      <p:sp>
        <p:nvSpPr>
          <p:cNvPr id="6" name="Footer Placeholder 5">
            <a:extLst>
              <a:ext uri="{FF2B5EF4-FFF2-40B4-BE49-F238E27FC236}">
                <a16:creationId xmlns:a16="http://schemas.microsoft.com/office/drawing/2014/main" id="{59AB1E80-2266-4759-A433-74E5DA6FC6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BA153C-C4BC-4BF6-BE72-25E7B301D645}"/>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2803033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C4059-DCD9-4F7F-BE38-C4F147738F2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3D9A13-9938-4F32-B5C6-A29EE0B42E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BFCC2-9217-4FFB-9E71-F5D9C6FB6D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F1290F6-FEA5-49F4-B126-5681A09CE2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CC4956-BA33-41F9-AAB0-2E78D4924D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672DBD-13B7-4D5D-B50F-2BC9ADE447EB}"/>
              </a:ext>
            </a:extLst>
          </p:cNvPr>
          <p:cNvSpPr>
            <a:spLocks noGrp="1"/>
          </p:cNvSpPr>
          <p:nvPr>
            <p:ph type="dt" sz="half" idx="10"/>
          </p:nvPr>
        </p:nvSpPr>
        <p:spPr/>
        <p:txBody>
          <a:bodyPr/>
          <a:lstStyle/>
          <a:p>
            <a:fld id="{1FD38E3C-4808-4154-B327-0C2FC9322CB4}" type="datetimeFigureOut">
              <a:rPr lang="en-GB" smtClean="0"/>
              <a:t>12/10/2023</a:t>
            </a:fld>
            <a:endParaRPr lang="en-GB"/>
          </a:p>
        </p:txBody>
      </p:sp>
      <p:sp>
        <p:nvSpPr>
          <p:cNvPr id="8" name="Footer Placeholder 7">
            <a:extLst>
              <a:ext uri="{FF2B5EF4-FFF2-40B4-BE49-F238E27FC236}">
                <a16:creationId xmlns:a16="http://schemas.microsoft.com/office/drawing/2014/main" id="{B77A3F35-90AA-440D-A922-0B3C62D99B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B99359-5F24-428E-9A1A-AE9E2E5B3388}"/>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1337592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71A9-F3B7-4AB5-A294-7E689779B94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063A44-193D-4CE0-B18A-1ADCFBA61EF0}"/>
              </a:ext>
            </a:extLst>
          </p:cNvPr>
          <p:cNvSpPr>
            <a:spLocks noGrp="1"/>
          </p:cNvSpPr>
          <p:nvPr>
            <p:ph type="dt" sz="half" idx="10"/>
          </p:nvPr>
        </p:nvSpPr>
        <p:spPr/>
        <p:txBody>
          <a:bodyPr/>
          <a:lstStyle/>
          <a:p>
            <a:fld id="{1FD38E3C-4808-4154-B327-0C2FC9322CB4}" type="datetimeFigureOut">
              <a:rPr lang="en-GB" smtClean="0"/>
              <a:t>12/10/2023</a:t>
            </a:fld>
            <a:endParaRPr lang="en-GB"/>
          </a:p>
        </p:txBody>
      </p:sp>
      <p:sp>
        <p:nvSpPr>
          <p:cNvPr id="4" name="Footer Placeholder 3">
            <a:extLst>
              <a:ext uri="{FF2B5EF4-FFF2-40B4-BE49-F238E27FC236}">
                <a16:creationId xmlns:a16="http://schemas.microsoft.com/office/drawing/2014/main" id="{97378C6A-FD9E-476C-828E-B4F972092A4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2EF231-6487-49C3-8DFD-E52BABFA95D8}"/>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1828368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1E9681-059E-4D5A-8272-62E5E8D457BD}"/>
              </a:ext>
            </a:extLst>
          </p:cNvPr>
          <p:cNvSpPr>
            <a:spLocks noGrp="1"/>
          </p:cNvSpPr>
          <p:nvPr>
            <p:ph type="dt" sz="half" idx="10"/>
          </p:nvPr>
        </p:nvSpPr>
        <p:spPr/>
        <p:txBody>
          <a:bodyPr/>
          <a:lstStyle/>
          <a:p>
            <a:fld id="{1FD38E3C-4808-4154-B327-0C2FC9322CB4}" type="datetimeFigureOut">
              <a:rPr lang="en-GB" smtClean="0"/>
              <a:t>12/10/2023</a:t>
            </a:fld>
            <a:endParaRPr lang="en-GB"/>
          </a:p>
        </p:txBody>
      </p:sp>
      <p:sp>
        <p:nvSpPr>
          <p:cNvPr id="3" name="Footer Placeholder 2">
            <a:extLst>
              <a:ext uri="{FF2B5EF4-FFF2-40B4-BE49-F238E27FC236}">
                <a16:creationId xmlns:a16="http://schemas.microsoft.com/office/drawing/2014/main" id="{F0042355-7E8F-46F8-8CF9-3DFB55C9CD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4C5215-0DEE-47B0-B74E-AB2ACCD78281}"/>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4112729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916DE-DFEB-47F7-BF8A-238820FA8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48415A0-0F5C-4E9C-8668-E4B1A6EA36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9B9684-0BA4-4159-A795-55A9F16C8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DB0AD1-D8FD-4D88-B903-CFC142C4F180}"/>
              </a:ext>
            </a:extLst>
          </p:cNvPr>
          <p:cNvSpPr>
            <a:spLocks noGrp="1"/>
          </p:cNvSpPr>
          <p:nvPr>
            <p:ph type="dt" sz="half" idx="10"/>
          </p:nvPr>
        </p:nvSpPr>
        <p:spPr/>
        <p:txBody>
          <a:bodyPr/>
          <a:lstStyle/>
          <a:p>
            <a:fld id="{1FD38E3C-4808-4154-B327-0C2FC9322CB4}" type="datetimeFigureOut">
              <a:rPr lang="en-GB" smtClean="0"/>
              <a:t>12/10/2023</a:t>
            </a:fld>
            <a:endParaRPr lang="en-GB"/>
          </a:p>
        </p:txBody>
      </p:sp>
      <p:sp>
        <p:nvSpPr>
          <p:cNvPr id="6" name="Footer Placeholder 5">
            <a:extLst>
              <a:ext uri="{FF2B5EF4-FFF2-40B4-BE49-F238E27FC236}">
                <a16:creationId xmlns:a16="http://schemas.microsoft.com/office/drawing/2014/main" id="{3CFB764D-BC59-4426-890E-C55328EE54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9CDCCC-6D39-4CE0-B82B-1A6B74D6E748}"/>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1074752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5577-2480-64CE-8A43-89FF0E9410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48770C-DB03-BDFB-D051-364AB724B9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C1229B-6BA4-62D2-BCD1-14B8CA987644}"/>
              </a:ext>
            </a:extLst>
          </p:cNvPr>
          <p:cNvSpPr>
            <a:spLocks noGrp="1"/>
          </p:cNvSpPr>
          <p:nvPr>
            <p:ph type="dt" sz="half" idx="10"/>
          </p:nvPr>
        </p:nvSpPr>
        <p:spPr/>
        <p:txBody>
          <a:bodyPr/>
          <a:lstStyle/>
          <a:p>
            <a:fld id="{B8F0A4CB-006B-4496-8660-26B909244E63}" type="datetimeFigureOut">
              <a:rPr lang="en-GB" smtClean="0"/>
              <a:t>12/10/2023</a:t>
            </a:fld>
            <a:endParaRPr lang="en-GB"/>
          </a:p>
        </p:txBody>
      </p:sp>
      <p:sp>
        <p:nvSpPr>
          <p:cNvPr id="5" name="Footer Placeholder 4">
            <a:extLst>
              <a:ext uri="{FF2B5EF4-FFF2-40B4-BE49-F238E27FC236}">
                <a16:creationId xmlns:a16="http://schemas.microsoft.com/office/drawing/2014/main" id="{3A7FF22E-75D5-E4A3-9693-A3B5465A54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B08FFC-24CA-5B81-1395-04BD02D246E1}"/>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4104918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165C8-1772-4D96-A78D-B86D1D955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6D372FE-16FF-4BE4-8DE4-19D9591CC7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EAE3F2-1B11-427F-9776-EAADBC8BB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2DFD25-86D0-4E40-8C2F-FBA6F20C16CA}"/>
              </a:ext>
            </a:extLst>
          </p:cNvPr>
          <p:cNvSpPr>
            <a:spLocks noGrp="1"/>
          </p:cNvSpPr>
          <p:nvPr>
            <p:ph type="dt" sz="half" idx="10"/>
          </p:nvPr>
        </p:nvSpPr>
        <p:spPr/>
        <p:txBody>
          <a:bodyPr/>
          <a:lstStyle/>
          <a:p>
            <a:fld id="{1FD38E3C-4808-4154-B327-0C2FC9322CB4}" type="datetimeFigureOut">
              <a:rPr lang="en-GB" smtClean="0"/>
              <a:t>12/10/2023</a:t>
            </a:fld>
            <a:endParaRPr lang="en-GB"/>
          </a:p>
        </p:txBody>
      </p:sp>
      <p:sp>
        <p:nvSpPr>
          <p:cNvPr id="6" name="Footer Placeholder 5">
            <a:extLst>
              <a:ext uri="{FF2B5EF4-FFF2-40B4-BE49-F238E27FC236}">
                <a16:creationId xmlns:a16="http://schemas.microsoft.com/office/drawing/2014/main" id="{D60C14E3-42F4-43E2-B460-7C2CC4BB5B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A0215B-EC34-4C77-A15D-D32A32B706FF}"/>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123759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33FF8-2EC2-4B9F-B562-9665192A742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0DC0C9-DAFB-4987-A2D4-7502309C52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C358B7-2A4B-43C6-8C00-873FBAF25105}"/>
              </a:ext>
            </a:extLst>
          </p:cNvPr>
          <p:cNvSpPr>
            <a:spLocks noGrp="1"/>
          </p:cNvSpPr>
          <p:nvPr>
            <p:ph type="dt" sz="half" idx="10"/>
          </p:nvPr>
        </p:nvSpPr>
        <p:spPr/>
        <p:txBody>
          <a:bodyPr/>
          <a:lstStyle/>
          <a:p>
            <a:fld id="{1FD38E3C-4808-4154-B327-0C2FC9322CB4}" type="datetimeFigureOut">
              <a:rPr lang="en-GB" smtClean="0"/>
              <a:t>12/10/2023</a:t>
            </a:fld>
            <a:endParaRPr lang="en-GB"/>
          </a:p>
        </p:txBody>
      </p:sp>
      <p:sp>
        <p:nvSpPr>
          <p:cNvPr id="5" name="Footer Placeholder 4">
            <a:extLst>
              <a:ext uri="{FF2B5EF4-FFF2-40B4-BE49-F238E27FC236}">
                <a16:creationId xmlns:a16="http://schemas.microsoft.com/office/drawing/2014/main" id="{D7982CDF-E3C1-42E7-8D24-52B879743F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519EF6-CC28-4922-9AE1-130F6F5D89DA}"/>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3981095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BFBEFB-AA5C-4C40-8F3B-A941C60945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D51473-0880-4505-9895-DB8B8B0460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1F1806-F6A4-42AD-9360-633F9E985C7C}"/>
              </a:ext>
            </a:extLst>
          </p:cNvPr>
          <p:cNvSpPr>
            <a:spLocks noGrp="1"/>
          </p:cNvSpPr>
          <p:nvPr>
            <p:ph type="dt" sz="half" idx="10"/>
          </p:nvPr>
        </p:nvSpPr>
        <p:spPr/>
        <p:txBody>
          <a:bodyPr/>
          <a:lstStyle/>
          <a:p>
            <a:fld id="{1FD38E3C-4808-4154-B327-0C2FC9322CB4}" type="datetimeFigureOut">
              <a:rPr lang="en-GB" smtClean="0"/>
              <a:t>12/10/2023</a:t>
            </a:fld>
            <a:endParaRPr lang="en-GB"/>
          </a:p>
        </p:txBody>
      </p:sp>
      <p:sp>
        <p:nvSpPr>
          <p:cNvPr id="5" name="Footer Placeholder 4">
            <a:extLst>
              <a:ext uri="{FF2B5EF4-FFF2-40B4-BE49-F238E27FC236}">
                <a16:creationId xmlns:a16="http://schemas.microsoft.com/office/drawing/2014/main" id="{C92AA7EA-51E2-4FFE-8B8C-3E992974D0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25E959-9272-4FD9-8148-75C2FDB86AA2}"/>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1572817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lank Black">
    <p:bg>
      <p:bgPr>
        <a:solidFill>
          <a:srgbClr val="FFFFFF"/>
        </a:solidFill>
        <a:effectLst/>
      </p:bgPr>
    </p:bg>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495400" y="6471900"/>
            <a:ext cx="11201200" cy="305200"/>
          </a:xfrm>
          <a:prstGeom prst="rect">
            <a:avLst/>
          </a:prstGeom>
          <a:noFill/>
          <a:ln>
            <a:noFill/>
          </a:ln>
        </p:spPr>
        <p:txBody>
          <a:bodyPr lIns="91425" tIns="91425" rIns="91425" bIns="91425" anchor="ctr" anchorCtr="0"/>
          <a:lstStyle>
            <a:lvl1pPr lvl="0" algn="ctr" rtl="0">
              <a:spcBef>
                <a:spcPts val="0"/>
              </a:spcBef>
              <a:buClr>
                <a:srgbClr val="000000"/>
              </a:buClr>
              <a:defRPr sz="800">
                <a:solidFill>
                  <a:srgbClr val="000000"/>
                </a:solidFill>
                <a:latin typeface="Helvetica Neue"/>
                <a:ea typeface="Helvetica Neue"/>
                <a:cs typeface="Helvetica Neue"/>
                <a:sym typeface="Helvetica Neue"/>
              </a:defRPr>
            </a:lvl1pPr>
            <a:lvl2pPr lvl="1" algn="ctr" rtl="0">
              <a:spcBef>
                <a:spcPts val="0"/>
              </a:spcBef>
              <a:buClr>
                <a:srgbClr val="000000"/>
              </a:buClr>
              <a:defRPr sz="800">
                <a:solidFill>
                  <a:srgbClr val="000000"/>
                </a:solidFill>
                <a:latin typeface="Helvetica Neue"/>
                <a:ea typeface="Helvetica Neue"/>
                <a:cs typeface="Helvetica Neue"/>
                <a:sym typeface="Helvetica Neue"/>
              </a:defRPr>
            </a:lvl2pPr>
            <a:lvl3pPr lvl="2" algn="ctr" rtl="0">
              <a:spcBef>
                <a:spcPts val="0"/>
              </a:spcBef>
              <a:buClr>
                <a:srgbClr val="000000"/>
              </a:buClr>
              <a:defRPr sz="800">
                <a:solidFill>
                  <a:srgbClr val="000000"/>
                </a:solidFill>
                <a:latin typeface="Helvetica Neue"/>
                <a:ea typeface="Helvetica Neue"/>
                <a:cs typeface="Helvetica Neue"/>
                <a:sym typeface="Helvetica Neue"/>
              </a:defRPr>
            </a:lvl3pPr>
            <a:lvl4pPr lvl="3" algn="ctr" rtl="0">
              <a:spcBef>
                <a:spcPts val="0"/>
              </a:spcBef>
              <a:buClr>
                <a:srgbClr val="000000"/>
              </a:buClr>
              <a:defRPr sz="800">
                <a:solidFill>
                  <a:srgbClr val="000000"/>
                </a:solidFill>
                <a:latin typeface="Helvetica Neue"/>
                <a:ea typeface="Helvetica Neue"/>
                <a:cs typeface="Helvetica Neue"/>
                <a:sym typeface="Helvetica Neue"/>
              </a:defRPr>
            </a:lvl4pPr>
            <a:lvl5pPr lvl="4" algn="ctr" rtl="0">
              <a:spcBef>
                <a:spcPts val="0"/>
              </a:spcBef>
              <a:buClr>
                <a:srgbClr val="000000"/>
              </a:buClr>
              <a:defRPr sz="800">
                <a:solidFill>
                  <a:srgbClr val="000000"/>
                </a:solidFill>
                <a:latin typeface="Helvetica Neue"/>
                <a:ea typeface="Helvetica Neue"/>
                <a:cs typeface="Helvetica Neue"/>
                <a:sym typeface="Helvetica Neue"/>
              </a:defRPr>
            </a:lvl5pPr>
            <a:lvl6pPr lvl="5" algn="ctr" rtl="0">
              <a:spcBef>
                <a:spcPts val="0"/>
              </a:spcBef>
              <a:buClr>
                <a:srgbClr val="000000"/>
              </a:buClr>
              <a:defRPr sz="800">
                <a:solidFill>
                  <a:srgbClr val="000000"/>
                </a:solidFill>
                <a:latin typeface="Helvetica Neue"/>
                <a:ea typeface="Helvetica Neue"/>
                <a:cs typeface="Helvetica Neue"/>
                <a:sym typeface="Helvetica Neue"/>
              </a:defRPr>
            </a:lvl6pPr>
            <a:lvl7pPr lvl="6" algn="ctr" rtl="0">
              <a:spcBef>
                <a:spcPts val="0"/>
              </a:spcBef>
              <a:buClr>
                <a:srgbClr val="000000"/>
              </a:buClr>
              <a:defRPr sz="800">
                <a:solidFill>
                  <a:srgbClr val="000000"/>
                </a:solidFill>
                <a:latin typeface="Helvetica Neue"/>
                <a:ea typeface="Helvetica Neue"/>
                <a:cs typeface="Helvetica Neue"/>
                <a:sym typeface="Helvetica Neue"/>
              </a:defRPr>
            </a:lvl7pPr>
            <a:lvl8pPr lvl="7" algn="ctr" rtl="0">
              <a:spcBef>
                <a:spcPts val="0"/>
              </a:spcBef>
              <a:buClr>
                <a:srgbClr val="000000"/>
              </a:buClr>
              <a:defRPr sz="800">
                <a:solidFill>
                  <a:srgbClr val="000000"/>
                </a:solidFill>
                <a:latin typeface="Helvetica Neue"/>
                <a:ea typeface="Helvetica Neue"/>
                <a:cs typeface="Helvetica Neue"/>
                <a:sym typeface="Helvetica Neue"/>
              </a:defRPr>
            </a:lvl8pPr>
            <a:lvl9pPr lvl="8" algn="ctr" rtl="0">
              <a:spcBef>
                <a:spcPts val="0"/>
              </a:spcBef>
              <a:buClr>
                <a:srgbClr val="000000"/>
              </a:buClr>
              <a:defRPr sz="800">
                <a:solidFill>
                  <a:srgbClr val="000000"/>
                </a:solidFill>
                <a:latin typeface="Helvetica Neue"/>
                <a:ea typeface="Helvetica Neue"/>
                <a:cs typeface="Helvetica Neue"/>
                <a:sym typeface="Helvetica Neue"/>
              </a:defRPr>
            </a:lvl9pPr>
          </a:lstStyle>
          <a:p>
            <a:endParaRPr/>
          </a:p>
        </p:txBody>
      </p:sp>
      <p:sp>
        <p:nvSpPr>
          <p:cNvPr id="109" name="Shape 109"/>
          <p:cNvSpPr/>
          <p:nvPr/>
        </p:nvSpPr>
        <p:spPr>
          <a:xfrm>
            <a:off x="0" y="-82000"/>
            <a:ext cx="12192000" cy="847200"/>
          </a:xfrm>
          <a:prstGeom prst="rect">
            <a:avLst/>
          </a:prstGeom>
          <a:solidFill>
            <a:srgbClr val="F6761F"/>
          </a:solidFill>
          <a:ln>
            <a:noFill/>
          </a:ln>
        </p:spPr>
        <p:txBody>
          <a:bodyPr lIns="91425" tIns="91425" rIns="91425" bIns="91425" anchor="ctr" anchorCtr="0">
            <a:noAutofit/>
          </a:bodyPr>
          <a:lstStyle/>
          <a:p>
            <a:pPr lvl="0">
              <a:spcBef>
                <a:spcPts val="0"/>
              </a:spcBef>
              <a:buNone/>
            </a:pPr>
            <a:endParaRPr sz="1800"/>
          </a:p>
        </p:txBody>
      </p:sp>
      <p:pic>
        <p:nvPicPr>
          <p:cNvPr id="110" name="Shape 110"/>
          <p:cNvPicPr preferRelativeResize="0"/>
          <p:nvPr/>
        </p:nvPicPr>
        <p:blipFill rotWithShape="1">
          <a:blip r:embed="rId2" cstate="print">
            <a:alphaModFix/>
          </a:blip>
          <a:srcRect r="87219" b="89447"/>
          <a:stretch/>
        </p:blipFill>
        <p:spPr>
          <a:xfrm>
            <a:off x="10608502" y="0"/>
            <a:ext cx="1350689" cy="765368"/>
          </a:xfrm>
          <a:prstGeom prst="rect">
            <a:avLst/>
          </a:prstGeom>
          <a:noFill/>
          <a:ln>
            <a:noFill/>
          </a:ln>
        </p:spPr>
      </p:pic>
      <p:pic>
        <p:nvPicPr>
          <p:cNvPr id="111" name="Shape 111"/>
          <p:cNvPicPr preferRelativeResize="0"/>
          <p:nvPr/>
        </p:nvPicPr>
        <p:blipFill rotWithShape="1">
          <a:blip r:embed="rId2" cstate="print">
            <a:alphaModFix/>
          </a:blip>
          <a:srcRect l="29465" t="9812" r="29701" b="74563"/>
          <a:stretch/>
        </p:blipFill>
        <p:spPr>
          <a:xfrm>
            <a:off x="203197" y="101601"/>
            <a:ext cx="2916472" cy="663767"/>
          </a:xfrm>
          <a:prstGeom prst="rect">
            <a:avLst/>
          </a:prstGeom>
          <a:noFill/>
          <a:ln>
            <a:noFill/>
          </a:ln>
        </p:spPr>
      </p:pic>
      <p:sp>
        <p:nvSpPr>
          <p:cNvPr id="112" name="Shape 112"/>
          <p:cNvSpPr/>
          <p:nvPr/>
        </p:nvSpPr>
        <p:spPr>
          <a:xfrm>
            <a:off x="0" y="6471533"/>
            <a:ext cx="12192000" cy="410000"/>
          </a:xfrm>
          <a:prstGeom prst="rect">
            <a:avLst/>
          </a:prstGeom>
          <a:solidFill>
            <a:srgbClr val="F6761F"/>
          </a:solidFill>
          <a:ln>
            <a:noFill/>
          </a:ln>
        </p:spPr>
        <p:txBody>
          <a:bodyPr lIns="91425" tIns="91425" rIns="91425" bIns="91425" anchor="ctr" anchorCtr="0">
            <a:noAutofit/>
          </a:bodyPr>
          <a:lstStyle/>
          <a:p>
            <a:pPr lvl="0">
              <a:spcBef>
                <a:spcPts val="0"/>
              </a:spcBef>
              <a:buNone/>
            </a:pPr>
            <a:endParaRPr sz="1800"/>
          </a:p>
        </p:txBody>
      </p:sp>
      <p:sp>
        <p:nvSpPr>
          <p:cNvPr id="113" name="Shape 113"/>
          <p:cNvSpPr txBox="1"/>
          <p:nvPr/>
        </p:nvSpPr>
        <p:spPr>
          <a:xfrm>
            <a:off x="10071700" y="6471533"/>
            <a:ext cx="2354400" cy="4100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latin typeface="Raleway"/>
                <a:ea typeface="Raleway"/>
                <a:cs typeface="Raleway"/>
                <a:sym typeface="Raleway"/>
              </a:rPr>
              <a:t>© Boardworks Ltd. 2017</a:t>
            </a:r>
          </a:p>
        </p:txBody>
      </p:sp>
    </p:spTree>
    <p:extLst>
      <p:ext uri="{BB962C8B-B14F-4D97-AF65-F5344CB8AC3E}">
        <p14:creationId xmlns:p14="http://schemas.microsoft.com/office/powerpoint/2010/main" val="3816959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5DCF9-F117-7309-93D4-A614E5F18BA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00D2CE4-3D36-024D-469B-7E46FA50F9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71AACD3-F396-F908-6B06-94171B28B364}"/>
              </a:ext>
            </a:extLst>
          </p:cNvPr>
          <p:cNvSpPr>
            <a:spLocks noGrp="1"/>
          </p:cNvSpPr>
          <p:nvPr>
            <p:ph type="dt" sz="half" idx="10"/>
          </p:nvPr>
        </p:nvSpPr>
        <p:spPr/>
        <p:txBody>
          <a:bodyPr/>
          <a:lstStyle/>
          <a:p>
            <a:fld id="{1F8CA8DF-E326-4361-8CD9-EEA6A8301A69}" type="datetimeFigureOut">
              <a:rPr lang="en-GB" smtClean="0"/>
              <a:t>12/10/2023</a:t>
            </a:fld>
            <a:endParaRPr lang="en-GB"/>
          </a:p>
        </p:txBody>
      </p:sp>
      <p:sp>
        <p:nvSpPr>
          <p:cNvPr id="5" name="Footer Placeholder 4">
            <a:extLst>
              <a:ext uri="{FF2B5EF4-FFF2-40B4-BE49-F238E27FC236}">
                <a16:creationId xmlns:a16="http://schemas.microsoft.com/office/drawing/2014/main" id="{80DFCEDD-8BB3-FA90-137A-32D490908F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0D882F-96EC-5375-3A6B-2BE243732868}"/>
              </a:ext>
            </a:extLst>
          </p:cNvPr>
          <p:cNvSpPr>
            <a:spLocks noGrp="1"/>
          </p:cNvSpPr>
          <p:nvPr>
            <p:ph type="sldNum" sz="quarter" idx="12"/>
          </p:nvPr>
        </p:nvSpPr>
        <p:spPr/>
        <p:txBody>
          <a:bodyPr/>
          <a:lstStyle/>
          <a:p>
            <a:fld id="{9FAE6B3D-7D81-4E9E-AD40-8EABCABBC37E}" type="slidenum">
              <a:rPr lang="en-GB" smtClean="0"/>
              <a:t>‹#›</a:t>
            </a:fld>
            <a:endParaRPr lang="en-GB"/>
          </a:p>
        </p:txBody>
      </p:sp>
    </p:spTree>
    <p:extLst>
      <p:ext uri="{BB962C8B-B14F-4D97-AF65-F5344CB8AC3E}">
        <p14:creationId xmlns:p14="http://schemas.microsoft.com/office/powerpoint/2010/main" val="1270361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A73F6-C4C1-1BC0-0B77-8F9989C21CC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F71BA89-8F44-2BD5-9C30-1076ACE20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618B527-1327-523C-ED41-DE53EEE72BE9}"/>
              </a:ext>
            </a:extLst>
          </p:cNvPr>
          <p:cNvSpPr>
            <a:spLocks noGrp="1"/>
          </p:cNvSpPr>
          <p:nvPr>
            <p:ph type="dt" sz="half" idx="10"/>
          </p:nvPr>
        </p:nvSpPr>
        <p:spPr/>
        <p:txBody>
          <a:bodyPr/>
          <a:lstStyle/>
          <a:p>
            <a:fld id="{1F8CA8DF-E326-4361-8CD9-EEA6A8301A69}" type="datetimeFigureOut">
              <a:rPr lang="en-GB" smtClean="0"/>
              <a:t>12/10/2023</a:t>
            </a:fld>
            <a:endParaRPr lang="en-GB"/>
          </a:p>
        </p:txBody>
      </p:sp>
      <p:sp>
        <p:nvSpPr>
          <p:cNvPr id="5" name="Footer Placeholder 4">
            <a:extLst>
              <a:ext uri="{FF2B5EF4-FFF2-40B4-BE49-F238E27FC236}">
                <a16:creationId xmlns:a16="http://schemas.microsoft.com/office/drawing/2014/main" id="{5A616E3D-A9A2-DE89-F0A1-1A4F990522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249D44-E556-5B32-FA55-E2161227300F}"/>
              </a:ext>
            </a:extLst>
          </p:cNvPr>
          <p:cNvSpPr>
            <a:spLocks noGrp="1"/>
          </p:cNvSpPr>
          <p:nvPr>
            <p:ph type="sldNum" sz="quarter" idx="12"/>
          </p:nvPr>
        </p:nvSpPr>
        <p:spPr/>
        <p:txBody>
          <a:bodyPr/>
          <a:lstStyle/>
          <a:p>
            <a:fld id="{9FAE6B3D-7D81-4E9E-AD40-8EABCABBC37E}" type="slidenum">
              <a:rPr lang="en-GB" smtClean="0"/>
              <a:t>‹#›</a:t>
            </a:fld>
            <a:endParaRPr lang="en-GB"/>
          </a:p>
        </p:txBody>
      </p:sp>
    </p:spTree>
    <p:extLst>
      <p:ext uri="{BB962C8B-B14F-4D97-AF65-F5344CB8AC3E}">
        <p14:creationId xmlns:p14="http://schemas.microsoft.com/office/powerpoint/2010/main" val="238882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2C0A7-3E7B-08BC-7D04-55909EBE305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DA97C4C-909E-2215-481A-991493E8A4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A0E8595-3F0A-D019-6DA4-9C650C69672C}"/>
              </a:ext>
            </a:extLst>
          </p:cNvPr>
          <p:cNvSpPr>
            <a:spLocks noGrp="1"/>
          </p:cNvSpPr>
          <p:nvPr>
            <p:ph type="dt" sz="half" idx="10"/>
          </p:nvPr>
        </p:nvSpPr>
        <p:spPr/>
        <p:txBody>
          <a:bodyPr/>
          <a:lstStyle/>
          <a:p>
            <a:fld id="{1F8CA8DF-E326-4361-8CD9-EEA6A8301A69}" type="datetimeFigureOut">
              <a:rPr lang="en-GB" smtClean="0"/>
              <a:t>12/10/2023</a:t>
            </a:fld>
            <a:endParaRPr lang="en-GB"/>
          </a:p>
        </p:txBody>
      </p:sp>
      <p:sp>
        <p:nvSpPr>
          <p:cNvPr id="5" name="Footer Placeholder 4">
            <a:extLst>
              <a:ext uri="{FF2B5EF4-FFF2-40B4-BE49-F238E27FC236}">
                <a16:creationId xmlns:a16="http://schemas.microsoft.com/office/drawing/2014/main" id="{2727029F-EE40-73A5-94DA-CDBD27C628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38DE19-1696-F065-B551-6DD9137F0630}"/>
              </a:ext>
            </a:extLst>
          </p:cNvPr>
          <p:cNvSpPr>
            <a:spLocks noGrp="1"/>
          </p:cNvSpPr>
          <p:nvPr>
            <p:ph type="sldNum" sz="quarter" idx="12"/>
          </p:nvPr>
        </p:nvSpPr>
        <p:spPr/>
        <p:txBody>
          <a:bodyPr/>
          <a:lstStyle/>
          <a:p>
            <a:fld id="{9FAE6B3D-7D81-4E9E-AD40-8EABCABBC37E}" type="slidenum">
              <a:rPr lang="en-GB" smtClean="0"/>
              <a:t>‹#›</a:t>
            </a:fld>
            <a:endParaRPr lang="en-GB"/>
          </a:p>
        </p:txBody>
      </p:sp>
    </p:spTree>
    <p:extLst>
      <p:ext uri="{BB962C8B-B14F-4D97-AF65-F5344CB8AC3E}">
        <p14:creationId xmlns:p14="http://schemas.microsoft.com/office/powerpoint/2010/main" val="858912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1DE64-4EBA-C01C-D341-FEE41D2987C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C1AA2F-4F15-D3D7-DA85-3F91257567F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5415079-EA47-9C21-0D29-1067021041C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92DFE26-DD50-71B3-51CB-F0E73A0EBADC}"/>
              </a:ext>
            </a:extLst>
          </p:cNvPr>
          <p:cNvSpPr>
            <a:spLocks noGrp="1"/>
          </p:cNvSpPr>
          <p:nvPr>
            <p:ph type="dt" sz="half" idx="10"/>
          </p:nvPr>
        </p:nvSpPr>
        <p:spPr/>
        <p:txBody>
          <a:bodyPr/>
          <a:lstStyle/>
          <a:p>
            <a:fld id="{1F8CA8DF-E326-4361-8CD9-EEA6A8301A69}" type="datetimeFigureOut">
              <a:rPr lang="en-GB" smtClean="0"/>
              <a:t>12/10/2023</a:t>
            </a:fld>
            <a:endParaRPr lang="en-GB"/>
          </a:p>
        </p:txBody>
      </p:sp>
      <p:sp>
        <p:nvSpPr>
          <p:cNvPr id="6" name="Footer Placeholder 5">
            <a:extLst>
              <a:ext uri="{FF2B5EF4-FFF2-40B4-BE49-F238E27FC236}">
                <a16:creationId xmlns:a16="http://schemas.microsoft.com/office/drawing/2014/main" id="{616FEA6C-A2C7-1319-DB05-4217AC2851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779B6C-7934-1755-DA7E-15CAC594F758}"/>
              </a:ext>
            </a:extLst>
          </p:cNvPr>
          <p:cNvSpPr>
            <a:spLocks noGrp="1"/>
          </p:cNvSpPr>
          <p:nvPr>
            <p:ph type="sldNum" sz="quarter" idx="12"/>
          </p:nvPr>
        </p:nvSpPr>
        <p:spPr/>
        <p:txBody>
          <a:bodyPr/>
          <a:lstStyle/>
          <a:p>
            <a:fld id="{9FAE6B3D-7D81-4E9E-AD40-8EABCABBC37E}" type="slidenum">
              <a:rPr lang="en-GB" smtClean="0"/>
              <a:t>‹#›</a:t>
            </a:fld>
            <a:endParaRPr lang="en-GB"/>
          </a:p>
        </p:txBody>
      </p:sp>
    </p:spTree>
    <p:extLst>
      <p:ext uri="{BB962C8B-B14F-4D97-AF65-F5344CB8AC3E}">
        <p14:creationId xmlns:p14="http://schemas.microsoft.com/office/powerpoint/2010/main" val="2167168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2570E-E2DB-0869-CB1B-E8D2FFF652A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F046266-B787-A8CF-C124-4C70C0732E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CC6081D-EB5A-AFEE-6EF0-D1EFF57005B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56B82E7-38EE-07D9-79D3-78D5E4F999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8C8B516-9889-D0D0-1D6F-BAEA339284E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FACEA61-9730-BF3A-003E-8AA94584BECC}"/>
              </a:ext>
            </a:extLst>
          </p:cNvPr>
          <p:cNvSpPr>
            <a:spLocks noGrp="1"/>
          </p:cNvSpPr>
          <p:nvPr>
            <p:ph type="dt" sz="half" idx="10"/>
          </p:nvPr>
        </p:nvSpPr>
        <p:spPr/>
        <p:txBody>
          <a:bodyPr/>
          <a:lstStyle/>
          <a:p>
            <a:fld id="{1F8CA8DF-E326-4361-8CD9-EEA6A8301A69}" type="datetimeFigureOut">
              <a:rPr lang="en-GB" smtClean="0"/>
              <a:t>12/10/2023</a:t>
            </a:fld>
            <a:endParaRPr lang="en-GB"/>
          </a:p>
        </p:txBody>
      </p:sp>
      <p:sp>
        <p:nvSpPr>
          <p:cNvPr id="8" name="Footer Placeholder 7">
            <a:extLst>
              <a:ext uri="{FF2B5EF4-FFF2-40B4-BE49-F238E27FC236}">
                <a16:creationId xmlns:a16="http://schemas.microsoft.com/office/drawing/2014/main" id="{A6496072-8D8F-35DC-D9C4-A6DC0BD863A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B4D15D-C00A-F47F-BF7C-DCC829FB95BE}"/>
              </a:ext>
            </a:extLst>
          </p:cNvPr>
          <p:cNvSpPr>
            <a:spLocks noGrp="1"/>
          </p:cNvSpPr>
          <p:nvPr>
            <p:ph type="sldNum" sz="quarter" idx="12"/>
          </p:nvPr>
        </p:nvSpPr>
        <p:spPr/>
        <p:txBody>
          <a:bodyPr/>
          <a:lstStyle/>
          <a:p>
            <a:fld id="{9FAE6B3D-7D81-4E9E-AD40-8EABCABBC37E}" type="slidenum">
              <a:rPr lang="en-GB" smtClean="0"/>
              <a:t>‹#›</a:t>
            </a:fld>
            <a:endParaRPr lang="en-GB"/>
          </a:p>
        </p:txBody>
      </p:sp>
    </p:spTree>
    <p:extLst>
      <p:ext uri="{BB962C8B-B14F-4D97-AF65-F5344CB8AC3E}">
        <p14:creationId xmlns:p14="http://schemas.microsoft.com/office/powerpoint/2010/main" val="153113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78C1-1491-AE99-6BAC-471DA7E0653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036CEEA-80F5-2AC6-A1EF-67AB6C68EA09}"/>
              </a:ext>
            </a:extLst>
          </p:cNvPr>
          <p:cNvSpPr>
            <a:spLocks noGrp="1"/>
          </p:cNvSpPr>
          <p:nvPr>
            <p:ph type="dt" sz="half" idx="10"/>
          </p:nvPr>
        </p:nvSpPr>
        <p:spPr/>
        <p:txBody>
          <a:bodyPr/>
          <a:lstStyle/>
          <a:p>
            <a:fld id="{1F8CA8DF-E326-4361-8CD9-EEA6A8301A69}" type="datetimeFigureOut">
              <a:rPr lang="en-GB" smtClean="0"/>
              <a:t>12/10/2023</a:t>
            </a:fld>
            <a:endParaRPr lang="en-GB"/>
          </a:p>
        </p:txBody>
      </p:sp>
      <p:sp>
        <p:nvSpPr>
          <p:cNvPr id="4" name="Footer Placeholder 3">
            <a:extLst>
              <a:ext uri="{FF2B5EF4-FFF2-40B4-BE49-F238E27FC236}">
                <a16:creationId xmlns:a16="http://schemas.microsoft.com/office/drawing/2014/main" id="{1593DC6D-0BD0-0CD9-DDBE-BE2BE41CEEC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592E60A-2F73-669D-D10D-EBA079872FF8}"/>
              </a:ext>
            </a:extLst>
          </p:cNvPr>
          <p:cNvSpPr>
            <a:spLocks noGrp="1"/>
          </p:cNvSpPr>
          <p:nvPr>
            <p:ph type="sldNum" sz="quarter" idx="12"/>
          </p:nvPr>
        </p:nvSpPr>
        <p:spPr/>
        <p:txBody>
          <a:bodyPr/>
          <a:lstStyle/>
          <a:p>
            <a:fld id="{9FAE6B3D-7D81-4E9E-AD40-8EABCABBC37E}" type="slidenum">
              <a:rPr lang="en-GB" smtClean="0"/>
              <a:t>‹#›</a:t>
            </a:fld>
            <a:endParaRPr lang="en-GB"/>
          </a:p>
        </p:txBody>
      </p:sp>
    </p:spTree>
    <p:extLst>
      <p:ext uri="{BB962C8B-B14F-4D97-AF65-F5344CB8AC3E}">
        <p14:creationId xmlns:p14="http://schemas.microsoft.com/office/powerpoint/2010/main" val="277009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EF270-E04E-EC54-5FC8-3BEDAB24DC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A2403E-028D-BFCF-0873-8C1602460E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CD6744-9D56-2E8F-932A-91D0B4E7641F}"/>
              </a:ext>
            </a:extLst>
          </p:cNvPr>
          <p:cNvSpPr>
            <a:spLocks noGrp="1"/>
          </p:cNvSpPr>
          <p:nvPr>
            <p:ph type="dt" sz="half" idx="10"/>
          </p:nvPr>
        </p:nvSpPr>
        <p:spPr/>
        <p:txBody>
          <a:bodyPr/>
          <a:lstStyle/>
          <a:p>
            <a:fld id="{B8F0A4CB-006B-4496-8660-26B909244E63}" type="datetimeFigureOut">
              <a:rPr lang="en-GB" smtClean="0"/>
              <a:t>12/10/2023</a:t>
            </a:fld>
            <a:endParaRPr lang="en-GB"/>
          </a:p>
        </p:txBody>
      </p:sp>
      <p:sp>
        <p:nvSpPr>
          <p:cNvPr id="5" name="Footer Placeholder 4">
            <a:extLst>
              <a:ext uri="{FF2B5EF4-FFF2-40B4-BE49-F238E27FC236}">
                <a16:creationId xmlns:a16="http://schemas.microsoft.com/office/drawing/2014/main" id="{366B7991-0585-8F11-9C92-DC2F86DA0A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736106-3B76-2258-EDB3-40B9CDAA8287}"/>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1581838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AAAA91-59AE-6B5F-E559-5400DCFBF3B3}"/>
              </a:ext>
            </a:extLst>
          </p:cNvPr>
          <p:cNvSpPr>
            <a:spLocks noGrp="1"/>
          </p:cNvSpPr>
          <p:nvPr>
            <p:ph type="dt" sz="half" idx="10"/>
          </p:nvPr>
        </p:nvSpPr>
        <p:spPr/>
        <p:txBody>
          <a:bodyPr/>
          <a:lstStyle/>
          <a:p>
            <a:fld id="{1F8CA8DF-E326-4361-8CD9-EEA6A8301A69}" type="datetimeFigureOut">
              <a:rPr lang="en-GB" smtClean="0"/>
              <a:t>12/10/2023</a:t>
            </a:fld>
            <a:endParaRPr lang="en-GB"/>
          </a:p>
        </p:txBody>
      </p:sp>
      <p:sp>
        <p:nvSpPr>
          <p:cNvPr id="3" name="Footer Placeholder 2">
            <a:extLst>
              <a:ext uri="{FF2B5EF4-FFF2-40B4-BE49-F238E27FC236}">
                <a16:creationId xmlns:a16="http://schemas.microsoft.com/office/drawing/2014/main" id="{B4AB6EB2-E38E-F3E2-0913-53F5F43495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A8C08F2-C01C-AACC-C110-9B888DA64A6C}"/>
              </a:ext>
            </a:extLst>
          </p:cNvPr>
          <p:cNvSpPr>
            <a:spLocks noGrp="1"/>
          </p:cNvSpPr>
          <p:nvPr>
            <p:ph type="sldNum" sz="quarter" idx="12"/>
          </p:nvPr>
        </p:nvSpPr>
        <p:spPr/>
        <p:txBody>
          <a:bodyPr/>
          <a:lstStyle/>
          <a:p>
            <a:fld id="{9FAE6B3D-7D81-4E9E-AD40-8EABCABBC37E}" type="slidenum">
              <a:rPr lang="en-GB" smtClean="0"/>
              <a:t>‹#›</a:t>
            </a:fld>
            <a:endParaRPr lang="en-GB"/>
          </a:p>
        </p:txBody>
      </p:sp>
    </p:spTree>
    <p:extLst>
      <p:ext uri="{BB962C8B-B14F-4D97-AF65-F5344CB8AC3E}">
        <p14:creationId xmlns:p14="http://schemas.microsoft.com/office/powerpoint/2010/main" val="3900824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B136F-EB55-E445-27DC-8AF85643B00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661F54C-A51E-BA7F-8EDF-E598DBA8ED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57CBE26-0464-1011-489D-26719CB61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ADA746-969C-39C6-76DF-935B94FAA8A4}"/>
              </a:ext>
            </a:extLst>
          </p:cNvPr>
          <p:cNvSpPr>
            <a:spLocks noGrp="1"/>
          </p:cNvSpPr>
          <p:nvPr>
            <p:ph type="dt" sz="half" idx="10"/>
          </p:nvPr>
        </p:nvSpPr>
        <p:spPr/>
        <p:txBody>
          <a:bodyPr/>
          <a:lstStyle/>
          <a:p>
            <a:fld id="{1F8CA8DF-E326-4361-8CD9-EEA6A8301A69}" type="datetimeFigureOut">
              <a:rPr lang="en-GB" smtClean="0"/>
              <a:t>12/10/2023</a:t>
            </a:fld>
            <a:endParaRPr lang="en-GB"/>
          </a:p>
        </p:txBody>
      </p:sp>
      <p:sp>
        <p:nvSpPr>
          <p:cNvPr id="6" name="Footer Placeholder 5">
            <a:extLst>
              <a:ext uri="{FF2B5EF4-FFF2-40B4-BE49-F238E27FC236}">
                <a16:creationId xmlns:a16="http://schemas.microsoft.com/office/drawing/2014/main" id="{114CCC18-C57C-8505-A44C-55F2C30A7D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55E7EE-D0E7-A850-D1C5-6BCB264338E8}"/>
              </a:ext>
            </a:extLst>
          </p:cNvPr>
          <p:cNvSpPr>
            <a:spLocks noGrp="1"/>
          </p:cNvSpPr>
          <p:nvPr>
            <p:ph type="sldNum" sz="quarter" idx="12"/>
          </p:nvPr>
        </p:nvSpPr>
        <p:spPr/>
        <p:txBody>
          <a:bodyPr/>
          <a:lstStyle/>
          <a:p>
            <a:fld id="{9FAE6B3D-7D81-4E9E-AD40-8EABCABBC37E}" type="slidenum">
              <a:rPr lang="en-GB" smtClean="0"/>
              <a:t>‹#›</a:t>
            </a:fld>
            <a:endParaRPr lang="en-GB"/>
          </a:p>
        </p:txBody>
      </p:sp>
    </p:spTree>
    <p:extLst>
      <p:ext uri="{BB962C8B-B14F-4D97-AF65-F5344CB8AC3E}">
        <p14:creationId xmlns:p14="http://schemas.microsoft.com/office/powerpoint/2010/main" val="2233787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4373-2AE6-001E-7B9D-77A2AE5343D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7FD8E56-1E12-1537-AB95-6F8B3C4CF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48D7BDE-1D3C-0982-17E2-425403070B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8673D9-5456-49D6-9B44-D6A27C9336A7}"/>
              </a:ext>
            </a:extLst>
          </p:cNvPr>
          <p:cNvSpPr>
            <a:spLocks noGrp="1"/>
          </p:cNvSpPr>
          <p:nvPr>
            <p:ph type="dt" sz="half" idx="10"/>
          </p:nvPr>
        </p:nvSpPr>
        <p:spPr/>
        <p:txBody>
          <a:bodyPr/>
          <a:lstStyle/>
          <a:p>
            <a:fld id="{1F8CA8DF-E326-4361-8CD9-EEA6A8301A69}" type="datetimeFigureOut">
              <a:rPr lang="en-GB" smtClean="0"/>
              <a:t>12/10/2023</a:t>
            </a:fld>
            <a:endParaRPr lang="en-GB"/>
          </a:p>
        </p:txBody>
      </p:sp>
      <p:sp>
        <p:nvSpPr>
          <p:cNvPr id="6" name="Footer Placeholder 5">
            <a:extLst>
              <a:ext uri="{FF2B5EF4-FFF2-40B4-BE49-F238E27FC236}">
                <a16:creationId xmlns:a16="http://schemas.microsoft.com/office/drawing/2014/main" id="{6D0E3388-2B16-489C-AD1D-A4DD8F1593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EA3661-BF3C-D6F6-2F13-3E76D71C2F41}"/>
              </a:ext>
            </a:extLst>
          </p:cNvPr>
          <p:cNvSpPr>
            <a:spLocks noGrp="1"/>
          </p:cNvSpPr>
          <p:nvPr>
            <p:ph type="sldNum" sz="quarter" idx="12"/>
          </p:nvPr>
        </p:nvSpPr>
        <p:spPr/>
        <p:txBody>
          <a:bodyPr/>
          <a:lstStyle/>
          <a:p>
            <a:fld id="{9FAE6B3D-7D81-4E9E-AD40-8EABCABBC37E}" type="slidenum">
              <a:rPr lang="en-GB" smtClean="0"/>
              <a:t>‹#›</a:t>
            </a:fld>
            <a:endParaRPr lang="en-GB"/>
          </a:p>
        </p:txBody>
      </p:sp>
    </p:spTree>
    <p:extLst>
      <p:ext uri="{BB962C8B-B14F-4D97-AF65-F5344CB8AC3E}">
        <p14:creationId xmlns:p14="http://schemas.microsoft.com/office/powerpoint/2010/main" val="1385914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5ADA6-B1EB-C0F7-9EB0-D5B29EAF5CA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DF69F42-682C-0614-2F7D-2F0B1092DA5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07ECCAA-F500-839A-9FF5-694B7671C328}"/>
              </a:ext>
            </a:extLst>
          </p:cNvPr>
          <p:cNvSpPr>
            <a:spLocks noGrp="1"/>
          </p:cNvSpPr>
          <p:nvPr>
            <p:ph type="dt" sz="half" idx="10"/>
          </p:nvPr>
        </p:nvSpPr>
        <p:spPr/>
        <p:txBody>
          <a:bodyPr/>
          <a:lstStyle/>
          <a:p>
            <a:fld id="{1F8CA8DF-E326-4361-8CD9-EEA6A8301A69}" type="datetimeFigureOut">
              <a:rPr lang="en-GB" smtClean="0"/>
              <a:t>12/10/2023</a:t>
            </a:fld>
            <a:endParaRPr lang="en-GB"/>
          </a:p>
        </p:txBody>
      </p:sp>
      <p:sp>
        <p:nvSpPr>
          <p:cNvPr id="5" name="Footer Placeholder 4">
            <a:extLst>
              <a:ext uri="{FF2B5EF4-FFF2-40B4-BE49-F238E27FC236}">
                <a16:creationId xmlns:a16="http://schemas.microsoft.com/office/drawing/2014/main" id="{412F8D98-8C45-092A-33CC-3C127163B3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EC896F-6443-0294-07E8-A0F20FFAD488}"/>
              </a:ext>
            </a:extLst>
          </p:cNvPr>
          <p:cNvSpPr>
            <a:spLocks noGrp="1"/>
          </p:cNvSpPr>
          <p:nvPr>
            <p:ph type="sldNum" sz="quarter" idx="12"/>
          </p:nvPr>
        </p:nvSpPr>
        <p:spPr/>
        <p:txBody>
          <a:bodyPr/>
          <a:lstStyle/>
          <a:p>
            <a:fld id="{9FAE6B3D-7D81-4E9E-AD40-8EABCABBC37E}" type="slidenum">
              <a:rPr lang="en-GB" smtClean="0"/>
              <a:t>‹#›</a:t>
            </a:fld>
            <a:endParaRPr lang="en-GB"/>
          </a:p>
        </p:txBody>
      </p:sp>
    </p:spTree>
    <p:extLst>
      <p:ext uri="{BB962C8B-B14F-4D97-AF65-F5344CB8AC3E}">
        <p14:creationId xmlns:p14="http://schemas.microsoft.com/office/powerpoint/2010/main" val="221904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4F1D6F-6A08-418A-DAFE-57D6718BE4A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D5AD063-3D6F-8663-F354-025B88D1CA5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EAD68FD-9596-77A5-0818-40306F0F7C92}"/>
              </a:ext>
            </a:extLst>
          </p:cNvPr>
          <p:cNvSpPr>
            <a:spLocks noGrp="1"/>
          </p:cNvSpPr>
          <p:nvPr>
            <p:ph type="dt" sz="half" idx="10"/>
          </p:nvPr>
        </p:nvSpPr>
        <p:spPr/>
        <p:txBody>
          <a:bodyPr/>
          <a:lstStyle/>
          <a:p>
            <a:fld id="{1F8CA8DF-E326-4361-8CD9-EEA6A8301A69}" type="datetimeFigureOut">
              <a:rPr lang="en-GB" smtClean="0"/>
              <a:t>12/10/2023</a:t>
            </a:fld>
            <a:endParaRPr lang="en-GB"/>
          </a:p>
        </p:txBody>
      </p:sp>
      <p:sp>
        <p:nvSpPr>
          <p:cNvPr id="5" name="Footer Placeholder 4">
            <a:extLst>
              <a:ext uri="{FF2B5EF4-FFF2-40B4-BE49-F238E27FC236}">
                <a16:creationId xmlns:a16="http://schemas.microsoft.com/office/drawing/2014/main" id="{65C017CF-8F24-4826-BED2-B578F1148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5A3182-EE4C-D43B-1117-66EC93F7B38A}"/>
              </a:ext>
            </a:extLst>
          </p:cNvPr>
          <p:cNvSpPr>
            <a:spLocks noGrp="1"/>
          </p:cNvSpPr>
          <p:nvPr>
            <p:ph type="sldNum" sz="quarter" idx="12"/>
          </p:nvPr>
        </p:nvSpPr>
        <p:spPr/>
        <p:txBody>
          <a:bodyPr/>
          <a:lstStyle/>
          <a:p>
            <a:fld id="{9FAE6B3D-7D81-4E9E-AD40-8EABCABBC37E}" type="slidenum">
              <a:rPr lang="en-GB" smtClean="0"/>
              <a:t>‹#›</a:t>
            </a:fld>
            <a:endParaRPr lang="en-GB"/>
          </a:p>
        </p:txBody>
      </p:sp>
    </p:spTree>
    <p:extLst>
      <p:ext uri="{BB962C8B-B14F-4D97-AF65-F5344CB8AC3E}">
        <p14:creationId xmlns:p14="http://schemas.microsoft.com/office/powerpoint/2010/main" val="804420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AA6E-C0D0-4312-8734-36A46C405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DADAFCA-C206-4BF1-B908-9BB9AAABA6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782203-AA8B-4344-8ECF-D285D5EAD3FC}"/>
              </a:ext>
            </a:extLst>
          </p:cNvPr>
          <p:cNvSpPr>
            <a:spLocks noGrp="1"/>
          </p:cNvSpPr>
          <p:nvPr>
            <p:ph type="dt" sz="half" idx="10"/>
          </p:nvPr>
        </p:nvSpPr>
        <p:spPr/>
        <p:txBody>
          <a:bodyPr/>
          <a:lstStyle/>
          <a:p>
            <a:fld id="{85B355DD-DBAF-48BC-8F21-83D354466810}" type="datetimeFigureOut">
              <a:rPr lang="en-GB" smtClean="0"/>
              <a:t>12/10/2023</a:t>
            </a:fld>
            <a:endParaRPr lang="en-GB"/>
          </a:p>
        </p:txBody>
      </p:sp>
      <p:sp>
        <p:nvSpPr>
          <p:cNvPr id="5" name="Footer Placeholder 4">
            <a:extLst>
              <a:ext uri="{FF2B5EF4-FFF2-40B4-BE49-F238E27FC236}">
                <a16:creationId xmlns:a16="http://schemas.microsoft.com/office/drawing/2014/main" id="{4F1C86F9-678E-4B6E-8D3E-9F8C2347E7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5CBDBE-162A-4FD2-966E-6E34B6C28413}"/>
              </a:ext>
            </a:extLst>
          </p:cNvPr>
          <p:cNvSpPr>
            <a:spLocks noGrp="1"/>
          </p:cNvSpPr>
          <p:nvPr>
            <p:ph type="sldNum" sz="quarter" idx="12"/>
          </p:nvPr>
        </p:nvSpPr>
        <p:spPr/>
        <p:txBody>
          <a:bodyPr/>
          <a:lstStyle/>
          <a:p>
            <a:fld id="{9A758172-2582-4434-8277-2EA310F9A4A1}" type="slidenum">
              <a:rPr lang="en-GB" smtClean="0"/>
              <a:t>‹#›</a:t>
            </a:fld>
            <a:endParaRPr lang="en-GB"/>
          </a:p>
        </p:txBody>
      </p:sp>
    </p:spTree>
    <p:extLst>
      <p:ext uri="{BB962C8B-B14F-4D97-AF65-F5344CB8AC3E}">
        <p14:creationId xmlns:p14="http://schemas.microsoft.com/office/powerpoint/2010/main" val="1086401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17E15-126F-41AC-9C1D-2D5AA5DEA7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06046A-D0DF-42F1-AFB1-03AAD3C9D6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E76339-FBB1-4A55-BD94-9CBD4437F6BB}"/>
              </a:ext>
            </a:extLst>
          </p:cNvPr>
          <p:cNvSpPr>
            <a:spLocks noGrp="1"/>
          </p:cNvSpPr>
          <p:nvPr>
            <p:ph type="dt" sz="half" idx="10"/>
          </p:nvPr>
        </p:nvSpPr>
        <p:spPr/>
        <p:txBody>
          <a:bodyPr/>
          <a:lstStyle/>
          <a:p>
            <a:fld id="{85B355DD-DBAF-48BC-8F21-83D354466810}" type="datetimeFigureOut">
              <a:rPr lang="en-GB" smtClean="0"/>
              <a:t>12/10/2023</a:t>
            </a:fld>
            <a:endParaRPr lang="en-GB"/>
          </a:p>
        </p:txBody>
      </p:sp>
      <p:sp>
        <p:nvSpPr>
          <p:cNvPr id="5" name="Footer Placeholder 4">
            <a:extLst>
              <a:ext uri="{FF2B5EF4-FFF2-40B4-BE49-F238E27FC236}">
                <a16:creationId xmlns:a16="http://schemas.microsoft.com/office/drawing/2014/main" id="{7D9AC6E6-D2A6-47B8-94D1-BB6FAC9EE9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022824-2D24-483A-A128-6B3C3ECFA036}"/>
              </a:ext>
            </a:extLst>
          </p:cNvPr>
          <p:cNvSpPr>
            <a:spLocks noGrp="1"/>
          </p:cNvSpPr>
          <p:nvPr>
            <p:ph type="sldNum" sz="quarter" idx="12"/>
          </p:nvPr>
        </p:nvSpPr>
        <p:spPr/>
        <p:txBody>
          <a:bodyPr/>
          <a:lstStyle/>
          <a:p>
            <a:fld id="{9A758172-2582-4434-8277-2EA310F9A4A1}" type="slidenum">
              <a:rPr lang="en-GB" smtClean="0"/>
              <a:t>‹#›</a:t>
            </a:fld>
            <a:endParaRPr lang="en-GB"/>
          </a:p>
        </p:txBody>
      </p:sp>
    </p:spTree>
    <p:extLst>
      <p:ext uri="{BB962C8B-B14F-4D97-AF65-F5344CB8AC3E}">
        <p14:creationId xmlns:p14="http://schemas.microsoft.com/office/powerpoint/2010/main" val="3755041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8290-6486-4183-997F-C87CC6E289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07F545-E439-4057-851A-0EDABD7DF0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B5DB95-C908-420A-B4EA-7D8DE37F53A8}"/>
              </a:ext>
            </a:extLst>
          </p:cNvPr>
          <p:cNvSpPr>
            <a:spLocks noGrp="1"/>
          </p:cNvSpPr>
          <p:nvPr>
            <p:ph type="dt" sz="half" idx="10"/>
          </p:nvPr>
        </p:nvSpPr>
        <p:spPr/>
        <p:txBody>
          <a:bodyPr/>
          <a:lstStyle/>
          <a:p>
            <a:fld id="{85B355DD-DBAF-48BC-8F21-83D354466810}" type="datetimeFigureOut">
              <a:rPr lang="en-GB" smtClean="0"/>
              <a:t>12/10/2023</a:t>
            </a:fld>
            <a:endParaRPr lang="en-GB"/>
          </a:p>
        </p:txBody>
      </p:sp>
      <p:sp>
        <p:nvSpPr>
          <p:cNvPr id="5" name="Footer Placeholder 4">
            <a:extLst>
              <a:ext uri="{FF2B5EF4-FFF2-40B4-BE49-F238E27FC236}">
                <a16:creationId xmlns:a16="http://schemas.microsoft.com/office/drawing/2014/main" id="{B0FC62F0-74C0-4543-BF8F-DBB89F4C05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50B7F3-67BF-4D0D-AA8B-9F894F407F4E}"/>
              </a:ext>
            </a:extLst>
          </p:cNvPr>
          <p:cNvSpPr>
            <a:spLocks noGrp="1"/>
          </p:cNvSpPr>
          <p:nvPr>
            <p:ph type="sldNum" sz="quarter" idx="12"/>
          </p:nvPr>
        </p:nvSpPr>
        <p:spPr/>
        <p:txBody>
          <a:bodyPr/>
          <a:lstStyle/>
          <a:p>
            <a:fld id="{9A758172-2582-4434-8277-2EA310F9A4A1}" type="slidenum">
              <a:rPr lang="en-GB" smtClean="0"/>
              <a:t>‹#›</a:t>
            </a:fld>
            <a:endParaRPr lang="en-GB"/>
          </a:p>
        </p:txBody>
      </p:sp>
    </p:spTree>
    <p:extLst>
      <p:ext uri="{BB962C8B-B14F-4D97-AF65-F5344CB8AC3E}">
        <p14:creationId xmlns:p14="http://schemas.microsoft.com/office/powerpoint/2010/main" val="25707208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6E45-A8DE-49C0-9FBF-38D7CFA187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FE8A68-FC5E-4B08-89A5-A1B0517E6E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3BFF29C-0667-42EA-A9FB-5BA37D8843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BB3D2D7-B721-4136-A91D-06700A5F571F}"/>
              </a:ext>
            </a:extLst>
          </p:cNvPr>
          <p:cNvSpPr>
            <a:spLocks noGrp="1"/>
          </p:cNvSpPr>
          <p:nvPr>
            <p:ph type="dt" sz="half" idx="10"/>
          </p:nvPr>
        </p:nvSpPr>
        <p:spPr/>
        <p:txBody>
          <a:bodyPr/>
          <a:lstStyle/>
          <a:p>
            <a:fld id="{85B355DD-DBAF-48BC-8F21-83D354466810}" type="datetimeFigureOut">
              <a:rPr lang="en-GB" smtClean="0"/>
              <a:t>12/10/2023</a:t>
            </a:fld>
            <a:endParaRPr lang="en-GB"/>
          </a:p>
        </p:txBody>
      </p:sp>
      <p:sp>
        <p:nvSpPr>
          <p:cNvPr id="6" name="Footer Placeholder 5">
            <a:extLst>
              <a:ext uri="{FF2B5EF4-FFF2-40B4-BE49-F238E27FC236}">
                <a16:creationId xmlns:a16="http://schemas.microsoft.com/office/drawing/2014/main" id="{55D714A9-AE7B-407E-A836-5FF01A8CB7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CB7359-A107-4256-BA45-D3FFE12A3141}"/>
              </a:ext>
            </a:extLst>
          </p:cNvPr>
          <p:cNvSpPr>
            <a:spLocks noGrp="1"/>
          </p:cNvSpPr>
          <p:nvPr>
            <p:ph type="sldNum" sz="quarter" idx="12"/>
          </p:nvPr>
        </p:nvSpPr>
        <p:spPr/>
        <p:txBody>
          <a:bodyPr/>
          <a:lstStyle/>
          <a:p>
            <a:fld id="{9A758172-2582-4434-8277-2EA310F9A4A1}" type="slidenum">
              <a:rPr lang="en-GB" smtClean="0"/>
              <a:t>‹#›</a:t>
            </a:fld>
            <a:endParaRPr lang="en-GB"/>
          </a:p>
        </p:txBody>
      </p:sp>
    </p:spTree>
    <p:extLst>
      <p:ext uri="{BB962C8B-B14F-4D97-AF65-F5344CB8AC3E}">
        <p14:creationId xmlns:p14="http://schemas.microsoft.com/office/powerpoint/2010/main" val="1066169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7D4FA-1EEE-4B10-A1BC-50690022DBE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07FDE4-9AE5-48FA-9DCA-565C4800A1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B0F46-95EC-4DB5-A130-EF2F647CB0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42DC642-B923-4B3D-9346-9595A72982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86B5F2-4118-4D9A-9541-6D30B5A5C2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4425F79-7A50-4652-8047-DF98F824BFA3}"/>
              </a:ext>
            </a:extLst>
          </p:cNvPr>
          <p:cNvSpPr>
            <a:spLocks noGrp="1"/>
          </p:cNvSpPr>
          <p:nvPr>
            <p:ph type="dt" sz="half" idx="10"/>
          </p:nvPr>
        </p:nvSpPr>
        <p:spPr/>
        <p:txBody>
          <a:bodyPr/>
          <a:lstStyle/>
          <a:p>
            <a:fld id="{85B355DD-DBAF-48BC-8F21-83D354466810}" type="datetimeFigureOut">
              <a:rPr lang="en-GB" smtClean="0"/>
              <a:t>12/10/2023</a:t>
            </a:fld>
            <a:endParaRPr lang="en-GB"/>
          </a:p>
        </p:txBody>
      </p:sp>
      <p:sp>
        <p:nvSpPr>
          <p:cNvPr id="8" name="Footer Placeholder 7">
            <a:extLst>
              <a:ext uri="{FF2B5EF4-FFF2-40B4-BE49-F238E27FC236}">
                <a16:creationId xmlns:a16="http://schemas.microsoft.com/office/drawing/2014/main" id="{45A8B3EE-68D4-486C-A300-482F3A177FA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1ACD0E4-C1BB-4746-91D8-87C96B2CC7E3}"/>
              </a:ext>
            </a:extLst>
          </p:cNvPr>
          <p:cNvSpPr>
            <a:spLocks noGrp="1"/>
          </p:cNvSpPr>
          <p:nvPr>
            <p:ph type="sldNum" sz="quarter" idx="12"/>
          </p:nvPr>
        </p:nvSpPr>
        <p:spPr/>
        <p:txBody>
          <a:bodyPr/>
          <a:lstStyle/>
          <a:p>
            <a:fld id="{9A758172-2582-4434-8277-2EA310F9A4A1}" type="slidenum">
              <a:rPr lang="en-GB" smtClean="0"/>
              <a:t>‹#›</a:t>
            </a:fld>
            <a:endParaRPr lang="en-GB"/>
          </a:p>
        </p:txBody>
      </p:sp>
    </p:spTree>
    <p:extLst>
      <p:ext uri="{BB962C8B-B14F-4D97-AF65-F5344CB8AC3E}">
        <p14:creationId xmlns:p14="http://schemas.microsoft.com/office/powerpoint/2010/main" val="4154253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4686-5105-CAA5-50C8-DF18E3D50C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40F4C2-48CB-31DE-B269-BCAD8E1046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69BFBA3-AF8E-20EC-7287-C4AD050E69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783C868-ED65-75BE-3B82-3C1413899874}"/>
              </a:ext>
            </a:extLst>
          </p:cNvPr>
          <p:cNvSpPr>
            <a:spLocks noGrp="1"/>
          </p:cNvSpPr>
          <p:nvPr>
            <p:ph type="dt" sz="half" idx="10"/>
          </p:nvPr>
        </p:nvSpPr>
        <p:spPr/>
        <p:txBody>
          <a:bodyPr/>
          <a:lstStyle/>
          <a:p>
            <a:fld id="{B8F0A4CB-006B-4496-8660-26B909244E63}" type="datetimeFigureOut">
              <a:rPr lang="en-GB" smtClean="0"/>
              <a:t>12/10/2023</a:t>
            </a:fld>
            <a:endParaRPr lang="en-GB"/>
          </a:p>
        </p:txBody>
      </p:sp>
      <p:sp>
        <p:nvSpPr>
          <p:cNvPr id="6" name="Footer Placeholder 5">
            <a:extLst>
              <a:ext uri="{FF2B5EF4-FFF2-40B4-BE49-F238E27FC236}">
                <a16:creationId xmlns:a16="http://schemas.microsoft.com/office/drawing/2014/main" id="{7C489ABC-5D06-C7D1-55AB-56597742E9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72C470-B98C-DF9B-1623-3FA7979FC3AA}"/>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2579868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10C0C-BF35-40A1-A734-F1252CE9CD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25E65E4-39C0-4F6C-B57E-D0D9CF16D108}"/>
              </a:ext>
            </a:extLst>
          </p:cNvPr>
          <p:cNvSpPr>
            <a:spLocks noGrp="1"/>
          </p:cNvSpPr>
          <p:nvPr>
            <p:ph type="dt" sz="half" idx="10"/>
          </p:nvPr>
        </p:nvSpPr>
        <p:spPr/>
        <p:txBody>
          <a:bodyPr/>
          <a:lstStyle/>
          <a:p>
            <a:fld id="{85B355DD-DBAF-48BC-8F21-83D354466810}" type="datetimeFigureOut">
              <a:rPr lang="en-GB" smtClean="0"/>
              <a:t>12/10/2023</a:t>
            </a:fld>
            <a:endParaRPr lang="en-GB"/>
          </a:p>
        </p:txBody>
      </p:sp>
      <p:sp>
        <p:nvSpPr>
          <p:cNvPr id="4" name="Footer Placeholder 3">
            <a:extLst>
              <a:ext uri="{FF2B5EF4-FFF2-40B4-BE49-F238E27FC236}">
                <a16:creationId xmlns:a16="http://schemas.microsoft.com/office/drawing/2014/main" id="{D4CA9701-DED1-4D0A-B06C-B23BC98E182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4DDE3F-A08A-48BE-83F5-361DC0408D7D}"/>
              </a:ext>
            </a:extLst>
          </p:cNvPr>
          <p:cNvSpPr>
            <a:spLocks noGrp="1"/>
          </p:cNvSpPr>
          <p:nvPr>
            <p:ph type="sldNum" sz="quarter" idx="12"/>
          </p:nvPr>
        </p:nvSpPr>
        <p:spPr/>
        <p:txBody>
          <a:bodyPr/>
          <a:lstStyle/>
          <a:p>
            <a:fld id="{9A758172-2582-4434-8277-2EA310F9A4A1}" type="slidenum">
              <a:rPr lang="en-GB" smtClean="0"/>
              <a:t>‹#›</a:t>
            </a:fld>
            <a:endParaRPr lang="en-GB"/>
          </a:p>
        </p:txBody>
      </p:sp>
    </p:spTree>
    <p:extLst>
      <p:ext uri="{BB962C8B-B14F-4D97-AF65-F5344CB8AC3E}">
        <p14:creationId xmlns:p14="http://schemas.microsoft.com/office/powerpoint/2010/main" val="28625890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B582FF-C862-4B92-913D-9F7175079D5C}"/>
              </a:ext>
            </a:extLst>
          </p:cNvPr>
          <p:cNvSpPr>
            <a:spLocks noGrp="1"/>
          </p:cNvSpPr>
          <p:nvPr>
            <p:ph type="dt" sz="half" idx="10"/>
          </p:nvPr>
        </p:nvSpPr>
        <p:spPr/>
        <p:txBody>
          <a:bodyPr/>
          <a:lstStyle/>
          <a:p>
            <a:fld id="{85B355DD-DBAF-48BC-8F21-83D354466810}" type="datetimeFigureOut">
              <a:rPr lang="en-GB" smtClean="0"/>
              <a:t>12/10/2023</a:t>
            </a:fld>
            <a:endParaRPr lang="en-GB"/>
          </a:p>
        </p:txBody>
      </p:sp>
      <p:sp>
        <p:nvSpPr>
          <p:cNvPr id="3" name="Footer Placeholder 2">
            <a:extLst>
              <a:ext uri="{FF2B5EF4-FFF2-40B4-BE49-F238E27FC236}">
                <a16:creationId xmlns:a16="http://schemas.microsoft.com/office/drawing/2014/main" id="{667D95E7-CA38-444F-A869-3BB708FF4EE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7D81E7-1745-4CC4-9532-7BD8B4D209D0}"/>
              </a:ext>
            </a:extLst>
          </p:cNvPr>
          <p:cNvSpPr>
            <a:spLocks noGrp="1"/>
          </p:cNvSpPr>
          <p:nvPr>
            <p:ph type="sldNum" sz="quarter" idx="12"/>
          </p:nvPr>
        </p:nvSpPr>
        <p:spPr/>
        <p:txBody>
          <a:bodyPr/>
          <a:lstStyle/>
          <a:p>
            <a:fld id="{9A758172-2582-4434-8277-2EA310F9A4A1}" type="slidenum">
              <a:rPr lang="en-GB" smtClean="0"/>
              <a:t>‹#›</a:t>
            </a:fld>
            <a:endParaRPr lang="en-GB"/>
          </a:p>
        </p:txBody>
      </p:sp>
    </p:spTree>
    <p:extLst>
      <p:ext uri="{BB962C8B-B14F-4D97-AF65-F5344CB8AC3E}">
        <p14:creationId xmlns:p14="http://schemas.microsoft.com/office/powerpoint/2010/main" val="906980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739C6-E7E0-47C0-B861-0027FE970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2BA6BDC-CDF3-4DC2-B155-4418F82B61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628B2C7-7261-4DA5-A231-5464E56531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1F6C45-33BA-4FF9-BB16-3104B226826B}"/>
              </a:ext>
            </a:extLst>
          </p:cNvPr>
          <p:cNvSpPr>
            <a:spLocks noGrp="1"/>
          </p:cNvSpPr>
          <p:nvPr>
            <p:ph type="dt" sz="half" idx="10"/>
          </p:nvPr>
        </p:nvSpPr>
        <p:spPr/>
        <p:txBody>
          <a:bodyPr/>
          <a:lstStyle/>
          <a:p>
            <a:fld id="{85B355DD-DBAF-48BC-8F21-83D354466810}" type="datetimeFigureOut">
              <a:rPr lang="en-GB" smtClean="0"/>
              <a:t>12/10/2023</a:t>
            </a:fld>
            <a:endParaRPr lang="en-GB"/>
          </a:p>
        </p:txBody>
      </p:sp>
      <p:sp>
        <p:nvSpPr>
          <p:cNvPr id="6" name="Footer Placeholder 5">
            <a:extLst>
              <a:ext uri="{FF2B5EF4-FFF2-40B4-BE49-F238E27FC236}">
                <a16:creationId xmlns:a16="http://schemas.microsoft.com/office/drawing/2014/main" id="{F826EDAE-AEA4-4775-821F-6F866878F8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D836C5-F7F2-44B1-BC5F-77BABE6D5DAC}"/>
              </a:ext>
            </a:extLst>
          </p:cNvPr>
          <p:cNvSpPr>
            <a:spLocks noGrp="1"/>
          </p:cNvSpPr>
          <p:nvPr>
            <p:ph type="sldNum" sz="quarter" idx="12"/>
          </p:nvPr>
        </p:nvSpPr>
        <p:spPr/>
        <p:txBody>
          <a:bodyPr/>
          <a:lstStyle/>
          <a:p>
            <a:fld id="{9A758172-2582-4434-8277-2EA310F9A4A1}" type="slidenum">
              <a:rPr lang="en-GB" smtClean="0"/>
              <a:t>‹#›</a:t>
            </a:fld>
            <a:endParaRPr lang="en-GB"/>
          </a:p>
        </p:txBody>
      </p:sp>
    </p:spTree>
    <p:extLst>
      <p:ext uri="{BB962C8B-B14F-4D97-AF65-F5344CB8AC3E}">
        <p14:creationId xmlns:p14="http://schemas.microsoft.com/office/powerpoint/2010/main" val="1923928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F825B-BA4B-4B31-8FAD-AC4CAE7165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9387714-13C8-4C06-964A-2866F8803F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E36CE74-12DF-4204-9D1F-B1CFCDEB06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EB38DA-271D-41FE-9AD1-98AD1B993B96}"/>
              </a:ext>
            </a:extLst>
          </p:cNvPr>
          <p:cNvSpPr>
            <a:spLocks noGrp="1"/>
          </p:cNvSpPr>
          <p:nvPr>
            <p:ph type="dt" sz="half" idx="10"/>
          </p:nvPr>
        </p:nvSpPr>
        <p:spPr/>
        <p:txBody>
          <a:bodyPr/>
          <a:lstStyle/>
          <a:p>
            <a:fld id="{85B355DD-DBAF-48BC-8F21-83D354466810}" type="datetimeFigureOut">
              <a:rPr lang="en-GB" smtClean="0"/>
              <a:t>12/10/2023</a:t>
            </a:fld>
            <a:endParaRPr lang="en-GB"/>
          </a:p>
        </p:txBody>
      </p:sp>
      <p:sp>
        <p:nvSpPr>
          <p:cNvPr id="6" name="Footer Placeholder 5">
            <a:extLst>
              <a:ext uri="{FF2B5EF4-FFF2-40B4-BE49-F238E27FC236}">
                <a16:creationId xmlns:a16="http://schemas.microsoft.com/office/drawing/2014/main" id="{27836A5A-281A-4A3D-935D-0D8F86BDE2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9839F1-127A-465A-8D2B-6B10AC85280A}"/>
              </a:ext>
            </a:extLst>
          </p:cNvPr>
          <p:cNvSpPr>
            <a:spLocks noGrp="1"/>
          </p:cNvSpPr>
          <p:nvPr>
            <p:ph type="sldNum" sz="quarter" idx="12"/>
          </p:nvPr>
        </p:nvSpPr>
        <p:spPr/>
        <p:txBody>
          <a:bodyPr/>
          <a:lstStyle/>
          <a:p>
            <a:fld id="{9A758172-2582-4434-8277-2EA310F9A4A1}" type="slidenum">
              <a:rPr lang="en-GB" smtClean="0"/>
              <a:t>‹#›</a:t>
            </a:fld>
            <a:endParaRPr lang="en-GB"/>
          </a:p>
        </p:txBody>
      </p:sp>
    </p:spTree>
    <p:extLst>
      <p:ext uri="{BB962C8B-B14F-4D97-AF65-F5344CB8AC3E}">
        <p14:creationId xmlns:p14="http://schemas.microsoft.com/office/powerpoint/2010/main" val="1360611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6112-1701-4C50-B5C0-CB280FBE4E3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253B3C-F395-4903-B7F5-3F1895CF5F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BC9853-BC35-47D0-ACFA-BA743D584DE3}"/>
              </a:ext>
            </a:extLst>
          </p:cNvPr>
          <p:cNvSpPr>
            <a:spLocks noGrp="1"/>
          </p:cNvSpPr>
          <p:nvPr>
            <p:ph type="dt" sz="half" idx="10"/>
          </p:nvPr>
        </p:nvSpPr>
        <p:spPr/>
        <p:txBody>
          <a:bodyPr/>
          <a:lstStyle/>
          <a:p>
            <a:fld id="{85B355DD-DBAF-48BC-8F21-83D354466810}" type="datetimeFigureOut">
              <a:rPr lang="en-GB" smtClean="0"/>
              <a:t>12/10/2023</a:t>
            </a:fld>
            <a:endParaRPr lang="en-GB"/>
          </a:p>
        </p:txBody>
      </p:sp>
      <p:sp>
        <p:nvSpPr>
          <p:cNvPr id="5" name="Footer Placeholder 4">
            <a:extLst>
              <a:ext uri="{FF2B5EF4-FFF2-40B4-BE49-F238E27FC236}">
                <a16:creationId xmlns:a16="http://schemas.microsoft.com/office/drawing/2014/main" id="{BBA7DA29-4CAF-4F8E-ADC6-FCEFD8CF5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6AB262-1459-4522-9ACE-6A09BD35BCE4}"/>
              </a:ext>
            </a:extLst>
          </p:cNvPr>
          <p:cNvSpPr>
            <a:spLocks noGrp="1"/>
          </p:cNvSpPr>
          <p:nvPr>
            <p:ph type="sldNum" sz="quarter" idx="12"/>
          </p:nvPr>
        </p:nvSpPr>
        <p:spPr/>
        <p:txBody>
          <a:bodyPr/>
          <a:lstStyle/>
          <a:p>
            <a:fld id="{9A758172-2582-4434-8277-2EA310F9A4A1}" type="slidenum">
              <a:rPr lang="en-GB" smtClean="0"/>
              <a:t>‹#›</a:t>
            </a:fld>
            <a:endParaRPr lang="en-GB"/>
          </a:p>
        </p:txBody>
      </p:sp>
    </p:spTree>
    <p:extLst>
      <p:ext uri="{BB962C8B-B14F-4D97-AF65-F5344CB8AC3E}">
        <p14:creationId xmlns:p14="http://schemas.microsoft.com/office/powerpoint/2010/main" val="2965646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2E609C-1427-4048-A0AF-D2E2C862CF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914617-CC74-443D-906F-10FC036668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A4D39C-71A1-4825-ADD3-24FA91A34960}"/>
              </a:ext>
            </a:extLst>
          </p:cNvPr>
          <p:cNvSpPr>
            <a:spLocks noGrp="1"/>
          </p:cNvSpPr>
          <p:nvPr>
            <p:ph type="dt" sz="half" idx="10"/>
          </p:nvPr>
        </p:nvSpPr>
        <p:spPr/>
        <p:txBody>
          <a:bodyPr/>
          <a:lstStyle/>
          <a:p>
            <a:fld id="{85B355DD-DBAF-48BC-8F21-83D354466810}" type="datetimeFigureOut">
              <a:rPr lang="en-GB" smtClean="0"/>
              <a:t>12/10/2023</a:t>
            </a:fld>
            <a:endParaRPr lang="en-GB"/>
          </a:p>
        </p:txBody>
      </p:sp>
      <p:sp>
        <p:nvSpPr>
          <p:cNvPr id="5" name="Footer Placeholder 4">
            <a:extLst>
              <a:ext uri="{FF2B5EF4-FFF2-40B4-BE49-F238E27FC236}">
                <a16:creationId xmlns:a16="http://schemas.microsoft.com/office/drawing/2014/main" id="{BA23F86C-C7FF-48CC-9599-82F08EB017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519C47-BADE-46FB-AAF8-EB154C8171DB}"/>
              </a:ext>
            </a:extLst>
          </p:cNvPr>
          <p:cNvSpPr>
            <a:spLocks noGrp="1"/>
          </p:cNvSpPr>
          <p:nvPr>
            <p:ph type="sldNum" sz="quarter" idx="12"/>
          </p:nvPr>
        </p:nvSpPr>
        <p:spPr/>
        <p:txBody>
          <a:bodyPr/>
          <a:lstStyle/>
          <a:p>
            <a:fld id="{9A758172-2582-4434-8277-2EA310F9A4A1}" type="slidenum">
              <a:rPr lang="en-GB" smtClean="0"/>
              <a:t>‹#›</a:t>
            </a:fld>
            <a:endParaRPr lang="en-GB"/>
          </a:p>
        </p:txBody>
      </p:sp>
    </p:spTree>
    <p:extLst>
      <p:ext uri="{BB962C8B-B14F-4D97-AF65-F5344CB8AC3E}">
        <p14:creationId xmlns:p14="http://schemas.microsoft.com/office/powerpoint/2010/main" val="3547519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10C3-4CCC-DF48-7651-14C2A8B88A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BCBB2E-FC19-2049-8E11-D343E4B7D5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9730FE-35D3-760B-E95F-7B49C3119D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A20260-91F2-FD90-9CA4-689FFC8343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5000FA-2997-1EAC-CD12-DC4F38F907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A4EFA50-593D-B8AE-0AAA-06574CB4D71F}"/>
              </a:ext>
            </a:extLst>
          </p:cNvPr>
          <p:cNvSpPr>
            <a:spLocks noGrp="1"/>
          </p:cNvSpPr>
          <p:nvPr>
            <p:ph type="dt" sz="half" idx="10"/>
          </p:nvPr>
        </p:nvSpPr>
        <p:spPr/>
        <p:txBody>
          <a:bodyPr/>
          <a:lstStyle/>
          <a:p>
            <a:fld id="{B8F0A4CB-006B-4496-8660-26B909244E63}" type="datetimeFigureOut">
              <a:rPr lang="en-GB" smtClean="0"/>
              <a:t>12/10/2023</a:t>
            </a:fld>
            <a:endParaRPr lang="en-GB"/>
          </a:p>
        </p:txBody>
      </p:sp>
      <p:sp>
        <p:nvSpPr>
          <p:cNvPr id="8" name="Footer Placeholder 7">
            <a:extLst>
              <a:ext uri="{FF2B5EF4-FFF2-40B4-BE49-F238E27FC236}">
                <a16:creationId xmlns:a16="http://schemas.microsoft.com/office/drawing/2014/main" id="{D1A35A55-EC75-2F17-61E7-679376DE87F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127A2D-FB6B-F63E-60B6-F5FDE3B60EB4}"/>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127190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8739B-8F69-ABD6-C555-EE38A2122BE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12A1FD-F985-F685-059E-FC8D0FE56476}"/>
              </a:ext>
            </a:extLst>
          </p:cNvPr>
          <p:cNvSpPr>
            <a:spLocks noGrp="1"/>
          </p:cNvSpPr>
          <p:nvPr>
            <p:ph type="dt" sz="half" idx="10"/>
          </p:nvPr>
        </p:nvSpPr>
        <p:spPr/>
        <p:txBody>
          <a:bodyPr/>
          <a:lstStyle/>
          <a:p>
            <a:fld id="{B8F0A4CB-006B-4496-8660-26B909244E63}" type="datetimeFigureOut">
              <a:rPr lang="en-GB" smtClean="0"/>
              <a:t>12/10/2023</a:t>
            </a:fld>
            <a:endParaRPr lang="en-GB"/>
          </a:p>
        </p:txBody>
      </p:sp>
      <p:sp>
        <p:nvSpPr>
          <p:cNvPr id="4" name="Footer Placeholder 3">
            <a:extLst>
              <a:ext uri="{FF2B5EF4-FFF2-40B4-BE49-F238E27FC236}">
                <a16:creationId xmlns:a16="http://schemas.microsoft.com/office/drawing/2014/main" id="{F5AC69FA-8AB0-A8D4-EDD9-55DB3BDDAA9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08B99E-21E0-438E-4046-696C61E88FC8}"/>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183991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F2F561-45E2-6B26-BBF2-9CB915F96949}"/>
              </a:ext>
            </a:extLst>
          </p:cNvPr>
          <p:cNvSpPr>
            <a:spLocks noGrp="1"/>
          </p:cNvSpPr>
          <p:nvPr>
            <p:ph type="dt" sz="half" idx="10"/>
          </p:nvPr>
        </p:nvSpPr>
        <p:spPr/>
        <p:txBody>
          <a:bodyPr/>
          <a:lstStyle/>
          <a:p>
            <a:fld id="{B8F0A4CB-006B-4496-8660-26B909244E63}" type="datetimeFigureOut">
              <a:rPr lang="en-GB" smtClean="0"/>
              <a:t>12/10/2023</a:t>
            </a:fld>
            <a:endParaRPr lang="en-GB"/>
          </a:p>
        </p:txBody>
      </p:sp>
      <p:sp>
        <p:nvSpPr>
          <p:cNvPr id="3" name="Footer Placeholder 2">
            <a:extLst>
              <a:ext uri="{FF2B5EF4-FFF2-40B4-BE49-F238E27FC236}">
                <a16:creationId xmlns:a16="http://schemas.microsoft.com/office/drawing/2014/main" id="{BD99E717-16F5-8D01-861B-7074E30E01C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0C59F77-A2A6-C356-874B-70A229279AD0}"/>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2134714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B1F1-81CC-E9C4-F291-583885DE46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CEE1E5-BD9E-B8AC-1072-B4C180F483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9949D9-4386-45CB-9238-5CE86F85D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4B5719-4A1D-E491-B2E8-451BEEB76462}"/>
              </a:ext>
            </a:extLst>
          </p:cNvPr>
          <p:cNvSpPr>
            <a:spLocks noGrp="1"/>
          </p:cNvSpPr>
          <p:nvPr>
            <p:ph type="dt" sz="half" idx="10"/>
          </p:nvPr>
        </p:nvSpPr>
        <p:spPr/>
        <p:txBody>
          <a:bodyPr/>
          <a:lstStyle/>
          <a:p>
            <a:fld id="{B8F0A4CB-006B-4496-8660-26B909244E63}" type="datetimeFigureOut">
              <a:rPr lang="en-GB" smtClean="0"/>
              <a:t>12/10/2023</a:t>
            </a:fld>
            <a:endParaRPr lang="en-GB"/>
          </a:p>
        </p:txBody>
      </p:sp>
      <p:sp>
        <p:nvSpPr>
          <p:cNvPr id="6" name="Footer Placeholder 5">
            <a:extLst>
              <a:ext uri="{FF2B5EF4-FFF2-40B4-BE49-F238E27FC236}">
                <a16:creationId xmlns:a16="http://schemas.microsoft.com/office/drawing/2014/main" id="{333A7EF1-A158-8E37-D1C0-3D5BE150E4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2BC366-CD90-96D8-28A5-300B13C0F35F}"/>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2650372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B144A-FAFC-A234-F67E-7D4525A73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F4C356-2783-5D4C-1A3F-D3CC65D7BC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EB8942-1F84-0A48-0FF6-C7433642B7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4B64B6-FDF9-426D-4F07-8C8A0F3AFAC8}"/>
              </a:ext>
            </a:extLst>
          </p:cNvPr>
          <p:cNvSpPr>
            <a:spLocks noGrp="1"/>
          </p:cNvSpPr>
          <p:nvPr>
            <p:ph type="dt" sz="half" idx="10"/>
          </p:nvPr>
        </p:nvSpPr>
        <p:spPr/>
        <p:txBody>
          <a:bodyPr/>
          <a:lstStyle/>
          <a:p>
            <a:fld id="{B8F0A4CB-006B-4496-8660-26B909244E63}" type="datetimeFigureOut">
              <a:rPr lang="en-GB" smtClean="0"/>
              <a:t>12/10/2023</a:t>
            </a:fld>
            <a:endParaRPr lang="en-GB"/>
          </a:p>
        </p:txBody>
      </p:sp>
      <p:sp>
        <p:nvSpPr>
          <p:cNvPr id="6" name="Footer Placeholder 5">
            <a:extLst>
              <a:ext uri="{FF2B5EF4-FFF2-40B4-BE49-F238E27FC236}">
                <a16:creationId xmlns:a16="http://schemas.microsoft.com/office/drawing/2014/main" id="{FDBA1326-F061-614F-3B24-518A3250DE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09C35B-8AA7-F994-F509-F455DD71DF23}"/>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394185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828CB5-BCE9-E6B4-0007-647E7053D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3C8DB3-9EA4-C7A9-16C4-42F82625BE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DE89EB-EF49-476D-8F78-B9E1E3649C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0A4CB-006B-4496-8660-26B909244E63}" type="datetimeFigureOut">
              <a:rPr lang="en-GB" smtClean="0"/>
              <a:t>12/10/2023</a:t>
            </a:fld>
            <a:endParaRPr lang="en-GB"/>
          </a:p>
        </p:txBody>
      </p:sp>
      <p:sp>
        <p:nvSpPr>
          <p:cNvPr id="5" name="Footer Placeholder 4">
            <a:extLst>
              <a:ext uri="{FF2B5EF4-FFF2-40B4-BE49-F238E27FC236}">
                <a16:creationId xmlns:a16="http://schemas.microsoft.com/office/drawing/2014/main" id="{C7ADBB9A-3033-6D51-4305-CFE7B06E71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84643A7-6A5C-BA9D-4B40-3174626A39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B3384-FFC5-4D83-80F6-257317C56D85}" type="slidenum">
              <a:rPr lang="en-GB" smtClean="0"/>
              <a:t>‹#›</a:t>
            </a:fld>
            <a:endParaRPr lang="en-GB"/>
          </a:p>
        </p:txBody>
      </p:sp>
    </p:spTree>
    <p:extLst>
      <p:ext uri="{BB962C8B-B14F-4D97-AF65-F5344CB8AC3E}">
        <p14:creationId xmlns:p14="http://schemas.microsoft.com/office/powerpoint/2010/main" val="10715113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D21753-E042-47AA-B573-103F2BD93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24F70D-B2B3-4A77-974B-978BCE19B0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F85096-8E90-4A2C-A2AF-4D454EC07E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38E3C-4808-4154-B327-0C2FC9322CB4}" type="datetimeFigureOut">
              <a:rPr lang="en-GB" smtClean="0"/>
              <a:t>12/10/2023</a:t>
            </a:fld>
            <a:endParaRPr lang="en-GB"/>
          </a:p>
        </p:txBody>
      </p:sp>
      <p:sp>
        <p:nvSpPr>
          <p:cNvPr id="5" name="Footer Placeholder 4">
            <a:extLst>
              <a:ext uri="{FF2B5EF4-FFF2-40B4-BE49-F238E27FC236}">
                <a16:creationId xmlns:a16="http://schemas.microsoft.com/office/drawing/2014/main" id="{303F1687-B0DA-442B-BAA2-62BA1AA09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6DADB7A-CB6D-429A-94CE-9C05B18DE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08180-92C6-4B02-A4D6-4476D1EE1C39}" type="slidenum">
              <a:rPr lang="en-GB" smtClean="0"/>
              <a:t>‹#›</a:t>
            </a:fld>
            <a:endParaRPr lang="en-GB"/>
          </a:p>
        </p:txBody>
      </p:sp>
    </p:spTree>
    <p:extLst>
      <p:ext uri="{BB962C8B-B14F-4D97-AF65-F5344CB8AC3E}">
        <p14:creationId xmlns:p14="http://schemas.microsoft.com/office/powerpoint/2010/main" val="3799229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17F72A-FEA9-32CD-4D8A-CC0720B24D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CA0D0EE-807E-8176-69F7-1987F484F3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5E3AA3-F3B0-4328-E4BD-A09FD037DE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8CA8DF-E326-4361-8CD9-EEA6A8301A69}" type="datetimeFigureOut">
              <a:rPr lang="en-GB" smtClean="0"/>
              <a:t>12/10/2023</a:t>
            </a:fld>
            <a:endParaRPr lang="en-GB"/>
          </a:p>
        </p:txBody>
      </p:sp>
      <p:sp>
        <p:nvSpPr>
          <p:cNvPr id="5" name="Footer Placeholder 4">
            <a:extLst>
              <a:ext uri="{FF2B5EF4-FFF2-40B4-BE49-F238E27FC236}">
                <a16:creationId xmlns:a16="http://schemas.microsoft.com/office/drawing/2014/main" id="{FA2A4206-56FE-4F17-594D-28C7E74682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818FCAF-5FC4-58B3-D049-282404EEDC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E6B3D-7D81-4E9E-AD40-8EABCABBC37E}" type="slidenum">
              <a:rPr lang="en-GB" smtClean="0"/>
              <a:t>‹#›</a:t>
            </a:fld>
            <a:endParaRPr lang="en-GB"/>
          </a:p>
        </p:txBody>
      </p:sp>
    </p:spTree>
    <p:extLst>
      <p:ext uri="{BB962C8B-B14F-4D97-AF65-F5344CB8AC3E}">
        <p14:creationId xmlns:p14="http://schemas.microsoft.com/office/powerpoint/2010/main" val="5325586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F5D420-FF2C-47A1-BF10-D60EE1991E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4901B9-B67F-4146-B623-34829C720E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7FA155-B560-49EE-BA30-D111CD83DC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355DD-DBAF-48BC-8F21-83D354466810}" type="datetimeFigureOut">
              <a:rPr lang="en-GB" smtClean="0"/>
              <a:t>12/10/2023</a:t>
            </a:fld>
            <a:endParaRPr lang="en-GB"/>
          </a:p>
        </p:txBody>
      </p:sp>
      <p:sp>
        <p:nvSpPr>
          <p:cNvPr id="5" name="Footer Placeholder 4">
            <a:extLst>
              <a:ext uri="{FF2B5EF4-FFF2-40B4-BE49-F238E27FC236}">
                <a16:creationId xmlns:a16="http://schemas.microsoft.com/office/drawing/2014/main" id="{7F00A1F8-1FB2-4E49-9809-D762D46379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E923259-1640-4512-B750-F9E454B420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758172-2582-4434-8277-2EA310F9A4A1}" type="slidenum">
              <a:rPr lang="en-GB" smtClean="0"/>
              <a:t>‹#›</a:t>
            </a:fld>
            <a:endParaRPr lang="en-GB"/>
          </a:p>
        </p:txBody>
      </p:sp>
    </p:spTree>
    <p:extLst>
      <p:ext uri="{BB962C8B-B14F-4D97-AF65-F5344CB8AC3E}">
        <p14:creationId xmlns:p14="http://schemas.microsoft.com/office/powerpoint/2010/main" val="287754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0.e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29.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373A3F-54E0-424E-A84D-35221221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10CBF-138F-B05C-1F2E-4BD53E102A16}"/>
              </a:ext>
            </a:extLst>
          </p:cNvPr>
          <p:cNvSpPr>
            <a:spLocks noGrp="1"/>
          </p:cNvSpPr>
          <p:nvPr>
            <p:ph type="ctrTitle"/>
          </p:nvPr>
        </p:nvSpPr>
        <p:spPr>
          <a:xfrm>
            <a:off x="4354513" y="841375"/>
            <a:ext cx="3505200" cy="3114698"/>
          </a:xfrm>
        </p:spPr>
        <p:txBody>
          <a:bodyPr>
            <a:normAutofit/>
          </a:bodyPr>
          <a:lstStyle/>
          <a:p>
            <a:r>
              <a:rPr lang="en-GB" sz="5200" b="1">
                <a:solidFill>
                  <a:schemeClr val="bg1"/>
                </a:solidFill>
              </a:rPr>
              <a:t>Y10 Working Together Evening</a:t>
            </a:r>
          </a:p>
        </p:txBody>
      </p:sp>
      <p:sp>
        <p:nvSpPr>
          <p:cNvPr id="3" name="Subtitle 2">
            <a:extLst>
              <a:ext uri="{FF2B5EF4-FFF2-40B4-BE49-F238E27FC236}">
                <a16:creationId xmlns:a16="http://schemas.microsoft.com/office/drawing/2014/main" id="{B6C8BEDF-B860-771A-B834-28DA8446B3AC}"/>
              </a:ext>
            </a:extLst>
          </p:cNvPr>
          <p:cNvSpPr>
            <a:spLocks noGrp="1"/>
          </p:cNvSpPr>
          <p:nvPr>
            <p:ph type="subTitle" idx="1"/>
          </p:nvPr>
        </p:nvSpPr>
        <p:spPr>
          <a:xfrm>
            <a:off x="4354513" y="4337072"/>
            <a:ext cx="3506264" cy="1671616"/>
          </a:xfrm>
        </p:spPr>
        <p:txBody>
          <a:bodyPr>
            <a:normAutofit/>
          </a:bodyPr>
          <a:lstStyle/>
          <a:p>
            <a:r>
              <a:rPr lang="en-GB" b="1">
                <a:solidFill>
                  <a:schemeClr val="bg1"/>
                </a:solidFill>
              </a:rPr>
              <a:t>Welcome to KS4</a:t>
            </a:r>
          </a:p>
        </p:txBody>
      </p:sp>
      <p:grpSp>
        <p:nvGrpSpPr>
          <p:cNvPr id="12" name="Group 11">
            <a:extLst>
              <a:ext uri="{FF2B5EF4-FFF2-40B4-BE49-F238E27FC236}">
                <a16:creationId xmlns:a16="http://schemas.microsoft.com/office/drawing/2014/main" id="{B7BAEF06-AB74-442C-8C30-B88233FD8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grpSp>
          <p:nvGrpSpPr>
            <p:cNvPr id="13" name="Group 12">
              <a:extLst>
                <a:ext uri="{FF2B5EF4-FFF2-40B4-BE49-F238E27FC236}">
                  <a16:creationId xmlns:a16="http://schemas.microsoft.com/office/drawing/2014/main" id="{BDFD9AA5-A6A4-499F-BB09-5CD7F8145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17" name="Freeform: Shape 16">
                <a:extLst>
                  <a:ext uri="{FF2B5EF4-FFF2-40B4-BE49-F238E27FC236}">
                    <a16:creationId xmlns:a16="http://schemas.microsoft.com/office/drawing/2014/main" id="{5F499571-4EEA-4442-B71C-2972335B3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FFC7284-7A71-4F33-AB06-E0D1EB1CA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15" name="Freeform: Shape 14">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5" name="Picture 4">
            <a:extLst>
              <a:ext uri="{FF2B5EF4-FFF2-40B4-BE49-F238E27FC236}">
                <a16:creationId xmlns:a16="http://schemas.microsoft.com/office/drawing/2014/main" id="{09D1675E-3F03-3C52-4ADA-19BDD8C98832}"/>
              </a:ext>
            </a:extLst>
          </p:cNvPr>
          <p:cNvPicPr>
            <a:picLocks noChangeAspect="1"/>
          </p:cNvPicPr>
          <p:nvPr/>
        </p:nvPicPr>
        <p:blipFill>
          <a:blip r:embed="rId3"/>
          <a:stretch>
            <a:fillRect/>
          </a:stretch>
        </p:blipFill>
        <p:spPr>
          <a:xfrm>
            <a:off x="413544" y="1944008"/>
            <a:ext cx="2598738" cy="2969985"/>
          </a:xfrm>
          <a:prstGeom prst="rect">
            <a:avLst/>
          </a:prstGeom>
        </p:spPr>
      </p:pic>
      <p:grpSp>
        <p:nvGrpSpPr>
          <p:cNvPr id="20" name="Group 19">
            <a:extLst>
              <a:ext uri="{FF2B5EF4-FFF2-40B4-BE49-F238E27FC236}">
                <a16:creationId xmlns:a16="http://schemas.microsoft.com/office/drawing/2014/main" id="{C9829185-6353-4E3C-B082-AA7F519391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grpSp>
          <p:nvGrpSpPr>
            <p:cNvPr id="21" name="Group 20">
              <a:extLst>
                <a:ext uri="{FF2B5EF4-FFF2-40B4-BE49-F238E27FC236}">
                  <a16:creationId xmlns:a16="http://schemas.microsoft.com/office/drawing/2014/main" id="{BB7BB359-8B77-484C-B9CD-6376139A3A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25" name="Freeform: Shape 24">
                <a:extLst>
                  <a:ext uri="{FF2B5EF4-FFF2-40B4-BE49-F238E27FC236}">
                    <a16:creationId xmlns:a16="http://schemas.microsoft.com/office/drawing/2014/main" id="{AA96BE9D-5B3B-4CA9-8895-33FAA3804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7840E2BF-E954-4173-BF70-2DAE9E19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3F125B5A-DFAC-4B6D-B14F-287F8C436AA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23" name="Freeform: Shape 22">
                <a:extLst>
                  <a:ext uri="{FF2B5EF4-FFF2-40B4-BE49-F238E27FC236}">
                    <a16:creationId xmlns:a16="http://schemas.microsoft.com/office/drawing/2014/main" id="{6AF4804F-69E5-479A-9F45-C0E463171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3CA5C733-38F9-4D36-A78D-0AB08CCBB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Picture 3">
            <a:extLst>
              <a:ext uri="{FF2B5EF4-FFF2-40B4-BE49-F238E27FC236}">
                <a16:creationId xmlns:a16="http://schemas.microsoft.com/office/drawing/2014/main" id="{E5590DB8-7A45-32CF-00BE-76CB3451144B}"/>
              </a:ext>
            </a:extLst>
          </p:cNvPr>
          <p:cNvPicPr>
            <a:picLocks noChangeAspect="1"/>
          </p:cNvPicPr>
          <p:nvPr/>
        </p:nvPicPr>
        <p:blipFill>
          <a:blip r:embed="rId4"/>
          <a:stretch>
            <a:fillRect/>
          </a:stretch>
        </p:blipFill>
        <p:spPr>
          <a:xfrm>
            <a:off x="9201944" y="1932213"/>
            <a:ext cx="2619375" cy="2993570"/>
          </a:xfrm>
          <a:prstGeom prst="rect">
            <a:avLst/>
          </a:prstGeom>
        </p:spPr>
      </p:pic>
    </p:spTree>
    <p:extLst>
      <p:ext uri="{BB962C8B-B14F-4D97-AF65-F5344CB8AC3E}">
        <p14:creationId xmlns:p14="http://schemas.microsoft.com/office/powerpoint/2010/main" val="2165580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B319-D114-BF9F-6A69-08FE60309BEF}"/>
              </a:ext>
            </a:extLst>
          </p:cNvPr>
          <p:cNvSpPr>
            <a:spLocks noGrp="1"/>
          </p:cNvSpPr>
          <p:nvPr>
            <p:ph type="title"/>
          </p:nvPr>
        </p:nvSpPr>
        <p:spPr/>
        <p:txBody>
          <a:bodyPr/>
          <a:lstStyle/>
          <a:p>
            <a:r>
              <a:rPr lang="en-GB"/>
              <a:t>Attendance</a:t>
            </a:r>
          </a:p>
        </p:txBody>
      </p:sp>
      <p:sp>
        <p:nvSpPr>
          <p:cNvPr id="3" name="Content Placeholder 2">
            <a:extLst>
              <a:ext uri="{FF2B5EF4-FFF2-40B4-BE49-F238E27FC236}">
                <a16:creationId xmlns:a16="http://schemas.microsoft.com/office/drawing/2014/main" id="{087B5CC2-0B13-0C21-F00C-AC53653F2EC5}"/>
              </a:ext>
            </a:extLst>
          </p:cNvPr>
          <p:cNvSpPr>
            <a:spLocks noGrp="1"/>
          </p:cNvSpPr>
          <p:nvPr>
            <p:ph idx="1"/>
          </p:nvPr>
        </p:nvSpPr>
        <p:spPr/>
        <p:txBody>
          <a:bodyPr/>
          <a:lstStyle/>
          <a:p>
            <a:r>
              <a:rPr lang="en-GB"/>
              <a:t>Lesson by lesson attendance. </a:t>
            </a:r>
          </a:p>
          <a:p>
            <a:endParaRPr lang="en-GB"/>
          </a:p>
          <a:p>
            <a:r>
              <a:rPr lang="en-GB"/>
              <a:t>1 Day delayed.</a:t>
            </a:r>
          </a:p>
        </p:txBody>
      </p:sp>
      <p:pic>
        <p:nvPicPr>
          <p:cNvPr id="5" name="Picture 4">
            <a:extLst>
              <a:ext uri="{FF2B5EF4-FFF2-40B4-BE49-F238E27FC236}">
                <a16:creationId xmlns:a16="http://schemas.microsoft.com/office/drawing/2014/main" id="{04922C87-CC8A-33BB-AA57-7EBB2BEAF78F}"/>
              </a:ext>
            </a:extLst>
          </p:cNvPr>
          <p:cNvPicPr>
            <a:picLocks noChangeAspect="1"/>
          </p:cNvPicPr>
          <p:nvPr/>
        </p:nvPicPr>
        <p:blipFill>
          <a:blip r:embed="rId2"/>
          <a:stretch>
            <a:fillRect/>
          </a:stretch>
        </p:blipFill>
        <p:spPr>
          <a:xfrm>
            <a:off x="7129084" y="0"/>
            <a:ext cx="3518595" cy="6760662"/>
          </a:xfrm>
          <a:prstGeom prst="rect">
            <a:avLst/>
          </a:prstGeom>
        </p:spPr>
      </p:pic>
    </p:spTree>
    <p:extLst>
      <p:ext uri="{BB962C8B-B14F-4D97-AF65-F5344CB8AC3E}">
        <p14:creationId xmlns:p14="http://schemas.microsoft.com/office/powerpoint/2010/main" val="1595159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8AD09-C348-0A13-F5BE-70808B0BB1D8}"/>
              </a:ext>
            </a:extLst>
          </p:cNvPr>
          <p:cNvSpPr>
            <a:spLocks noGrp="1"/>
          </p:cNvSpPr>
          <p:nvPr>
            <p:ph type="title"/>
          </p:nvPr>
        </p:nvSpPr>
        <p:spPr/>
        <p:txBody>
          <a:bodyPr/>
          <a:lstStyle/>
          <a:p>
            <a:r>
              <a:rPr lang="en-GB"/>
              <a:t>Timetable</a:t>
            </a:r>
          </a:p>
        </p:txBody>
      </p:sp>
      <p:sp>
        <p:nvSpPr>
          <p:cNvPr id="3" name="Content Placeholder 2">
            <a:extLst>
              <a:ext uri="{FF2B5EF4-FFF2-40B4-BE49-F238E27FC236}">
                <a16:creationId xmlns:a16="http://schemas.microsoft.com/office/drawing/2014/main" id="{9F55FAD1-8FB6-F2B0-31E7-456EBAB0154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3321BB8-1B77-AF63-C334-AC6C798E5173}"/>
              </a:ext>
            </a:extLst>
          </p:cNvPr>
          <p:cNvPicPr>
            <a:picLocks noChangeAspect="1"/>
          </p:cNvPicPr>
          <p:nvPr/>
        </p:nvPicPr>
        <p:blipFill>
          <a:blip r:embed="rId2"/>
          <a:stretch>
            <a:fillRect/>
          </a:stretch>
        </p:blipFill>
        <p:spPr>
          <a:xfrm>
            <a:off x="5165146" y="283844"/>
            <a:ext cx="3442244" cy="6209031"/>
          </a:xfrm>
          <a:prstGeom prst="rect">
            <a:avLst/>
          </a:prstGeom>
        </p:spPr>
      </p:pic>
    </p:spTree>
    <p:extLst>
      <p:ext uri="{BB962C8B-B14F-4D97-AF65-F5344CB8AC3E}">
        <p14:creationId xmlns:p14="http://schemas.microsoft.com/office/powerpoint/2010/main" val="2685733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012-B659-9F7B-4459-6AD89F42D229}"/>
              </a:ext>
            </a:extLst>
          </p:cNvPr>
          <p:cNvSpPr>
            <a:spLocks noGrp="1"/>
          </p:cNvSpPr>
          <p:nvPr>
            <p:ph type="title"/>
          </p:nvPr>
        </p:nvSpPr>
        <p:spPr>
          <a:xfrm>
            <a:off x="1676400" y="304165"/>
            <a:ext cx="10515600" cy="1325563"/>
          </a:xfrm>
        </p:spPr>
        <p:txBody>
          <a:bodyPr/>
          <a:lstStyle/>
          <a:p>
            <a:r>
              <a:rPr lang="en-GB"/>
              <a:t>Classes</a:t>
            </a:r>
          </a:p>
        </p:txBody>
      </p:sp>
      <p:pic>
        <p:nvPicPr>
          <p:cNvPr id="5" name="Picture 4">
            <a:extLst>
              <a:ext uri="{FF2B5EF4-FFF2-40B4-BE49-F238E27FC236}">
                <a16:creationId xmlns:a16="http://schemas.microsoft.com/office/drawing/2014/main" id="{C31A5ACB-1326-A90E-D4A9-B3C402D4BC0C}"/>
              </a:ext>
            </a:extLst>
          </p:cNvPr>
          <p:cNvPicPr>
            <a:picLocks noChangeAspect="1"/>
          </p:cNvPicPr>
          <p:nvPr/>
        </p:nvPicPr>
        <p:blipFill>
          <a:blip r:embed="rId2"/>
          <a:stretch>
            <a:fillRect/>
          </a:stretch>
        </p:blipFill>
        <p:spPr>
          <a:xfrm>
            <a:off x="6534742" y="216665"/>
            <a:ext cx="3411898" cy="6424670"/>
          </a:xfrm>
          <a:prstGeom prst="rect">
            <a:avLst/>
          </a:prstGeom>
        </p:spPr>
      </p:pic>
      <p:pic>
        <p:nvPicPr>
          <p:cNvPr id="9" name="Picture 8">
            <a:extLst>
              <a:ext uri="{FF2B5EF4-FFF2-40B4-BE49-F238E27FC236}">
                <a16:creationId xmlns:a16="http://schemas.microsoft.com/office/drawing/2014/main" id="{0188FFB5-74D4-2A3E-A5C4-37E4E73EB680}"/>
              </a:ext>
            </a:extLst>
          </p:cNvPr>
          <p:cNvPicPr>
            <a:picLocks noChangeAspect="1"/>
          </p:cNvPicPr>
          <p:nvPr/>
        </p:nvPicPr>
        <p:blipFill>
          <a:blip r:embed="rId3"/>
          <a:stretch>
            <a:fillRect/>
          </a:stretch>
        </p:blipFill>
        <p:spPr>
          <a:xfrm>
            <a:off x="1518920" y="1528128"/>
            <a:ext cx="3337560" cy="4674870"/>
          </a:xfrm>
          <a:prstGeom prst="rect">
            <a:avLst/>
          </a:prstGeom>
        </p:spPr>
      </p:pic>
    </p:spTree>
    <p:extLst>
      <p:ext uri="{BB962C8B-B14F-4D97-AF65-F5344CB8AC3E}">
        <p14:creationId xmlns:p14="http://schemas.microsoft.com/office/powerpoint/2010/main" val="3642497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culator on a notebook">
            <a:extLst>
              <a:ext uri="{FF2B5EF4-FFF2-40B4-BE49-F238E27FC236}">
                <a16:creationId xmlns:a16="http://schemas.microsoft.com/office/drawing/2014/main" id="{BFCA4D6A-BFF3-8F23-EF26-3AA59035B997}"/>
              </a:ext>
            </a:extLst>
          </p:cNvPr>
          <p:cNvPicPr>
            <a:picLocks noChangeAspect="1"/>
          </p:cNvPicPr>
          <p:nvPr/>
        </p:nvPicPr>
        <p:blipFill rotWithShape="1">
          <a:blip r:embed="rId2"/>
          <a:srcRect l="1473" t="23390" r="7612" b="-7"/>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6CA7F3-B8C3-2C31-AFB3-D8C20DCECAF1}"/>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Generic Resources for Revision</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041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D59F4-19FC-6181-25A6-FB3FCF2E9645}"/>
              </a:ext>
            </a:extLst>
          </p:cNvPr>
          <p:cNvSpPr>
            <a:spLocks noGrp="1"/>
          </p:cNvSpPr>
          <p:nvPr>
            <p:ph type="title"/>
          </p:nvPr>
        </p:nvSpPr>
        <p:spPr/>
        <p:txBody>
          <a:bodyPr/>
          <a:lstStyle/>
          <a:p>
            <a:r>
              <a:rPr lang="en-GB" err="1"/>
              <a:t>GCSEPod</a:t>
            </a:r>
            <a:endParaRPr lang="en-GB"/>
          </a:p>
        </p:txBody>
      </p:sp>
      <p:sp>
        <p:nvSpPr>
          <p:cNvPr id="3" name="Content Placeholder 2">
            <a:extLst>
              <a:ext uri="{FF2B5EF4-FFF2-40B4-BE49-F238E27FC236}">
                <a16:creationId xmlns:a16="http://schemas.microsoft.com/office/drawing/2014/main" id="{2594E1A7-0D48-1813-377D-4DD8C034C0C4}"/>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53A50978-8A0A-6973-8BEA-2C9C39445761}"/>
              </a:ext>
            </a:extLst>
          </p:cNvPr>
          <p:cNvPicPr>
            <a:picLocks noChangeAspect="1"/>
          </p:cNvPicPr>
          <p:nvPr/>
        </p:nvPicPr>
        <p:blipFill>
          <a:blip r:embed="rId2"/>
          <a:stretch>
            <a:fillRect/>
          </a:stretch>
        </p:blipFill>
        <p:spPr>
          <a:xfrm>
            <a:off x="1335877" y="1690688"/>
            <a:ext cx="9520245" cy="5355138"/>
          </a:xfrm>
          <a:prstGeom prst="rect">
            <a:avLst/>
          </a:prstGeom>
        </p:spPr>
      </p:pic>
    </p:spTree>
    <p:extLst>
      <p:ext uri="{BB962C8B-B14F-4D97-AF65-F5344CB8AC3E}">
        <p14:creationId xmlns:p14="http://schemas.microsoft.com/office/powerpoint/2010/main" val="2734208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CDE9-71C9-6533-A6C9-AAC8E94714C5}"/>
              </a:ext>
            </a:extLst>
          </p:cNvPr>
          <p:cNvSpPr>
            <a:spLocks noGrp="1"/>
          </p:cNvSpPr>
          <p:nvPr>
            <p:ph type="title"/>
          </p:nvPr>
        </p:nvSpPr>
        <p:spPr/>
        <p:txBody>
          <a:bodyPr/>
          <a:lstStyle/>
          <a:p>
            <a:endParaRPr lang="en-GB"/>
          </a:p>
        </p:txBody>
      </p:sp>
      <p:pic>
        <p:nvPicPr>
          <p:cNvPr id="4" name="A_quick_introduction_for_parents_">
            <a:hlinkClick r:id="" action="ppaction://media"/>
            <a:extLst>
              <a:ext uri="{FF2B5EF4-FFF2-40B4-BE49-F238E27FC236}">
                <a16:creationId xmlns:a16="http://schemas.microsoft.com/office/drawing/2014/main" id="{29F8726D-07CF-F418-10AA-5655853C9A1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3224" y="96064"/>
            <a:ext cx="11372365" cy="6396811"/>
          </a:xfrm>
        </p:spPr>
      </p:pic>
    </p:spTree>
    <p:extLst>
      <p:ext uri="{BB962C8B-B14F-4D97-AF65-F5344CB8AC3E}">
        <p14:creationId xmlns:p14="http://schemas.microsoft.com/office/powerpoint/2010/main" val="346110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9EEAC-2F3B-BBDB-5074-191964346C4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9B0E9BF-008C-618D-E98E-9F10D6F2C69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D6AF974-CC03-5812-AC1E-6C362225D729}"/>
              </a:ext>
            </a:extLst>
          </p:cNvPr>
          <p:cNvPicPr>
            <a:picLocks noChangeAspect="1"/>
          </p:cNvPicPr>
          <p:nvPr/>
        </p:nvPicPr>
        <p:blipFill>
          <a:blip r:embed="rId2"/>
          <a:stretch>
            <a:fillRect/>
          </a:stretch>
        </p:blipFill>
        <p:spPr>
          <a:xfrm>
            <a:off x="423862" y="538162"/>
            <a:ext cx="11344275" cy="5781675"/>
          </a:xfrm>
          <a:prstGeom prst="rect">
            <a:avLst/>
          </a:prstGeom>
        </p:spPr>
      </p:pic>
    </p:spTree>
    <p:extLst>
      <p:ext uri="{BB962C8B-B14F-4D97-AF65-F5344CB8AC3E}">
        <p14:creationId xmlns:p14="http://schemas.microsoft.com/office/powerpoint/2010/main" val="856608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96807-9BD5-6ACE-C1BE-AFF60E50E2D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884BF7B-C87B-F906-DB3F-4C3D5F567BC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2AE87B5-D5BF-A0DF-2159-4BD49E00ED7B}"/>
              </a:ext>
            </a:extLst>
          </p:cNvPr>
          <p:cNvPicPr>
            <a:picLocks noChangeAspect="1"/>
          </p:cNvPicPr>
          <p:nvPr/>
        </p:nvPicPr>
        <p:blipFill>
          <a:blip r:embed="rId2"/>
          <a:stretch>
            <a:fillRect/>
          </a:stretch>
        </p:blipFill>
        <p:spPr>
          <a:xfrm>
            <a:off x="261352" y="181506"/>
            <a:ext cx="11669296" cy="6494988"/>
          </a:xfrm>
          <a:prstGeom prst="rect">
            <a:avLst/>
          </a:prstGeom>
        </p:spPr>
      </p:pic>
    </p:spTree>
    <p:extLst>
      <p:ext uri="{BB962C8B-B14F-4D97-AF65-F5344CB8AC3E}">
        <p14:creationId xmlns:p14="http://schemas.microsoft.com/office/powerpoint/2010/main" val="4285675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34159-0497-8CFE-A1B0-1BDFFAB0177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6890F2F-C9FA-E902-24C0-FE267DF3B7E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9CA3291-3D96-55D2-5D82-3FD10690AF4C}"/>
              </a:ext>
            </a:extLst>
          </p:cNvPr>
          <p:cNvPicPr>
            <a:picLocks noChangeAspect="1"/>
          </p:cNvPicPr>
          <p:nvPr/>
        </p:nvPicPr>
        <p:blipFill>
          <a:blip r:embed="rId2"/>
          <a:stretch>
            <a:fillRect/>
          </a:stretch>
        </p:blipFill>
        <p:spPr>
          <a:xfrm>
            <a:off x="317629" y="681037"/>
            <a:ext cx="11239500" cy="5610225"/>
          </a:xfrm>
          <a:prstGeom prst="rect">
            <a:avLst/>
          </a:prstGeom>
        </p:spPr>
      </p:pic>
    </p:spTree>
    <p:extLst>
      <p:ext uri="{BB962C8B-B14F-4D97-AF65-F5344CB8AC3E}">
        <p14:creationId xmlns:p14="http://schemas.microsoft.com/office/powerpoint/2010/main" val="1704939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8B48-5457-CEEB-A91D-04FAF592488A}"/>
              </a:ext>
            </a:extLst>
          </p:cNvPr>
          <p:cNvSpPr>
            <a:spLocks noGrp="1"/>
          </p:cNvSpPr>
          <p:nvPr>
            <p:ph type="title"/>
          </p:nvPr>
        </p:nvSpPr>
        <p:spPr>
          <a:xfrm>
            <a:off x="353008" y="-194712"/>
            <a:ext cx="10515600" cy="1325563"/>
          </a:xfrm>
        </p:spPr>
        <p:txBody>
          <a:bodyPr/>
          <a:lstStyle/>
          <a:p>
            <a:r>
              <a:rPr lang="en-GB"/>
              <a:t>Resources</a:t>
            </a:r>
          </a:p>
        </p:txBody>
      </p:sp>
      <p:sp>
        <p:nvSpPr>
          <p:cNvPr id="3" name="Content Placeholder 2">
            <a:extLst>
              <a:ext uri="{FF2B5EF4-FFF2-40B4-BE49-F238E27FC236}">
                <a16:creationId xmlns:a16="http://schemas.microsoft.com/office/drawing/2014/main" id="{6D81D141-0DE3-317D-6409-8374452E72EE}"/>
              </a:ext>
            </a:extLst>
          </p:cNvPr>
          <p:cNvSpPr>
            <a:spLocks noGrp="1"/>
          </p:cNvSpPr>
          <p:nvPr>
            <p:ph idx="1"/>
          </p:nvPr>
        </p:nvSpPr>
        <p:spPr/>
        <p:txBody>
          <a:bodyPr/>
          <a:lstStyle/>
          <a:p>
            <a:endParaRPr lang="en-GB"/>
          </a:p>
        </p:txBody>
      </p:sp>
      <p:graphicFrame>
        <p:nvGraphicFramePr>
          <p:cNvPr id="4" name="Object 3">
            <a:extLst>
              <a:ext uri="{FF2B5EF4-FFF2-40B4-BE49-F238E27FC236}">
                <a16:creationId xmlns:a16="http://schemas.microsoft.com/office/drawing/2014/main" id="{48ADDFEE-9281-B360-16DF-911491F4C4CA}"/>
              </a:ext>
            </a:extLst>
          </p:cNvPr>
          <p:cNvGraphicFramePr>
            <a:graphicFrameLocks noChangeAspect="1"/>
          </p:cNvGraphicFramePr>
          <p:nvPr>
            <p:extLst>
              <p:ext uri="{D42A27DB-BD31-4B8C-83A1-F6EECF244321}">
                <p14:modId xmlns:p14="http://schemas.microsoft.com/office/powerpoint/2010/main" val="2492469055"/>
              </p:ext>
            </p:extLst>
          </p:nvPr>
        </p:nvGraphicFramePr>
        <p:xfrm>
          <a:off x="139150" y="859955"/>
          <a:ext cx="3829050" cy="5418138"/>
        </p:xfrm>
        <a:graphic>
          <a:graphicData uri="http://schemas.openxmlformats.org/presentationml/2006/ole">
            <mc:AlternateContent xmlns:mc="http://schemas.openxmlformats.org/markup-compatibility/2006">
              <mc:Choice xmlns:v="urn:schemas-microsoft-com:vml" Requires="v">
                <p:oleObj name="Acrobat Document" r:id="rId2" imgW="5667263" imgH="8019786" progId="AcroExch.Document.7">
                  <p:embed/>
                </p:oleObj>
              </mc:Choice>
              <mc:Fallback>
                <p:oleObj name="Acrobat Document" r:id="rId2" imgW="5667263" imgH="8019786" progId="AcroExch.Document.7">
                  <p:embed/>
                  <p:pic>
                    <p:nvPicPr>
                      <p:cNvPr id="4" name="Object 3">
                        <a:extLst>
                          <a:ext uri="{FF2B5EF4-FFF2-40B4-BE49-F238E27FC236}">
                            <a16:creationId xmlns:a16="http://schemas.microsoft.com/office/drawing/2014/main" id="{48ADDFEE-9281-B360-16DF-911491F4C4CA}"/>
                          </a:ext>
                        </a:extLst>
                      </p:cNvPr>
                      <p:cNvPicPr/>
                      <p:nvPr/>
                    </p:nvPicPr>
                    <p:blipFill>
                      <a:blip r:embed="rId3"/>
                      <a:stretch>
                        <a:fillRect/>
                      </a:stretch>
                    </p:blipFill>
                    <p:spPr>
                      <a:xfrm>
                        <a:off x="139150" y="859955"/>
                        <a:ext cx="3829050" cy="541813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9256EB90-0139-BC96-B2A8-A33CEE2CA0F7}"/>
              </a:ext>
            </a:extLst>
          </p:cNvPr>
          <p:cNvGraphicFramePr>
            <a:graphicFrameLocks noChangeAspect="1"/>
          </p:cNvGraphicFramePr>
          <p:nvPr>
            <p:extLst>
              <p:ext uri="{D42A27DB-BD31-4B8C-83A1-F6EECF244321}">
                <p14:modId xmlns:p14="http://schemas.microsoft.com/office/powerpoint/2010/main" val="2835694939"/>
              </p:ext>
            </p:extLst>
          </p:nvPr>
        </p:nvGraphicFramePr>
        <p:xfrm>
          <a:off x="4227464" y="859956"/>
          <a:ext cx="3829050" cy="5418137"/>
        </p:xfrm>
        <a:graphic>
          <a:graphicData uri="http://schemas.openxmlformats.org/presentationml/2006/ole">
            <mc:AlternateContent xmlns:mc="http://schemas.openxmlformats.org/markup-compatibility/2006">
              <mc:Choice xmlns:v="urn:schemas-microsoft-com:vml" Requires="v">
                <p:oleObj name="Acrobat Document" r:id="rId4" imgW="5667263" imgH="8019786" progId="AcroExch.Document.7">
                  <p:embed/>
                </p:oleObj>
              </mc:Choice>
              <mc:Fallback>
                <p:oleObj name="Acrobat Document" r:id="rId4" imgW="5667263" imgH="8019786" progId="AcroExch.Document.7">
                  <p:embed/>
                  <p:pic>
                    <p:nvPicPr>
                      <p:cNvPr id="5" name="Object 4">
                        <a:extLst>
                          <a:ext uri="{FF2B5EF4-FFF2-40B4-BE49-F238E27FC236}">
                            <a16:creationId xmlns:a16="http://schemas.microsoft.com/office/drawing/2014/main" id="{9256EB90-0139-BC96-B2A8-A33CEE2CA0F7}"/>
                          </a:ext>
                        </a:extLst>
                      </p:cNvPr>
                      <p:cNvPicPr/>
                      <p:nvPr/>
                    </p:nvPicPr>
                    <p:blipFill>
                      <a:blip r:embed="rId5"/>
                      <a:stretch>
                        <a:fillRect/>
                      </a:stretch>
                    </p:blipFill>
                    <p:spPr>
                      <a:xfrm>
                        <a:off x="4227464" y="859956"/>
                        <a:ext cx="3829050" cy="541813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3AAF24EC-7CDE-4C3B-E301-A6F5D7A86DC4}"/>
              </a:ext>
            </a:extLst>
          </p:cNvPr>
          <p:cNvGraphicFramePr>
            <a:graphicFrameLocks noChangeAspect="1"/>
          </p:cNvGraphicFramePr>
          <p:nvPr>
            <p:extLst>
              <p:ext uri="{D42A27DB-BD31-4B8C-83A1-F6EECF244321}">
                <p14:modId xmlns:p14="http://schemas.microsoft.com/office/powerpoint/2010/main" val="1000412832"/>
              </p:ext>
            </p:extLst>
          </p:nvPr>
        </p:nvGraphicFramePr>
        <p:xfrm>
          <a:off x="8223800" y="859955"/>
          <a:ext cx="3829050" cy="5418138"/>
        </p:xfrm>
        <a:graphic>
          <a:graphicData uri="http://schemas.openxmlformats.org/presentationml/2006/ole">
            <mc:AlternateContent xmlns:mc="http://schemas.openxmlformats.org/markup-compatibility/2006">
              <mc:Choice xmlns:v="urn:schemas-microsoft-com:vml" Requires="v">
                <p:oleObj name="Acrobat Document" r:id="rId6" imgW="5667263" imgH="8019786" progId="AcroExch.Document.7">
                  <p:embed/>
                </p:oleObj>
              </mc:Choice>
              <mc:Fallback>
                <p:oleObj name="Acrobat Document" r:id="rId6" imgW="5667263" imgH="8019786" progId="AcroExch.Document.7">
                  <p:embed/>
                  <p:pic>
                    <p:nvPicPr>
                      <p:cNvPr id="6" name="Object 5">
                        <a:extLst>
                          <a:ext uri="{FF2B5EF4-FFF2-40B4-BE49-F238E27FC236}">
                            <a16:creationId xmlns:a16="http://schemas.microsoft.com/office/drawing/2014/main" id="{3AAF24EC-7CDE-4C3B-E301-A6F5D7A86DC4}"/>
                          </a:ext>
                        </a:extLst>
                      </p:cNvPr>
                      <p:cNvPicPr/>
                      <p:nvPr/>
                    </p:nvPicPr>
                    <p:blipFill>
                      <a:blip r:embed="rId7"/>
                      <a:stretch>
                        <a:fillRect/>
                      </a:stretch>
                    </p:blipFill>
                    <p:spPr>
                      <a:xfrm>
                        <a:off x="8223800" y="859955"/>
                        <a:ext cx="3829050" cy="5418138"/>
                      </a:xfrm>
                      <a:prstGeom prst="rect">
                        <a:avLst/>
                      </a:prstGeom>
                    </p:spPr>
                  </p:pic>
                </p:oleObj>
              </mc:Fallback>
            </mc:AlternateContent>
          </a:graphicData>
        </a:graphic>
      </p:graphicFrame>
    </p:spTree>
    <p:extLst>
      <p:ext uri="{BB962C8B-B14F-4D97-AF65-F5344CB8AC3E}">
        <p14:creationId xmlns:p14="http://schemas.microsoft.com/office/powerpoint/2010/main" val="572075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students sitting at desks in a classroom&#10;&#10;Description automatically generated">
            <a:extLst>
              <a:ext uri="{FF2B5EF4-FFF2-40B4-BE49-F238E27FC236}">
                <a16:creationId xmlns:a16="http://schemas.microsoft.com/office/drawing/2014/main" id="{64C8621D-A14C-BA28-2764-5CB228945644}"/>
              </a:ext>
            </a:extLst>
          </p:cNvPr>
          <p:cNvPicPr>
            <a:picLocks noChangeAspect="1"/>
          </p:cNvPicPr>
          <p:nvPr/>
        </p:nvPicPr>
        <p:blipFill>
          <a:blip r:embed="rId3"/>
          <a:stretch>
            <a:fillRect/>
          </a:stretch>
        </p:blipFill>
        <p:spPr>
          <a:xfrm>
            <a:off x="3375286" y="1323343"/>
            <a:ext cx="8576871" cy="5098232"/>
          </a:xfrm>
          <a:prstGeom prst="rect">
            <a:avLst/>
          </a:prstGeom>
        </p:spPr>
      </p:pic>
      <p:pic>
        <p:nvPicPr>
          <p:cNvPr id="5" name="Picture 4" descr="A blue and white sign with white text&#10;&#10;Description automatically generated">
            <a:extLst>
              <a:ext uri="{FF2B5EF4-FFF2-40B4-BE49-F238E27FC236}">
                <a16:creationId xmlns:a16="http://schemas.microsoft.com/office/drawing/2014/main" id="{FB3F6FF9-F9B4-ACCF-CEB4-F7B92028C8C9}"/>
              </a:ext>
            </a:extLst>
          </p:cNvPr>
          <p:cNvPicPr>
            <a:picLocks noChangeAspect="1"/>
          </p:cNvPicPr>
          <p:nvPr/>
        </p:nvPicPr>
        <p:blipFill>
          <a:blip r:embed="rId4"/>
          <a:stretch>
            <a:fillRect/>
          </a:stretch>
        </p:blipFill>
        <p:spPr>
          <a:xfrm>
            <a:off x="302302" y="293621"/>
            <a:ext cx="2743200" cy="1623809"/>
          </a:xfrm>
          <a:prstGeom prst="rect">
            <a:avLst/>
          </a:prstGeom>
        </p:spPr>
      </p:pic>
    </p:spTree>
    <p:extLst>
      <p:ext uri="{BB962C8B-B14F-4D97-AF65-F5344CB8AC3E}">
        <p14:creationId xmlns:p14="http://schemas.microsoft.com/office/powerpoint/2010/main" val="2160885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0E48-AC49-484B-BF3C-BFDAA089FAA2}"/>
              </a:ext>
            </a:extLst>
          </p:cNvPr>
          <p:cNvSpPr>
            <a:spLocks noGrp="1"/>
          </p:cNvSpPr>
          <p:nvPr>
            <p:ph type="title"/>
          </p:nvPr>
        </p:nvSpPr>
        <p:spPr/>
        <p:txBody>
          <a:bodyPr/>
          <a:lstStyle/>
          <a:p>
            <a:endParaRPr lang="en-GB"/>
          </a:p>
        </p:txBody>
      </p:sp>
      <p:pic>
        <p:nvPicPr>
          <p:cNvPr id="4" name="Content Placeholder 3" descr="A logo with colorful circles&#10;&#10;Description automatically generated">
            <a:extLst>
              <a:ext uri="{FF2B5EF4-FFF2-40B4-BE49-F238E27FC236}">
                <a16:creationId xmlns:a16="http://schemas.microsoft.com/office/drawing/2014/main" id="{661F3A9A-FE9E-EE7D-EAB8-5316CFCDF555}"/>
              </a:ext>
            </a:extLst>
          </p:cNvPr>
          <p:cNvPicPr>
            <a:picLocks noGrp="1" noChangeAspect="1"/>
          </p:cNvPicPr>
          <p:nvPr>
            <p:ph idx="1"/>
          </p:nvPr>
        </p:nvPicPr>
        <p:blipFill>
          <a:blip r:embed="rId2"/>
          <a:stretch>
            <a:fillRect/>
          </a:stretch>
        </p:blipFill>
        <p:spPr>
          <a:xfrm>
            <a:off x="609600" y="288880"/>
            <a:ext cx="11116573" cy="6260261"/>
          </a:xfrm>
        </p:spPr>
      </p:pic>
    </p:spTree>
    <p:extLst>
      <p:ext uri="{BB962C8B-B14F-4D97-AF65-F5344CB8AC3E}">
        <p14:creationId xmlns:p14="http://schemas.microsoft.com/office/powerpoint/2010/main" val="508025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3D8F-DB1E-BA3A-3964-D1F9D7A33617}"/>
              </a:ext>
            </a:extLst>
          </p:cNvPr>
          <p:cNvSpPr>
            <a:spLocks noGrp="1"/>
          </p:cNvSpPr>
          <p:nvPr>
            <p:ph type="title"/>
          </p:nvPr>
        </p:nvSpPr>
        <p:spPr/>
        <p:txBody>
          <a:bodyPr/>
          <a:lstStyle/>
          <a:p>
            <a:endParaRPr lang="en-GB"/>
          </a:p>
        </p:txBody>
      </p:sp>
      <p:pic>
        <p:nvPicPr>
          <p:cNvPr id="4" name="Content Placeholder 3" descr="A screenshot of a computer&#10;&#10;Description automatically generated">
            <a:extLst>
              <a:ext uri="{FF2B5EF4-FFF2-40B4-BE49-F238E27FC236}">
                <a16:creationId xmlns:a16="http://schemas.microsoft.com/office/drawing/2014/main" id="{7DA2136D-6E9B-FA71-6A17-7D0165C8E6E3}"/>
              </a:ext>
            </a:extLst>
          </p:cNvPr>
          <p:cNvPicPr>
            <a:picLocks noGrp="1" noChangeAspect="1"/>
          </p:cNvPicPr>
          <p:nvPr>
            <p:ph idx="1"/>
          </p:nvPr>
        </p:nvPicPr>
        <p:blipFill>
          <a:blip r:embed="rId2"/>
          <a:stretch>
            <a:fillRect/>
          </a:stretch>
        </p:blipFill>
        <p:spPr>
          <a:xfrm>
            <a:off x="234982" y="531662"/>
            <a:ext cx="12412149" cy="5415262"/>
          </a:xfrm>
        </p:spPr>
      </p:pic>
    </p:spTree>
    <p:extLst>
      <p:ext uri="{BB962C8B-B14F-4D97-AF65-F5344CB8AC3E}">
        <p14:creationId xmlns:p14="http://schemas.microsoft.com/office/powerpoint/2010/main" val="961430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31F05-064F-FAA1-61BD-817E27D8C175}"/>
              </a:ext>
            </a:extLst>
          </p:cNvPr>
          <p:cNvSpPr>
            <a:spLocks noGrp="1"/>
          </p:cNvSpPr>
          <p:nvPr>
            <p:ph type="title"/>
          </p:nvPr>
        </p:nvSpPr>
        <p:spPr/>
        <p:txBody>
          <a:bodyPr/>
          <a:lstStyle/>
          <a:p>
            <a:endParaRPr lang="en-GB"/>
          </a:p>
        </p:txBody>
      </p:sp>
      <p:pic>
        <p:nvPicPr>
          <p:cNvPr id="4" name="Content Placeholder 3" descr="A screenshot of a computer&#10;&#10;Description automatically generated">
            <a:extLst>
              <a:ext uri="{FF2B5EF4-FFF2-40B4-BE49-F238E27FC236}">
                <a16:creationId xmlns:a16="http://schemas.microsoft.com/office/drawing/2014/main" id="{EDEB2CA0-FA99-E367-0F1D-3DDDDF78C777}"/>
              </a:ext>
            </a:extLst>
          </p:cNvPr>
          <p:cNvPicPr>
            <a:picLocks noGrp="1" noChangeAspect="1"/>
          </p:cNvPicPr>
          <p:nvPr>
            <p:ph idx="1"/>
          </p:nvPr>
        </p:nvPicPr>
        <p:blipFill>
          <a:blip r:embed="rId2"/>
          <a:stretch>
            <a:fillRect/>
          </a:stretch>
        </p:blipFill>
        <p:spPr>
          <a:xfrm>
            <a:off x="837638" y="-299"/>
            <a:ext cx="10545479" cy="6666092"/>
          </a:xfrm>
        </p:spPr>
      </p:pic>
    </p:spTree>
    <p:extLst>
      <p:ext uri="{BB962C8B-B14F-4D97-AF65-F5344CB8AC3E}">
        <p14:creationId xmlns:p14="http://schemas.microsoft.com/office/powerpoint/2010/main" val="2025333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5ABD-CEB7-E4A1-2761-3836EB52249D}"/>
              </a:ext>
            </a:extLst>
          </p:cNvPr>
          <p:cNvSpPr>
            <a:spLocks noGrp="1"/>
          </p:cNvSpPr>
          <p:nvPr>
            <p:ph type="title"/>
          </p:nvPr>
        </p:nvSpPr>
        <p:spPr/>
        <p:txBody>
          <a:bodyPr/>
          <a:lstStyle/>
          <a:p>
            <a:r>
              <a:rPr lang="en-GB"/>
              <a:t>Online Revision Websites</a:t>
            </a:r>
          </a:p>
        </p:txBody>
      </p:sp>
      <p:pic>
        <p:nvPicPr>
          <p:cNvPr id="3" name="Picture 2">
            <a:extLst>
              <a:ext uri="{FF2B5EF4-FFF2-40B4-BE49-F238E27FC236}">
                <a16:creationId xmlns:a16="http://schemas.microsoft.com/office/drawing/2014/main" id="{31A95770-9E0C-D0FF-1D56-397823D9C3C3}"/>
              </a:ext>
            </a:extLst>
          </p:cNvPr>
          <p:cNvPicPr>
            <a:picLocks noChangeAspect="1"/>
          </p:cNvPicPr>
          <p:nvPr/>
        </p:nvPicPr>
        <p:blipFill>
          <a:blip r:embed="rId3"/>
          <a:stretch>
            <a:fillRect/>
          </a:stretch>
        </p:blipFill>
        <p:spPr>
          <a:xfrm>
            <a:off x="1175303" y="1889401"/>
            <a:ext cx="9583564" cy="4863301"/>
          </a:xfrm>
          <a:prstGeom prst="rect">
            <a:avLst/>
          </a:prstGeom>
        </p:spPr>
      </p:pic>
      <p:pic>
        <p:nvPicPr>
          <p:cNvPr id="4" name="Picture 3">
            <a:extLst>
              <a:ext uri="{FF2B5EF4-FFF2-40B4-BE49-F238E27FC236}">
                <a16:creationId xmlns:a16="http://schemas.microsoft.com/office/drawing/2014/main" id="{F5A5BBE7-DE08-00D1-3F1A-65692B498C9C}"/>
              </a:ext>
            </a:extLst>
          </p:cNvPr>
          <p:cNvPicPr>
            <a:picLocks noChangeAspect="1"/>
          </p:cNvPicPr>
          <p:nvPr/>
        </p:nvPicPr>
        <p:blipFill>
          <a:blip r:embed="rId4"/>
          <a:stretch>
            <a:fillRect/>
          </a:stretch>
        </p:blipFill>
        <p:spPr>
          <a:xfrm>
            <a:off x="1433133" y="1690688"/>
            <a:ext cx="4876227" cy="1883047"/>
          </a:xfrm>
          <a:prstGeom prst="rect">
            <a:avLst/>
          </a:prstGeom>
        </p:spPr>
      </p:pic>
    </p:spTree>
    <p:extLst>
      <p:ext uri="{BB962C8B-B14F-4D97-AF65-F5344CB8AC3E}">
        <p14:creationId xmlns:p14="http://schemas.microsoft.com/office/powerpoint/2010/main" val="73533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C199A7-3E31-4269-8100-5BC93399C079}"/>
              </a:ext>
            </a:extLst>
          </p:cNvPr>
          <p:cNvGrpSpPr/>
          <p:nvPr/>
        </p:nvGrpSpPr>
        <p:grpSpPr>
          <a:xfrm>
            <a:off x="166255" y="142504"/>
            <a:ext cx="11851574" cy="6673931"/>
            <a:chOff x="166255" y="142504"/>
            <a:chExt cx="11851574" cy="6673931"/>
          </a:xfrm>
        </p:grpSpPr>
        <p:grpSp>
          <p:nvGrpSpPr>
            <p:cNvPr id="11" name="Group 10">
              <a:extLst>
                <a:ext uri="{FF2B5EF4-FFF2-40B4-BE49-F238E27FC236}">
                  <a16:creationId xmlns:a16="http://schemas.microsoft.com/office/drawing/2014/main" id="{3074354B-5CFE-481E-AC4D-FF4E8378BEAD}"/>
                </a:ext>
              </a:extLst>
            </p:cNvPr>
            <p:cNvGrpSpPr/>
            <p:nvPr/>
          </p:nvGrpSpPr>
          <p:grpSpPr>
            <a:xfrm>
              <a:off x="166255" y="142504"/>
              <a:ext cx="11851574" cy="6673931"/>
              <a:chOff x="166255" y="142504"/>
              <a:chExt cx="11851574" cy="6673931"/>
            </a:xfrm>
          </p:grpSpPr>
          <p:sp>
            <p:nvSpPr>
              <p:cNvPr id="13" name="Rectangle 12">
                <a:extLst>
                  <a:ext uri="{FF2B5EF4-FFF2-40B4-BE49-F238E27FC236}">
                    <a16:creationId xmlns:a16="http://schemas.microsoft.com/office/drawing/2014/main" id="{3D3DCD42-D09C-444D-B97E-6C98B3991C53}"/>
                  </a:ext>
                </a:extLst>
              </p:cNvPr>
              <p:cNvSpPr/>
              <p:nvPr/>
            </p:nvSpPr>
            <p:spPr>
              <a:xfrm>
                <a:off x="166255" y="142504"/>
                <a:ext cx="11851574" cy="6531428"/>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4E98E20-D4E9-4006-8843-AB271176AF6F}"/>
                  </a:ext>
                </a:extLst>
              </p:cNvPr>
              <p:cNvSpPr txBox="1"/>
              <p:nvPr/>
            </p:nvSpPr>
            <p:spPr>
              <a:xfrm>
                <a:off x="522515" y="6447103"/>
                <a:ext cx="484827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badi Extra Light" panose="020B0604020202020204" pitchFamily="34" charset="0"/>
                    <a:ea typeface="+mn-ea"/>
                    <a:cs typeface="+mn-cs"/>
                  </a:rPr>
                  <a:t>   The GCSE Journey – What does it look like?</a:t>
                </a:r>
              </a:p>
            </p:txBody>
          </p:sp>
        </p:grpSp>
        <p:pic>
          <p:nvPicPr>
            <p:cNvPr id="12" name="Picture 11" descr="Screen Clipping">
              <a:extLst>
                <a:ext uri="{FF2B5EF4-FFF2-40B4-BE49-F238E27FC236}">
                  <a16:creationId xmlns:a16="http://schemas.microsoft.com/office/drawing/2014/main" id="{D252A4C7-678C-446F-8389-5FBDB97DED61}"/>
                </a:ext>
              </a:extLst>
            </p:cNvPr>
            <p:cNvPicPr>
              <a:picLocks noChangeAspect="1"/>
            </p:cNvPicPr>
            <p:nvPr/>
          </p:nvPicPr>
          <p:blipFill rotWithShape="1">
            <a:blip r:embed="rId3">
              <a:extLst>
                <a:ext uri="{28A0092B-C50C-407E-A947-70E740481C1C}">
                  <a14:useLocalDpi xmlns:a14="http://schemas.microsoft.com/office/drawing/2010/main" val="0"/>
                </a:ext>
              </a:extLst>
            </a:blip>
            <a:srcRect t="-1" b="3608"/>
            <a:stretch/>
          </p:blipFill>
          <p:spPr>
            <a:xfrm>
              <a:off x="4879452" y="6447103"/>
              <a:ext cx="331905" cy="369332"/>
            </a:xfrm>
            <a:prstGeom prst="rect">
              <a:avLst/>
            </a:prstGeom>
          </p:spPr>
        </p:pic>
      </p:grpSp>
      <p:sp>
        <p:nvSpPr>
          <p:cNvPr id="8" name="Title 7">
            <a:extLst>
              <a:ext uri="{FF2B5EF4-FFF2-40B4-BE49-F238E27FC236}">
                <a16:creationId xmlns:a16="http://schemas.microsoft.com/office/drawing/2014/main" id="{BBF42E3A-363D-AC4F-DBA1-1132A6E25C3F}"/>
              </a:ext>
            </a:extLst>
          </p:cNvPr>
          <p:cNvSpPr>
            <a:spLocks noGrp="1"/>
          </p:cNvSpPr>
          <p:nvPr>
            <p:ph type="title"/>
          </p:nvPr>
        </p:nvSpPr>
        <p:spPr>
          <a:xfrm>
            <a:off x="420949" y="41565"/>
            <a:ext cx="10515600" cy="1325563"/>
          </a:xfrm>
        </p:spPr>
        <p:txBody>
          <a:bodyPr/>
          <a:lstStyle/>
          <a:p>
            <a:r>
              <a:rPr lang="en-GB" b="1"/>
              <a:t>The GCSE Journey</a:t>
            </a:r>
          </a:p>
        </p:txBody>
      </p:sp>
      <p:pic>
        <p:nvPicPr>
          <p:cNvPr id="6" name="Picture 5">
            <a:extLst>
              <a:ext uri="{FF2B5EF4-FFF2-40B4-BE49-F238E27FC236}">
                <a16:creationId xmlns:a16="http://schemas.microsoft.com/office/drawing/2014/main" id="{61C192C5-DCA7-466B-A4CF-BAD517614FA8}"/>
              </a:ext>
            </a:extLst>
          </p:cNvPr>
          <p:cNvPicPr>
            <a:picLocks noChangeAspect="1"/>
          </p:cNvPicPr>
          <p:nvPr/>
        </p:nvPicPr>
        <p:blipFill>
          <a:blip r:embed="rId4"/>
          <a:stretch>
            <a:fillRect/>
          </a:stretch>
        </p:blipFill>
        <p:spPr>
          <a:xfrm>
            <a:off x="257299" y="3819596"/>
            <a:ext cx="11669485" cy="2193384"/>
          </a:xfrm>
          <a:prstGeom prst="rect">
            <a:avLst/>
          </a:prstGeom>
        </p:spPr>
      </p:pic>
      <p:sp>
        <p:nvSpPr>
          <p:cNvPr id="7" name="TextBox 6">
            <a:extLst>
              <a:ext uri="{FF2B5EF4-FFF2-40B4-BE49-F238E27FC236}">
                <a16:creationId xmlns:a16="http://schemas.microsoft.com/office/drawing/2014/main" id="{0FA2C44C-54C5-39BC-BA62-78CED85B3045}"/>
              </a:ext>
            </a:extLst>
          </p:cNvPr>
          <p:cNvSpPr txBox="1"/>
          <p:nvPr/>
        </p:nvSpPr>
        <p:spPr>
          <a:xfrm>
            <a:off x="2944273" y="2018376"/>
            <a:ext cx="62955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What does it look like?</a:t>
            </a:r>
          </a:p>
        </p:txBody>
      </p:sp>
    </p:spTree>
    <p:extLst>
      <p:ext uri="{BB962C8B-B14F-4D97-AF65-F5344CB8AC3E}">
        <p14:creationId xmlns:p14="http://schemas.microsoft.com/office/powerpoint/2010/main" val="1136199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8512D2-0288-3712-E0FC-625744CB9139}"/>
              </a:ext>
            </a:extLst>
          </p:cNvPr>
          <p:cNvPicPr>
            <a:picLocks noChangeAspect="1"/>
          </p:cNvPicPr>
          <p:nvPr/>
        </p:nvPicPr>
        <p:blipFill>
          <a:blip r:embed="rId3"/>
          <a:stretch>
            <a:fillRect/>
          </a:stretch>
        </p:blipFill>
        <p:spPr>
          <a:xfrm>
            <a:off x="0" y="1623430"/>
            <a:ext cx="12192000" cy="5029200"/>
          </a:xfrm>
          <a:prstGeom prst="rect">
            <a:avLst/>
          </a:prstGeom>
        </p:spPr>
      </p:pic>
      <p:pic>
        <p:nvPicPr>
          <p:cNvPr id="7" name="Picture 6">
            <a:extLst>
              <a:ext uri="{FF2B5EF4-FFF2-40B4-BE49-F238E27FC236}">
                <a16:creationId xmlns:a16="http://schemas.microsoft.com/office/drawing/2014/main" id="{AB1507F9-0E6A-7797-47F2-36BE1D5AA56D}"/>
              </a:ext>
            </a:extLst>
          </p:cNvPr>
          <p:cNvPicPr>
            <a:picLocks noChangeAspect="1"/>
          </p:cNvPicPr>
          <p:nvPr/>
        </p:nvPicPr>
        <p:blipFill>
          <a:blip r:embed="rId4"/>
          <a:stretch>
            <a:fillRect/>
          </a:stretch>
        </p:blipFill>
        <p:spPr>
          <a:xfrm>
            <a:off x="0" y="0"/>
            <a:ext cx="12192000" cy="2216727"/>
          </a:xfrm>
          <a:prstGeom prst="rect">
            <a:avLst/>
          </a:prstGeom>
        </p:spPr>
      </p:pic>
      <p:sp>
        <p:nvSpPr>
          <p:cNvPr id="9" name="Arrow: Down 8">
            <a:extLst>
              <a:ext uri="{FF2B5EF4-FFF2-40B4-BE49-F238E27FC236}">
                <a16:creationId xmlns:a16="http://schemas.microsoft.com/office/drawing/2014/main" id="{D552E2D3-64C9-BEFE-F2AB-0631273498E6}"/>
              </a:ext>
            </a:extLst>
          </p:cNvPr>
          <p:cNvSpPr/>
          <p:nvPr/>
        </p:nvSpPr>
        <p:spPr>
          <a:xfrm>
            <a:off x="3426781" y="878889"/>
            <a:ext cx="763479" cy="7445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40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E9101-9B0E-82B3-ACCD-7B86EE384128}"/>
              </a:ext>
            </a:extLst>
          </p:cNvPr>
          <p:cNvPicPr>
            <a:picLocks noChangeAspect="1"/>
          </p:cNvPicPr>
          <p:nvPr/>
        </p:nvPicPr>
        <p:blipFill>
          <a:blip r:embed="rId3"/>
          <a:stretch>
            <a:fillRect/>
          </a:stretch>
        </p:blipFill>
        <p:spPr>
          <a:xfrm>
            <a:off x="0" y="0"/>
            <a:ext cx="12192000" cy="5114725"/>
          </a:xfrm>
          <a:prstGeom prst="rect">
            <a:avLst/>
          </a:prstGeom>
        </p:spPr>
      </p:pic>
    </p:spTree>
    <p:extLst>
      <p:ext uri="{BB962C8B-B14F-4D97-AF65-F5344CB8AC3E}">
        <p14:creationId xmlns:p14="http://schemas.microsoft.com/office/powerpoint/2010/main" val="1113986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D61339-D75A-3252-FF2F-A2BF5CB0244E}"/>
              </a:ext>
            </a:extLst>
          </p:cNvPr>
          <p:cNvPicPr>
            <a:picLocks noChangeAspect="1"/>
          </p:cNvPicPr>
          <p:nvPr/>
        </p:nvPicPr>
        <p:blipFill>
          <a:blip r:embed="rId2"/>
          <a:stretch>
            <a:fillRect/>
          </a:stretch>
        </p:blipFill>
        <p:spPr>
          <a:xfrm>
            <a:off x="0" y="-191867"/>
            <a:ext cx="12192000" cy="3620867"/>
          </a:xfrm>
          <a:prstGeom prst="rect">
            <a:avLst/>
          </a:prstGeom>
        </p:spPr>
      </p:pic>
      <p:pic>
        <p:nvPicPr>
          <p:cNvPr id="7" name="Picture 6">
            <a:extLst>
              <a:ext uri="{FF2B5EF4-FFF2-40B4-BE49-F238E27FC236}">
                <a16:creationId xmlns:a16="http://schemas.microsoft.com/office/drawing/2014/main" id="{73EB27C3-CC94-4F79-5959-839EE42C069D}"/>
              </a:ext>
            </a:extLst>
          </p:cNvPr>
          <p:cNvPicPr>
            <a:picLocks noChangeAspect="1"/>
          </p:cNvPicPr>
          <p:nvPr/>
        </p:nvPicPr>
        <p:blipFill>
          <a:blip r:embed="rId3"/>
          <a:stretch>
            <a:fillRect/>
          </a:stretch>
        </p:blipFill>
        <p:spPr>
          <a:xfrm>
            <a:off x="1683896" y="2886742"/>
            <a:ext cx="10508104" cy="3888528"/>
          </a:xfrm>
          <a:prstGeom prst="rect">
            <a:avLst/>
          </a:prstGeom>
        </p:spPr>
      </p:pic>
    </p:spTree>
    <p:extLst>
      <p:ext uri="{BB962C8B-B14F-4D97-AF65-F5344CB8AC3E}">
        <p14:creationId xmlns:p14="http://schemas.microsoft.com/office/powerpoint/2010/main" val="1149450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C36ADD7-1D63-4953-B276-FE3259696000}"/>
              </a:ext>
            </a:extLst>
          </p:cNvPr>
          <p:cNvPicPr>
            <a:picLocks noChangeAspect="1"/>
          </p:cNvPicPr>
          <p:nvPr/>
        </p:nvPicPr>
        <p:blipFill rotWithShape="1">
          <a:blip r:embed="rId3"/>
          <a:srcRect l="12360" t="4047" r="13369" b="22883"/>
          <a:stretch/>
        </p:blipFill>
        <p:spPr>
          <a:xfrm>
            <a:off x="7535330" y="2131483"/>
            <a:ext cx="3217333" cy="3165306"/>
          </a:xfrm>
          <a:prstGeom prst="rect">
            <a:avLst/>
          </a:prstGeom>
        </p:spPr>
      </p:pic>
      <p:grpSp>
        <p:nvGrpSpPr>
          <p:cNvPr id="10" name="Group 9">
            <a:extLst>
              <a:ext uri="{FF2B5EF4-FFF2-40B4-BE49-F238E27FC236}">
                <a16:creationId xmlns:a16="http://schemas.microsoft.com/office/drawing/2014/main" id="{D5C199A7-3E31-4269-8100-5BC93399C079}"/>
              </a:ext>
            </a:extLst>
          </p:cNvPr>
          <p:cNvGrpSpPr/>
          <p:nvPr/>
        </p:nvGrpSpPr>
        <p:grpSpPr>
          <a:xfrm>
            <a:off x="166255" y="142504"/>
            <a:ext cx="11851574" cy="6673931"/>
            <a:chOff x="166255" y="142504"/>
            <a:chExt cx="11851574" cy="6673931"/>
          </a:xfrm>
        </p:grpSpPr>
        <p:grpSp>
          <p:nvGrpSpPr>
            <p:cNvPr id="11" name="Group 10">
              <a:extLst>
                <a:ext uri="{FF2B5EF4-FFF2-40B4-BE49-F238E27FC236}">
                  <a16:creationId xmlns:a16="http://schemas.microsoft.com/office/drawing/2014/main" id="{3074354B-5CFE-481E-AC4D-FF4E8378BEAD}"/>
                </a:ext>
              </a:extLst>
            </p:cNvPr>
            <p:cNvGrpSpPr/>
            <p:nvPr/>
          </p:nvGrpSpPr>
          <p:grpSpPr>
            <a:xfrm>
              <a:off x="166255" y="142504"/>
              <a:ext cx="11851574" cy="6673931"/>
              <a:chOff x="166255" y="142504"/>
              <a:chExt cx="11851574" cy="6673931"/>
            </a:xfrm>
          </p:grpSpPr>
          <p:sp>
            <p:nvSpPr>
              <p:cNvPr id="13" name="Rectangle 12">
                <a:extLst>
                  <a:ext uri="{FF2B5EF4-FFF2-40B4-BE49-F238E27FC236}">
                    <a16:creationId xmlns:a16="http://schemas.microsoft.com/office/drawing/2014/main" id="{3D3DCD42-D09C-444D-B97E-6C98B3991C53}"/>
                  </a:ext>
                </a:extLst>
              </p:cNvPr>
              <p:cNvSpPr/>
              <p:nvPr/>
            </p:nvSpPr>
            <p:spPr>
              <a:xfrm>
                <a:off x="166255" y="142504"/>
                <a:ext cx="11851574" cy="6531428"/>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4E98E20-D4E9-4006-8843-AB271176AF6F}"/>
                  </a:ext>
                </a:extLst>
              </p:cNvPr>
              <p:cNvSpPr txBox="1"/>
              <p:nvPr/>
            </p:nvSpPr>
            <p:spPr>
              <a:xfrm>
                <a:off x="522515" y="6447103"/>
                <a:ext cx="484827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badi Extra Light" panose="020B0604020202020204" pitchFamily="34" charset="0"/>
                    <a:ea typeface="+mn-ea"/>
                    <a:cs typeface="+mn-cs"/>
                  </a:rPr>
                  <a:t>Subject Specifications and Subjects with NEA</a:t>
                </a:r>
              </a:p>
            </p:txBody>
          </p:sp>
        </p:grpSp>
        <p:pic>
          <p:nvPicPr>
            <p:cNvPr id="12" name="Picture 11" descr="Screen Clipping">
              <a:extLst>
                <a:ext uri="{FF2B5EF4-FFF2-40B4-BE49-F238E27FC236}">
                  <a16:creationId xmlns:a16="http://schemas.microsoft.com/office/drawing/2014/main" id="{D252A4C7-678C-446F-8389-5FBDB97DED61}"/>
                </a:ext>
              </a:extLst>
            </p:cNvPr>
            <p:cNvPicPr>
              <a:picLocks noChangeAspect="1"/>
            </p:cNvPicPr>
            <p:nvPr/>
          </p:nvPicPr>
          <p:blipFill rotWithShape="1">
            <a:blip r:embed="rId4">
              <a:extLst>
                <a:ext uri="{28A0092B-C50C-407E-A947-70E740481C1C}">
                  <a14:useLocalDpi xmlns:a14="http://schemas.microsoft.com/office/drawing/2010/main" val="0"/>
                </a:ext>
              </a:extLst>
            </a:blip>
            <a:srcRect t="-1" b="3608"/>
            <a:stretch/>
          </p:blipFill>
          <p:spPr>
            <a:xfrm>
              <a:off x="4879452" y="6447103"/>
              <a:ext cx="331905" cy="369332"/>
            </a:xfrm>
            <a:prstGeom prst="rect">
              <a:avLst/>
            </a:prstGeom>
          </p:spPr>
        </p:pic>
      </p:grpSp>
      <p:sp>
        <p:nvSpPr>
          <p:cNvPr id="8" name="Title 7">
            <a:extLst>
              <a:ext uri="{FF2B5EF4-FFF2-40B4-BE49-F238E27FC236}">
                <a16:creationId xmlns:a16="http://schemas.microsoft.com/office/drawing/2014/main" id="{BBF42E3A-363D-AC4F-DBA1-1132A6E25C3F}"/>
              </a:ext>
            </a:extLst>
          </p:cNvPr>
          <p:cNvSpPr>
            <a:spLocks noGrp="1"/>
          </p:cNvSpPr>
          <p:nvPr>
            <p:ph type="title"/>
          </p:nvPr>
        </p:nvSpPr>
        <p:spPr>
          <a:xfrm>
            <a:off x="420949" y="41565"/>
            <a:ext cx="10515600" cy="1325563"/>
          </a:xfrm>
        </p:spPr>
        <p:txBody>
          <a:bodyPr/>
          <a:lstStyle/>
          <a:p>
            <a:r>
              <a:rPr lang="en-GB" b="1"/>
              <a:t>Subject Specifications / Exam Boards</a:t>
            </a:r>
          </a:p>
        </p:txBody>
      </p:sp>
      <p:graphicFrame>
        <p:nvGraphicFramePr>
          <p:cNvPr id="3" name="Table 2">
            <a:extLst>
              <a:ext uri="{FF2B5EF4-FFF2-40B4-BE49-F238E27FC236}">
                <a16:creationId xmlns:a16="http://schemas.microsoft.com/office/drawing/2014/main" id="{BEDB6871-323B-EF25-C28A-3FB16E882EAC}"/>
              </a:ext>
            </a:extLst>
          </p:cNvPr>
          <p:cNvGraphicFramePr>
            <a:graphicFrameLocks noGrp="1"/>
          </p:cNvGraphicFramePr>
          <p:nvPr/>
        </p:nvGraphicFramePr>
        <p:xfrm>
          <a:off x="517550" y="948479"/>
          <a:ext cx="4782345" cy="5498592"/>
        </p:xfrm>
        <a:graphic>
          <a:graphicData uri="http://schemas.openxmlformats.org/drawingml/2006/table">
            <a:tbl>
              <a:tblPr>
                <a:tableStyleId>{5C22544A-7EE6-4342-B048-85BDC9FD1C3A}</a:tableStyleId>
              </a:tblPr>
              <a:tblGrid>
                <a:gridCol w="738111">
                  <a:extLst>
                    <a:ext uri="{9D8B030D-6E8A-4147-A177-3AD203B41FA5}">
                      <a16:colId xmlns:a16="http://schemas.microsoft.com/office/drawing/2014/main" val="3838616701"/>
                    </a:ext>
                  </a:extLst>
                </a:gridCol>
                <a:gridCol w="1737637">
                  <a:extLst>
                    <a:ext uri="{9D8B030D-6E8A-4147-A177-3AD203B41FA5}">
                      <a16:colId xmlns:a16="http://schemas.microsoft.com/office/drawing/2014/main" val="3445612135"/>
                    </a:ext>
                  </a:extLst>
                </a:gridCol>
                <a:gridCol w="2306597">
                  <a:extLst>
                    <a:ext uri="{9D8B030D-6E8A-4147-A177-3AD203B41FA5}">
                      <a16:colId xmlns:a16="http://schemas.microsoft.com/office/drawing/2014/main" val="2831420015"/>
                    </a:ext>
                  </a:extLst>
                </a:gridCol>
              </a:tblGrid>
              <a:tr h="178334">
                <a:tc>
                  <a:txBody>
                    <a:bodyPr/>
                    <a:lstStyle/>
                    <a:p>
                      <a:pPr algn="l" fontAlgn="b"/>
                      <a:r>
                        <a:rPr lang="en-GB" sz="1400" u="none" strike="noStrike">
                          <a:ln>
                            <a:solidFill>
                              <a:schemeClr val="tx1"/>
                            </a:solidFill>
                          </a:ln>
                          <a:solidFill>
                            <a:schemeClr val="dk1"/>
                          </a:solidFill>
                          <a:effectLst/>
                        </a:rPr>
                        <a:t>AQA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Biology</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1232301878"/>
                  </a:ext>
                </a:extLst>
              </a:tr>
              <a:tr h="241240">
                <a:tc>
                  <a:txBody>
                    <a:bodyPr/>
                    <a:lstStyle/>
                    <a:p>
                      <a:pPr algn="l" fontAlgn="b"/>
                      <a:r>
                        <a:rPr lang="en-GB" sz="1400" u="none" strike="noStrike">
                          <a:ln>
                            <a:solidFill>
                              <a:schemeClr val="tx1"/>
                            </a:solidFill>
                          </a:ln>
                          <a:solidFill>
                            <a:schemeClr val="dk1"/>
                          </a:solidFill>
                          <a:effectLst/>
                        </a:rPr>
                        <a:t>Pearson</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Business</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4227381378"/>
                  </a:ext>
                </a:extLst>
              </a:tr>
              <a:tr h="178334">
                <a:tc>
                  <a:txBody>
                    <a:bodyPr/>
                    <a:lstStyle/>
                    <a:p>
                      <a:pPr algn="l" fontAlgn="b"/>
                      <a:r>
                        <a:rPr lang="en-GB" sz="1400" u="none" strike="noStrike">
                          <a:ln>
                            <a:solidFill>
                              <a:schemeClr val="tx1"/>
                            </a:solidFill>
                          </a:ln>
                          <a:solidFill>
                            <a:schemeClr val="dk1"/>
                          </a:solidFill>
                          <a:effectLst/>
                        </a:rPr>
                        <a:t>AQA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Chemistry</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3791090954"/>
                  </a:ext>
                </a:extLst>
              </a:tr>
              <a:tr h="172389">
                <a:tc>
                  <a:txBody>
                    <a:bodyPr/>
                    <a:lstStyle/>
                    <a:p>
                      <a:pPr algn="l" fontAlgn="b"/>
                      <a:r>
                        <a:rPr lang="en-GB" sz="1400" u="none" strike="noStrike">
                          <a:ln>
                            <a:solidFill>
                              <a:schemeClr val="tx1"/>
                            </a:solidFill>
                          </a:ln>
                          <a:solidFill>
                            <a:schemeClr val="dk1"/>
                          </a:solidFill>
                          <a:effectLst/>
                        </a:rPr>
                        <a:t>AQA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Combined Science: Trilogy</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105836912"/>
                  </a:ext>
                </a:extLst>
              </a:tr>
              <a:tr h="172389">
                <a:tc>
                  <a:txBody>
                    <a:bodyPr/>
                    <a:lstStyle/>
                    <a:p>
                      <a:pPr algn="l" fontAlgn="b"/>
                      <a:r>
                        <a:rPr lang="en-GB" sz="1400" u="none" strike="noStrike">
                          <a:ln>
                            <a:solidFill>
                              <a:schemeClr val="tx1"/>
                            </a:solidFill>
                          </a:ln>
                          <a:solidFill>
                            <a:schemeClr val="dk1"/>
                          </a:solidFill>
                          <a:effectLst/>
                        </a:rPr>
                        <a:t>OCR</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CAMBRIDGE NATIONAL</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Creative iMedia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1181490401"/>
                  </a:ext>
                </a:extLst>
              </a:tr>
              <a:tr h="172389">
                <a:tc>
                  <a:txBody>
                    <a:bodyPr/>
                    <a:lstStyle/>
                    <a:p>
                      <a:pPr algn="l" fontAlgn="b"/>
                      <a:r>
                        <a:rPr lang="en-GB" sz="1400" u="none" strike="noStrike">
                          <a:ln>
                            <a:solidFill>
                              <a:schemeClr val="tx1"/>
                            </a:solidFill>
                          </a:ln>
                          <a:solidFill>
                            <a:schemeClr val="dk1"/>
                          </a:solidFill>
                          <a:effectLst/>
                        </a:rPr>
                        <a:t>AQA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Design and Technology</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1812355204"/>
                  </a:ext>
                </a:extLst>
              </a:tr>
              <a:tr h="172389">
                <a:tc>
                  <a:txBody>
                    <a:bodyPr/>
                    <a:lstStyle/>
                    <a:p>
                      <a:pPr algn="l" fontAlgn="b"/>
                      <a:r>
                        <a:rPr lang="en-GB" sz="1400" u="none" strike="noStrike">
                          <a:ln>
                            <a:solidFill>
                              <a:schemeClr val="tx1"/>
                            </a:solidFill>
                          </a:ln>
                          <a:solidFill>
                            <a:schemeClr val="dk1"/>
                          </a:solidFill>
                          <a:effectLst/>
                        </a:rPr>
                        <a:t>OCR</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CAMBRIDGE NATIONAL</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Design Engineering</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1697812032"/>
                  </a:ext>
                </a:extLst>
              </a:tr>
              <a:tr h="178334">
                <a:tc>
                  <a:txBody>
                    <a:bodyPr/>
                    <a:lstStyle/>
                    <a:p>
                      <a:pPr algn="l" fontAlgn="b"/>
                      <a:r>
                        <a:rPr lang="en-GB" sz="1400" u="none" strike="noStrike">
                          <a:ln>
                            <a:solidFill>
                              <a:schemeClr val="tx1"/>
                            </a:solidFill>
                          </a:ln>
                          <a:solidFill>
                            <a:schemeClr val="dk1"/>
                          </a:solidFill>
                          <a:effectLst/>
                        </a:rPr>
                        <a:t>AQA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Drama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3185192868"/>
                  </a:ext>
                </a:extLst>
              </a:tr>
              <a:tr h="172389">
                <a:tc>
                  <a:txBody>
                    <a:bodyPr/>
                    <a:lstStyle/>
                    <a:p>
                      <a:pPr algn="l" fontAlgn="b"/>
                      <a:r>
                        <a:rPr lang="en-GB" sz="1400" u="none" strike="noStrike">
                          <a:ln>
                            <a:solidFill>
                              <a:schemeClr val="tx1"/>
                            </a:solidFill>
                          </a:ln>
                          <a:solidFill>
                            <a:schemeClr val="dk1"/>
                          </a:solidFill>
                          <a:effectLst/>
                        </a:rPr>
                        <a:t>OCR</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CAMBRIDGE NATIONAL</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Engineering Manufacture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4107728231"/>
                  </a:ext>
                </a:extLst>
              </a:tr>
              <a:tr h="172389">
                <a:tc>
                  <a:txBody>
                    <a:bodyPr/>
                    <a:lstStyle/>
                    <a:p>
                      <a:pPr algn="l" fontAlgn="b"/>
                      <a:r>
                        <a:rPr lang="en-GB" sz="1400" u="none" strike="noStrike">
                          <a:ln>
                            <a:solidFill>
                              <a:schemeClr val="tx1"/>
                            </a:solidFill>
                          </a:ln>
                          <a:solidFill>
                            <a:schemeClr val="dk1"/>
                          </a:solidFill>
                          <a:effectLst/>
                        </a:rPr>
                        <a:t>AQA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English Language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1469512718"/>
                  </a:ext>
                </a:extLst>
              </a:tr>
              <a:tr h="172389">
                <a:tc>
                  <a:txBody>
                    <a:bodyPr/>
                    <a:lstStyle/>
                    <a:p>
                      <a:pPr algn="l" fontAlgn="b"/>
                      <a:r>
                        <a:rPr lang="en-GB" sz="1400" u="none" strike="noStrike">
                          <a:ln>
                            <a:solidFill>
                              <a:schemeClr val="tx1"/>
                            </a:solidFill>
                          </a:ln>
                          <a:solidFill>
                            <a:schemeClr val="dk1"/>
                          </a:solidFill>
                          <a:effectLst/>
                        </a:rPr>
                        <a:t>AQA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English Literature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1496690068"/>
                  </a:ext>
                </a:extLst>
              </a:tr>
              <a:tr h="172389">
                <a:tc>
                  <a:txBody>
                    <a:bodyPr/>
                    <a:lstStyle/>
                    <a:p>
                      <a:pPr algn="l" fontAlgn="b"/>
                      <a:r>
                        <a:rPr lang="en-GB" sz="1400" u="none" strike="noStrike">
                          <a:ln>
                            <a:solidFill>
                              <a:schemeClr val="tx1"/>
                            </a:solidFill>
                          </a:ln>
                          <a:solidFill>
                            <a:schemeClr val="dk1"/>
                          </a:solidFill>
                          <a:effectLst/>
                        </a:rPr>
                        <a:t>AQA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Food preparation and nutrition</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2984763406"/>
                  </a:ext>
                </a:extLst>
              </a:tr>
              <a:tr h="172389">
                <a:tc>
                  <a:txBody>
                    <a:bodyPr/>
                    <a:lstStyle/>
                    <a:p>
                      <a:pPr algn="l" fontAlgn="b"/>
                      <a:r>
                        <a:rPr lang="en-GB" sz="1400" u="none" strike="noStrike">
                          <a:ln>
                            <a:solidFill>
                              <a:schemeClr val="tx1"/>
                            </a:solidFill>
                          </a:ln>
                          <a:solidFill>
                            <a:schemeClr val="dk1"/>
                          </a:solidFill>
                          <a:effectLst/>
                        </a:rPr>
                        <a:t>AQA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French</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3639763410"/>
                  </a:ext>
                </a:extLst>
              </a:tr>
              <a:tr h="172389">
                <a:tc>
                  <a:txBody>
                    <a:bodyPr/>
                    <a:lstStyle/>
                    <a:p>
                      <a:pPr algn="l" fontAlgn="b"/>
                      <a:r>
                        <a:rPr lang="en-GB" sz="1400" u="none" strike="noStrike">
                          <a:ln>
                            <a:solidFill>
                              <a:schemeClr val="tx1"/>
                            </a:solidFill>
                          </a:ln>
                          <a:solidFill>
                            <a:schemeClr val="dk1"/>
                          </a:solidFill>
                          <a:effectLst/>
                        </a:rPr>
                        <a:t>AQA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Geography</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4055926477"/>
                  </a:ext>
                </a:extLst>
              </a:tr>
              <a:tr h="172389">
                <a:tc>
                  <a:txBody>
                    <a:bodyPr/>
                    <a:lstStyle/>
                    <a:p>
                      <a:pPr algn="l" fontAlgn="b"/>
                      <a:r>
                        <a:rPr lang="en-GB" sz="1400" u="none" strike="noStrike">
                          <a:ln>
                            <a:solidFill>
                              <a:schemeClr val="tx1"/>
                            </a:solidFill>
                          </a:ln>
                          <a:solidFill>
                            <a:schemeClr val="dk1"/>
                          </a:solidFill>
                          <a:effectLst/>
                        </a:rPr>
                        <a:t>AQA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History</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4246642371"/>
                  </a:ext>
                </a:extLst>
              </a:tr>
              <a:tr h="172389">
                <a:tc>
                  <a:txBody>
                    <a:bodyPr/>
                    <a:lstStyle/>
                    <a:p>
                      <a:pPr algn="l" fontAlgn="b"/>
                      <a:r>
                        <a:rPr lang="en-GB" sz="1400" u="none" strike="noStrike">
                          <a:ln>
                            <a:solidFill>
                              <a:schemeClr val="tx1"/>
                            </a:solidFill>
                          </a:ln>
                          <a:solidFill>
                            <a:schemeClr val="dk1"/>
                          </a:solidFill>
                          <a:effectLst/>
                        </a:rPr>
                        <a:t>EDUQAS</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LEVEL 1/2 AWARD</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Hospitality &amp; Catering</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183723363"/>
                  </a:ext>
                </a:extLst>
              </a:tr>
              <a:tr h="178334">
                <a:tc>
                  <a:txBody>
                    <a:bodyPr/>
                    <a:lstStyle/>
                    <a:p>
                      <a:pPr algn="l" fontAlgn="b"/>
                      <a:r>
                        <a:rPr lang="en-GB" sz="1400" u="none" strike="noStrike">
                          <a:ln>
                            <a:solidFill>
                              <a:schemeClr val="tx1"/>
                            </a:solidFill>
                          </a:ln>
                          <a:solidFill>
                            <a:schemeClr val="dk1"/>
                          </a:solidFill>
                          <a:effectLst/>
                        </a:rPr>
                        <a:t>Pearson</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Mathematics</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1012407677"/>
                  </a:ext>
                </a:extLst>
              </a:tr>
              <a:tr h="350723">
                <a:tc>
                  <a:txBody>
                    <a:bodyPr/>
                    <a:lstStyle/>
                    <a:p>
                      <a:pPr algn="l" fontAlgn="ctr"/>
                      <a:r>
                        <a:rPr lang="en-GB" sz="1400" u="none" strike="noStrike">
                          <a:ln>
                            <a:solidFill>
                              <a:schemeClr val="tx1"/>
                            </a:solidFill>
                          </a:ln>
                          <a:solidFill>
                            <a:schemeClr val="dk1"/>
                          </a:solidFill>
                          <a:effectLst/>
                        </a:rPr>
                        <a:t>Pearson</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ctr">
                    <a:solidFill>
                      <a:schemeClr val="accent6">
                        <a:lumMod val="20000"/>
                        <a:lumOff val="80000"/>
                      </a:schemeClr>
                    </a:solidFill>
                  </a:tcPr>
                </a:tc>
                <a:tc>
                  <a:txBody>
                    <a:bodyPr/>
                    <a:lstStyle/>
                    <a:p>
                      <a:pPr algn="l" fontAlgn="ctr"/>
                      <a:r>
                        <a:rPr lang="en-GB" sz="1400" u="none" strike="noStrike">
                          <a:ln>
                            <a:solidFill>
                              <a:schemeClr val="tx1"/>
                            </a:solidFill>
                          </a:ln>
                          <a:solidFill>
                            <a:schemeClr val="dk1"/>
                          </a:solidFill>
                          <a:effectLst/>
                        </a:rPr>
                        <a:t>BTEC</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ctr">
                    <a:solidFill>
                      <a:schemeClr val="accent6">
                        <a:lumMod val="20000"/>
                        <a:lumOff val="80000"/>
                      </a:schemeClr>
                    </a:solidFill>
                  </a:tcPr>
                </a:tc>
                <a:tc>
                  <a:txBody>
                    <a:bodyPr/>
                    <a:lstStyle/>
                    <a:p>
                      <a:pPr algn="l" fontAlgn="ctr"/>
                      <a:r>
                        <a:rPr lang="en-GB" sz="1400" u="none" strike="noStrike">
                          <a:ln>
                            <a:solidFill>
                              <a:schemeClr val="tx1"/>
                            </a:solidFill>
                          </a:ln>
                          <a:solidFill>
                            <a:schemeClr val="dk1"/>
                          </a:solidFill>
                          <a:effectLst/>
                        </a:rPr>
                        <a:t>Level 1/2 Technical Award in Music Practice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ctr">
                    <a:solidFill>
                      <a:schemeClr val="accent6">
                        <a:lumMod val="20000"/>
                        <a:lumOff val="80000"/>
                      </a:schemeClr>
                    </a:solidFill>
                  </a:tcPr>
                </a:tc>
                <a:extLst>
                  <a:ext uri="{0D108BD9-81ED-4DB2-BD59-A6C34878D82A}">
                    <a16:rowId xmlns:a16="http://schemas.microsoft.com/office/drawing/2014/main" val="3507358300"/>
                  </a:ext>
                </a:extLst>
              </a:tr>
              <a:tr h="178334">
                <a:tc>
                  <a:txBody>
                    <a:bodyPr/>
                    <a:lstStyle/>
                    <a:p>
                      <a:pPr algn="l" fontAlgn="b"/>
                      <a:r>
                        <a:rPr lang="en-GB" sz="1400" u="none" strike="noStrike">
                          <a:ln>
                            <a:solidFill>
                              <a:schemeClr val="tx1"/>
                            </a:solidFill>
                          </a:ln>
                          <a:solidFill>
                            <a:schemeClr val="dk1"/>
                          </a:solidFill>
                          <a:effectLst/>
                        </a:rPr>
                        <a:t>AQA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Physical Education</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3399343501"/>
                  </a:ext>
                </a:extLst>
              </a:tr>
              <a:tr h="172389">
                <a:tc>
                  <a:txBody>
                    <a:bodyPr/>
                    <a:lstStyle/>
                    <a:p>
                      <a:pPr algn="l" fontAlgn="b"/>
                      <a:r>
                        <a:rPr lang="en-GB" sz="1400" u="none" strike="noStrike">
                          <a:ln>
                            <a:solidFill>
                              <a:schemeClr val="tx1"/>
                            </a:solidFill>
                          </a:ln>
                          <a:solidFill>
                            <a:schemeClr val="dk1"/>
                          </a:solidFill>
                          <a:effectLst/>
                        </a:rPr>
                        <a:t>AQA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Physics</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1781542685"/>
                  </a:ext>
                </a:extLst>
              </a:tr>
              <a:tr h="172389">
                <a:tc>
                  <a:txBody>
                    <a:bodyPr/>
                    <a:lstStyle/>
                    <a:p>
                      <a:pPr algn="l" fontAlgn="b"/>
                      <a:r>
                        <a:rPr lang="en-GB" sz="1400" u="none" strike="noStrike">
                          <a:ln>
                            <a:solidFill>
                              <a:schemeClr val="tx1"/>
                            </a:solidFill>
                          </a:ln>
                          <a:solidFill>
                            <a:schemeClr val="dk1"/>
                          </a:solidFill>
                          <a:effectLst/>
                        </a:rPr>
                        <a:t>AQA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Religious Studies</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1285265700"/>
                  </a:ext>
                </a:extLst>
              </a:tr>
              <a:tr h="172389">
                <a:tc>
                  <a:txBody>
                    <a:bodyPr/>
                    <a:lstStyle/>
                    <a:p>
                      <a:pPr algn="l" fontAlgn="b"/>
                      <a:r>
                        <a:rPr lang="en-GB" sz="1400" u="none" strike="noStrike">
                          <a:ln>
                            <a:solidFill>
                              <a:schemeClr val="tx1"/>
                            </a:solidFill>
                          </a:ln>
                          <a:solidFill>
                            <a:schemeClr val="dk1"/>
                          </a:solidFill>
                          <a:effectLst/>
                        </a:rPr>
                        <a:t>AQA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Sociology</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3681799848"/>
                  </a:ext>
                </a:extLst>
              </a:tr>
              <a:tr h="178334">
                <a:tc>
                  <a:txBody>
                    <a:bodyPr/>
                    <a:lstStyle/>
                    <a:p>
                      <a:pPr algn="l" fontAlgn="b"/>
                      <a:r>
                        <a:rPr lang="en-GB" sz="1400" u="none" strike="noStrike">
                          <a:ln>
                            <a:solidFill>
                              <a:schemeClr val="tx1"/>
                            </a:solidFill>
                          </a:ln>
                          <a:solidFill>
                            <a:schemeClr val="dk1"/>
                          </a:solidFill>
                          <a:effectLst/>
                        </a:rPr>
                        <a:t>AQA</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GCSE</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Spanish</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2454334465"/>
                  </a:ext>
                </a:extLst>
              </a:tr>
              <a:tr h="172389">
                <a:tc>
                  <a:txBody>
                    <a:bodyPr/>
                    <a:lstStyle/>
                    <a:p>
                      <a:pPr algn="l" fontAlgn="b"/>
                      <a:r>
                        <a:rPr lang="en-GB" sz="1400" u="none" strike="noStrike">
                          <a:ln>
                            <a:solidFill>
                              <a:schemeClr val="tx1"/>
                            </a:solidFill>
                          </a:ln>
                          <a:solidFill>
                            <a:schemeClr val="dk1"/>
                          </a:solidFill>
                          <a:effectLst/>
                        </a:rPr>
                        <a:t>OCR</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a:ln>
                            <a:solidFill>
                              <a:schemeClr val="tx1"/>
                            </a:solidFill>
                          </a:ln>
                          <a:solidFill>
                            <a:schemeClr val="dk1"/>
                          </a:solidFill>
                          <a:effectLst/>
                        </a:rPr>
                        <a:t>CAMBRIDGE NATIONAL</a:t>
                      </a:r>
                      <a:endParaRPr lang="en-GB" sz="1400" b="0" i="0" u="none" strike="noStrike">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tc>
                  <a:txBody>
                    <a:bodyPr/>
                    <a:lstStyle/>
                    <a:p>
                      <a:pPr algn="l" fontAlgn="b"/>
                      <a:r>
                        <a:rPr lang="en-GB" sz="1400" u="none" strike="noStrike" dirty="0">
                          <a:ln>
                            <a:solidFill>
                              <a:schemeClr val="tx1"/>
                            </a:solidFill>
                          </a:ln>
                          <a:solidFill>
                            <a:schemeClr val="dk1"/>
                          </a:solidFill>
                          <a:effectLst/>
                        </a:rPr>
                        <a:t>Sport Studies</a:t>
                      </a:r>
                      <a:endParaRPr lang="en-GB" sz="1400" b="0" i="0" u="none" strike="noStrike" dirty="0">
                        <a:ln>
                          <a:solidFill>
                            <a:schemeClr val="tx1"/>
                          </a:solidFill>
                        </a:ln>
                        <a:solidFill>
                          <a:srgbClr val="000000"/>
                        </a:solidFill>
                        <a:effectLst/>
                        <a:latin typeface="Calibri" panose="020F0502020204030204" pitchFamily="34" charset="0"/>
                      </a:endParaRPr>
                    </a:p>
                  </a:txBody>
                  <a:tcPr marL="5944" marR="5944" marT="5944" marB="0" anchor="b">
                    <a:solidFill>
                      <a:schemeClr val="accent6">
                        <a:lumMod val="20000"/>
                        <a:lumOff val="80000"/>
                      </a:schemeClr>
                    </a:solidFill>
                  </a:tcPr>
                </a:tc>
                <a:extLst>
                  <a:ext uri="{0D108BD9-81ED-4DB2-BD59-A6C34878D82A}">
                    <a16:rowId xmlns:a16="http://schemas.microsoft.com/office/drawing/2014/main" val="2905454049"/>
                  </a:ext>
                </a:extLst>
              </a:tr>
            </a:tbl>
          </a:graphicData>
        </a:graphic>
      </p:graphicFrame>
      <p:pic>
        <p:nvPicPr>
          <p:cNvPr id="4" name="Picture 3">
            <a:extLst>
              <a:ext uri="{FF2B5EF4-FFF2-40B4-BE49-F238E27FC236}">
                <a16:creationId xmlns:a16="http://schemas.microsoft.com/office/drawing/2014/main" id="{BA1A1F81-5524-0646-3ADC-FEACEC9BF772}"/>
              </a:ext>
            </a:extLst>
          </p:cNvPr>
          <p:cNvPicPr>
            <a:picLocks noChangeAspect="1"/>
          </p:cNvPicPr>
          <p:nvPr/>
        </p:nvPicPr>
        <p:blipFill>
          <a:blip r:embed="rId5"/>
          <a:stretch>
            <a:fillRect/>
          </a:stretch>
        </p:blipFill>
        <p:spPr>
          <a:xfrm>
            <a:off x="5296936" y="1561211"/>
            <a:ext cx="6562725" cy="4057650"/>
          </a:xfrm>
          <a:prstGeom prst="rect">
            <a:avLst/>
          </a:prstGeom>
        </p:spPr>
      </p:pic>
      <p:sp>
        <p:nvSpPr>
          <p:cNvPr id="6" name="Rectangle: Rounded Corners 5">
            <a:extLst>
              <a:ext uri="{FF2B5EF4-FFF2-40B4-BE49-F238E27FC236}">
                <a16:creationId xmlns:a16="http://schemas.microsoft.com/office/drawing/2014/main" id="{6BAB33E5-3AFE-A424-94F4-DB269AA8729B}"/>
              </a:ext>
            </a:extLst>
          </p:cNvPr>
          <p:cNvSpPr/>
          <p:nvPr/>
        </p:nvSpPr>
        <p:spPr>
          <a:xfrm>
            <a:off x="517550" y="906914"/>
            <a:ext cx="1826257" cy="54986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This slide will be updated and sent as a separate parent email. </a:t>
            </a:r>
          </a:p>
        </p:txBody>
      </p:sp>
    </p:spTree>
    <p:extLst>
      <p:ext uri="{BB962C8B-B14F-4D97-AF65-F5344CB8AC3E}">
        <p14:creationId xmlns:p14="http://schemas.microsoft.com/office/powerpoint/2010/main" val="1717367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C199A7-3E31-4269-8100-5BC93399C079}"/>
              </a:ext>
            </a:extLst>
          </p:cNvPr>
          <p:cNvGrpSpPr/>
          <p:nvPr/>
        </p:nvGrpSpPr>
        <p:grpSpPr>
          <a:xfrm>
            <a:off x="166255" y="142504"/>
            <a:ext cx="11851574" cy="6673931"/>
            <a:chOff x="166255" y="142504"/>
            <a:chExt cx="11851574" cy="6673931"/>
          </a:xfrm>
        </p:grpSpPr>
        <p:grpSp>
          <p:nvGrpSpPr>
            <p:cNvPr id="11" name="Group 10">
              <a:extLst>
                <a:ext uri="{FF2B5EF4-FFF2-40B4-BE49-F238E27FC236}">
                  <a16:creationId xmlns:a16="http://schemas.microsoft.com/office/drawing/2014/main" id="{3074354B-5CFE-481E-AC4D-FF4E8378BEAD}"/>
                </a:ext>
              </a:extLst>
            </p:cNvPr>
            <p:cNvGrpSpPr/>
            <p:nvPr/>
          </p:nvGrpSpPr>
          <p:grpSpPr>
            <a:xfrm>
              <a:off x="166255" y="142504"/>
              <a:ext cx="11851574" cy="6673931"/>
              <a:chOff x="166255" y="142504"/>
              <a:chExt cx="11851574" cy="6673931"/>
            </a:xfrm>
          </p:grpSpPr>
          <p:sp>
            <p:nvSpPr>
              <p:cNvPr id="13" name="Rectangle 12">
                <a:extLst>
                  <a:ext uri="{FF2B5EF4-FFF2-40B4-BE49-F238E27FC236}">
                    <a16:creationId xmlns:a16="http://schemas.microsoft.com/office/drawing/2014/main" id="{3D3DCD42-D09C-444D-B97E-6C98B3991C53}"/>
                  </a:ext>
                </a:extLst>
              </p:cNvPr>
              <p:cNvSpPr/>
              <p:nvPr/>
            </p:nvSpPr>
            <p:spPr>
              <a:xfrm>
                <a:off x="166255" y="142504"/>
                <a:ext cx="11851574" cy="6531428"/>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4E98E20-D4E9-4006-8843-AB271176AF6F}"/>
                  </a:ext>
                </a:extLst>
              </p:cNvPr>
              <p:cNvSpPr txBox="1"/>
              <p:nvPr/>
            </p:nvSpPr>
            <p:spPr>
              <a:xfrm>
                <a:off x="522515" y="6447103"/>
                <a:ext cx="484827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badi Extra Light" panose="020B0604020202020204" pitchFamily="34" charset="0"/>
                    <a:ea typeface="+mn-ea"/>
                    <a:cs typeface="+mn-cs"/>
                  </a:rPr>
                  <a:t>   Subject Specifications and Subjects with NEA</a:t>
                </a:r>
              </a:p>
            </p:txBody>
          </p:sp>
        </p:grpSp>
        <p:pic>
          <p:nvPicPr>
            <p:cNvPr id="12" name="Picture 11" descr="Screen Clipping">
              <a:extLst>
                <a:ext uri="{FF2B5EF4-FFF2-40B4-BE49-F238E27FC236}">
                  <a16:creationId xmlns:a16="http://schemas.microsoft.com/office/drawing/2014/main" id="{D252A4C7-678C-446F-8389-5FBDB97DED61}"/>
                </a:ext>
              </a:extLst>
            </p:cNvPr>
            <p:cNvPicPr>
              <a:picLocks noChangeAspect="1"/>
            </p:cNvPicPr>
            <p:nvPr/>
          </p:nvPicPr>
          <p:blipFill rotWithShape="1">
            <a:blip r:embed="rId2">
              <a:extLst>
                <a:ext uri="{28A0092B-C50C-407E-A947-70E740481C1C}">
                  <a14:useLocalDpi xmlns:a14="http://schemas.microsoft.com/office/drawing/2010/main" val="0"/>
                </a:ext>
              </a:extLst>
            </a:blip>
            <a:srcRect t="-1" b="3608"/>
            <a:stretch/>
          </p:blipFill>
          <p:spPr>
            <a:xfrm>
              <a:off x="4879452" y="6447103"/>
              <a:ext cx="331905" cy="369332"/>
            </a:xfrm>
            <a:prstGeom prst="rect">
              <a:avLst/>
            </a:prstGeom>
          </p:spPr>
        </p:pic>
      </p:grpSp>
      <p:sp>
        <p:nvSpPr>
          <p:cNvPr id="8" name="Title 7">
            <a:extLst>
              <a:ext uri="{FF2B5EF4-FFF2-40B4-BE49-F238E27FC236}">
                <a16:creationId xmlns:a16="http://schemas.microsoft.com/office/drawing/2014/main" id="{BBF42E3A-363D-AC4F-DBA1-1132A6E25C3F}"/>
              </a:ext>
            </a:extLst>
          </p:cNvPr>
          <p:cNvSpPr>
            <a:spLocks noGrp="1"/>
          </p:cNvSpPr>
          <p:nvPr>
            <p:ph type="title"/>
          </p:nvPr>
        </p:nvSpPr>
        <p:spPr>
          <a:xfrm>
            <a:off x="174171" y="142504"/>
            <a:ext cx="11445931" cy="1325563"/>
          </a:xfrm>
        </p:spPr>
        <p:txBody>
          <a:bodyPr>
            <a:normAutofit/>
          </a:bodyPr>
          <a:lstStyle/>
          <a:p>
            <a:r>
              <a:rPr lang="en-GB" sz="4000" b="1"/>
              <a:t>  Subjects – Theory &amp; NEA (Non Examined Assessment)</a:t>
            </a:r>
          </a:p>
        </p:txBody>
      </p:sp>
      <p:sp>
        <p:nvSpPr>
          <p:cNvPr id="2" name="TextBox 1">
            <a:extLst>
              <a:ext uri="{FF2B5EF4-FFF2-40B4-BE49-F238E27FC236}">
                <a16:creationId xmlns:a16="http://schemas.microsoft.com/office/drawing/2014/main" id="{BCB614CB-B53C-C922-C1F9-3FE531223349}"/>
              </a:ext>
            </a:extLst>
          </p:cNvPr>
          <p:cNvSpPr txBox="1"/>
          <p:nvPr/>
        </p:nvSpPr>
        <p:spPr>
          <a:xfrm>
            <a:off x="721360" y="1686560"/>
            <a:ext cx="10353040" cy="3693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omicSansMS"/>
              </a:rPr>
              <a:t>Non-Examination Assessments (NEA) is defined as work assigned to and completed by a student during a course of study and contributes to the student’s final exam grade; it is marked internally by the teacher before being submitted for review and external moderation by the exam board. </a:t>
            </a:r>
            <a:endParaRPr kumimoji="0" lang="en-GB"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533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multi coloured wooden stick figures">
            <a:extLst>
              <a:ext uri="{FF2B5EF4-FFF2-40B4-BE49-F238E27FC236}">
                <a16:creationId xmlns:a16="http://schemas.microsoft.com/office/drawing/2014/main" id="{299A7801-F1D0-2A56-AE68-B94BAA2AE138}"/>
              </a:ext>
            </a:extLst>
          </p:cNvPr>
          <p:cNvPicPr>
            <a:picLocks noChangeAspect="1"/>
          </p:cNvPicPr>
          <p:nvPr/>
        </p:nvPicPr>
        <p:blipFill rotWithShape="1">
          <a:blip r:embed="rId3"/>
          <a:srcRect t="10115" r="-2" b="8757"/>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C05CA8-CD33-5E00-B377-08BA80F25E4A}"/>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The Importance of you…. </a:t>
            </a:r>
          </a:p>
        </p:txBody>
      </p:sp>
    </p:spTree>
    <p:extLst>
      <p:ext uri="{BB962C8B-B14F-4D97-AF65-F5344CB8AC3E}">
        <p14:creationId xmlns:p14="http://schemas.microsoft.com/office/powerpoint/2010/main" val="3889742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06C7FE-7DDC-40A6-85D7-119F5F12B0E3}"/>
              </a:ext>
            </a:extLst>
          </p:cNvPr>
          <p:cNvGrpSpPr/>
          <p:nvPr/>
        </p:nvGrpSpPr>
        <p:grpSpPr>
          <a:xfrm>
            <a:off x="166255" y="142504"/>
            <a:ext cx="11851574" cy="6673931"/>
            <a:chOff x="166255" y="142504"/>
            <a:chExt cx="11851574" cy="6673931"/>
          </a:xfrm>
        </p:grpSpPr>
        <p:grpSp>
          <p:nvGrpSpPr>
            <p:cNvPr id="4" name="Group 3">
              <a:extLst>
                <a:ext uri="{FF2B5EF4-FFF2-40B4-BE49-F238E27FC236}">
                  <a16:creationId xmlns:a16="http://schemas.microsoft.com/office/drawing/2014/main" id="{D2C37E30-0C02-4F63-9EC5-47D022AA06B9}"/>
                </a:ext>
              </a:extLst>
            </p:cNvPr>
            <p:cNvGrpSpPr/>
            <p:nvPr/>
          </p:nvGrpSpPr>
          <p:grpSpPr>
            <a:xfrm>
              <a:off x="166255" y="142504"/>
              <a:ext cx="11851574" cy="6666968"/>
              <a:chOff x="166255" y="142504"/>
              <a:chExt cx="11851574" cy="6666968"/>
            </a:xfrm>
          </p:grpSpPr>
          <p:sp>
            <p:nvSpPr>
              <p:cNvPr id="5" name="Rectangle 4">
                <a:extLst>
                  <a:ext uri="{FF2B5EF4-FFF2-40B4-BE49-F238E27FC236}">
                    <a16:creationId xmlns:a16="http://schemas.microsoft.com/office/drawing/2014/main" id="{88B15ACF-9A01-4971-8439-748C2CD473BA}"/>
                  </a:ext>
                </a:extLst>
              </p:cNvPr>
              <p:cNvSpPr/>
              <p:nvPr/>
            </p:nvSpPr>
            <p:spPr>
              <a:xfrm>
                <a:off x="166255" y="142504"/>
                <a:ext cx="11851574" cy="6531428"/>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246AC0-CFE4-4206-B1E6-8B78D2E245D4}"/>
                  </a:ext>
                </a:extLst>
              </p:cNvPr>
              <p:cNvSpPr txBox="1"/>
              <p:nvPr/>
            </p:nvSpPr>
            <p:spPr>
              <a:xfrm>
                <a:off x="363086" y="6440140"/>
                <a:ext cx="484827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badi Extra Light" panose="020B0604020202020204" pitchFamily="34" charset="0"/>
                    <a:ea typeface="+mn-ea"/>
                    <a:cs typeface="+mn-cs"/>
                  </a:rPr>
                  <a:t>Revision Guides – Years 10/11 </a:t>
                </a:r>
              </a:p>
            </p:txBody>
          </p:sp>
        </p:grpSp>
        <p:pic>
          <p:nvPicPr>
            <p:cNvPr id="8" name="Picture 7" descr="Screen Clipping">
              <a:extLst>
                <a:ext uri="{FF2B5EF4-FFF2-40B4-BE49-F238E27FC236}">
                  <a16:creationId xmlns:a16="http://schemas.microsoft.com/office/drawing/2014/main" id="{03AEFCD8-DFE4-4A42-92C3-1C397C35A444}"/>
                </a:ext>
              </a:extLst>
            </p:cNvPr>
            <p:cNvPicPr>
              <a:picLocks noChangeAspect="1"/>
            </p:cNvPicPr>
            <p:nvPr/>
          </p:nvPicPr>
          <p:blipFill rotWithShape="1">
            <a:blip r:embed="rId3">
              <a:extLst>
                <a:ext uri="{28A0092B-C50C-407E-A947-70E740481C1C}">
                  <a14:useLocalDpi xmlns:a14="http://schemas.microsoft.com/office/drawing/2010/main" val="0"/>
                </a:ext>
              </a:extLst>
            </a:blip>
            <a:srcRect t="-1" b="3608"/>
            <a:stretch/>
          </p:blipFill>
          <p:spPr>
            <a:xfrm>
              <a:off x="4879452" y="6447103"/>
              <a:ext cx="331905" cy="369332"/>
            </a:xfrm>
            <a:prstGeom prst="rect">
              <a:avLst/>
            </a:prstGeom>
          </p:spPr>
        </p:pic>
      </p:grpSp>
      <p:sp>
        <p:nvSpPr>
          <p:cNvPr id="11" name="TextBox 10">
            <a:extLst>
              <a:ext uri="{FF2B5EF4-FFF2-40B4-BE49-F238E27FC236}">
                <a16:creationId xmlns:a16="http://schemas.microsoft.com/office/drawing/2014/main" id="{4914F1FE-435B-4B9F-9EA3-BEE21682E1E6}"/>
              </a:ext>
            </a:extLst>
          </p:cNvPr>
          <p:cNvSpPr txBox="1"/>
          <p:nvPr/>
        </p:nvSpPr>
        <p:spPr>
          <a:xfrm>
            <a:off x="522515" y="184068"/>
            <a:ext cx="60941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black"/>
                </a:solidFill>
                <a:effectLst/>
                <a:uLnTx/>
                <a:uFillTx/>
                <a:latin typeface="Calibri" panose="020F0502020204030204"/>
                <a:ea typeface="+mn-ea"/>
                <a:cs typeface="+mn-cs"/>
              </a:rPr>
              <a:t>Approved Revision Guides</a:t>
            </a:r>
          </a:p>
        </p:txBody>
      </p:sp>
      <p:pic>
        <p:nvPicPr>
          <p:cNvPr id="14" name="Picture 13">
            <a:extLst>
              <a:ext uri="{FF2B5EF4-FFF2-40B4-BE49-F238E27FC236}">
                <a16:creationId xmlns:a16="http://schemas.microsoft.com/office/drawing/2014/main" id="{742E1153-61F8-0764-1454-FE26B0057E18}"/>
              </a:ext>
            </a:extLst>
          </p:cNvPr>
          <p:cNvPicPr>
            <a:picLocks noChangeAspect="1"/>
          </p:cNvPicPr>
          <p:nvPr/>
        </p:nvPicPr>
        <p:blipFill>
          <a:blip r:embed="rId4"/>
          <a:stretch>
            <a:fillRect/>
          </a:stretch>
        </p:blipFill>
        <p:spPr>
          <a:xfrm>
            <a:off x="1002657" y="1166306"/>
            <a:ext cx="8085493" cy="4937926"/>
          </a:xfrm>
          <a:prstGeom prst="rect">
            <a:avLst/>
          </a:prstGeom>
        </p:spPr>
      </p:pic>
    </p:spTree>
    <p:extLst>
      <p:ext uri="{BB962C8B-B14F-4D97-AF65-F5344CB8AC3E}">
        <p14:creationId xmlns:p14="http://schemas.microsoft.com/office/powerpoint/2010/main" val="3648042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06C7FE-7DDC-40A6-85D7-119F5F12B0E3}"/>
              </a:ext>
            </a:extLst>
          </p:cNvPr>
          <p:cNvGrpSpPr/>
          <p:nvPr/>
        </p:nvGrpSpPr>
        <p:grpSpPr>
          <a:xfrm>
            <a:off x="166255" y="142504"/>
            <a:ext cx="11851574" cy="6673931"/>
            <a:chOff x="166255" y="142504"/>
            <a:chExt cx="11851574" cy="6673931"/>
          </a:xfrm>
        </p:grpSpPr>
        <p:grpSp>
          <p:nvGrpSpPr>
            <p:cNvPr id="4" name="Group 3">
              <a:extLst>
                <a:ext uri="{FF2B5EF4-FFF2-40B4-BE49-F238E27FC236}">
                  <a16:creationId xmlns:a16="http://schemas.microsoft.com/office/drawing/2014/main" id="{D2C37E30-0C02-4F63-9EC5-47D022AA06B9}"/>
                </a:ext>
              </a:extLst>
            </p:cNvPr>
            <p:cNvGrpSpPr/>
            <p:nvPr/>
          </p:nvGrpSpPr>
          <p:grpSpPr>
            <a:xfrm>
              <a:off x="166255" y="142504"/>
              <a:ext cx="11851574" cy="6673931"/>
              <a:chOff x="166255" y="142504"/>
              <a:chExt cx="11851574" cy="6673931"/>
            </a:xfrm>
          </p:grpSpPr>
          <p:sp>
            <p:nvSpPr>
              <p:cNvPr id="5" name="Rectangle 4">
                <a:extLst>
                  <a:ext uri="{FF2B5EF4-FFF2-40B4-BE49-F238E27FC236}">
                    <a16:creationId xmlns:a16="http://schemas.microsoft.com/office/drawing/2014/main" id="{88B15ACF-9A01-4971-8439-748C2CD473BA}"/>
                  </a:ext>
                </a:extLst>
              </p:cNvPr>
              <p:cNvSpPr/>
              <p:nvPr/>
            </p:nvSpPr>
            <p:spPr>
              <a:xfrm>
                <a:off x="166255" y="142504"/>
                <a:ext cx="11851574" cy="6531428"/>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246AC0-CFE4-4206-B1E6-8B78D2E245D4}"/>
                  </a:ext>
                </a:extLst>
              </p:cNvPr>
              <p:cNvSpPr txBox="1"/>
              <p:nvPr/>
            </p:nvSpPr>
            <p:spPr>
              <a:xfrm>
                <a:off x="522515" y="6447103"/>
                <a:ext cx="484827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badi Extra Light" panose="020B0604020202020204" pitchFamily="34" charset="0"/>
                    <a:ea typeface="+mn-ea"/>
                    <a:cs typeface="+mn-cs"/>
                  </a:rPr>
                  <a:t>Assessment Plans – Years 10/11 </a:t>
                </a:r>
              </a:p>
            </p:txBody>
          </p:sp>
        </p:grpSp>
        <p:pic>
          <p:nvPicPr>
            <p:cNvPr id="8" name="Picture 7" descr="Screen Clipping">
              <a:extLst>
                <a:ext uri="{FF2B5EF4-FFF2-40B4-BE49-F238E27FC236}">
                  <a16:creationId xmlns:a16="http://schemas.microsoft.com/office/drawing/2014/main" id="{03AEFCD8-DFE4-4A42-92C3-1C397C35A444}"/>
                </a:ext>
              </a:extLst>
            </p:cNvPr>
            <p:cNvPicPr>
              <a:picLocks noChangeAspect="1"/>
            </p:cNvPicPr>
            <p:nvPr/>
          </p:nvPicPr>
          <p:blipFill rotWithShape="1">
            <a:blip r:embed="rId3">
              <a:extLst>
                <a:ext uri="{28A0092B-C50C-407E-A947-70E740481C1C}">
                  <a14:useLocalDpi xmlns:a14="http://schemas.microsoft.com/office/drawing/2010/main" val="0"/>
                </a:ext>
              </a:extLst>
            </a:blip>
            <a:srcRect t="-1" b="3608"/>
            <a:stretch/>
          </p:blipFill>
          <p:spPr>
            <a:xfrm>
              <a:off x="4879452" y="6447103"/>
              <a:ext cx="331905" cy="369332"/>
            </a:xfrm>
            <a:prstGeom prst="rect">
              <a:avLst/>
            </a:prstGeom>
          </p:spPr>
        </p:pic>
      </p:grpSp>
      <p:sp>
        <p:nvSpPr>
          <p:cNvPr id="9" name="TextBox 8">
            <a:extLst>
              <a:ext uri="{FF2B5EF4-FFF2-40B4-BE49-F238E27FC236}">
                <a16:creationId xmlns:a16="http://schemas.microsoft.com/office/drawing/2014/main" id="{09C17FC9-27ED-45EB-81D8-9986C29C9FE5}"/>
              </a:ext>
            </a:extLst>
          </p:cNvPr>
          <p:cNvSpPr txBox="1"/>
          <p:nvPr/>
        </p:nvSpPr>
        <p:spPr>
          <a:xfrm>
            <a:off x="522515" y="863497"/>
            <a:ext cx="8699872" cy="230832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Summative Assessment 1 Deadline: </a:t>
            </a: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20</a:t>
            </a:r>
            <a:r>
              <a:rPr kumimoji="0" lang="en-GB" sz="2400" b="1" i="0" u="sng" strike="noStrike" kern="1200" cap="none" spc="0" normalizeH="0" baseline="30000" noProof="0">
                <a:ln>
                  <a:noFill/>
                </a:ln>
                <a:solidFill>
                  <a:prstClr val="black"/>
                </a:solidFill>
                <a:effectLst/>
                <a:uLnTx/>
                <a:uFillTx/>
                <a:latin typeface="Calibri" panose="020F0502020204030204"/>
                <a:ea typeface="+mn-ea"/>
                <a:cs typeface="+mn-cs"/>
              </a:rPr>
              <a:t>th</a:t>
            </a: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 November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Short Report Information to parents: </a:t>
            </a: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W/C 11</a:t>
            </a:r>
            <a:r>
              <a:rPr kumimoji="0" lang="en-GB" sz="2400" b="1" i="0" u="sng" strike="noStrike" kern="1200" cap="none" spc="0" normalizeH="0" baseline="30000" noProof="0">
                <a:ln>
                  <a:noFill/>
                </a:ln>
                <a:solidFill>
                  <a:prstClr val="black"/>
                </a:solidFill>
                <a:effectLst/>
                <a:uLnTx/>
                <a:uFillTx/>
                <a:latin typeface="Calibri" panose="020F0502020204030204"/>
                <a:ea typeface="+mn-ea"/>
                <a:cs typeface="+mn-cs"/>
              </a:rPr>
              <a:t>th</a:t>
            </a: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 December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Summative Assessment 2 Deadline: </a:t>
            </a: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12</a:t>
            </a:r>
            <a:r>
              <a:rPr kumimoji="0" lang="en-GB" sz="2400" b="1" i="0" u="sng" strike="noStrike" kern="1200" cap="none" spc="0" normalizeH="0" baseline="30000" noProof="0">
                <a:ln>
                  <a:noFill/>
                </a:ln>
                <a:solidFill>
                  <a:prstClr val="black"/>
                </a:solidFill>
                <a:effectLst/>
                <a:uLnTx/>
                <a:uFillTx/>
                <a:latin typeface="Calibri" panose="020F0502020204030204"/>
                <a:ea typeface="+mn-ea"/>
                <a:cs typeface="+mn-cs"/>
              </a:rPr>
              <a:t>th</a:t>
            </a: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 February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Short Report Information to parents: </a:t>
            </a: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W/C 4</a:t>
            </a:r>
            <a:r>
              <a:rPr kumimoji="0" lang="en-GB" sz="2400" b="1" i="0" u="sng" strike="noStrike" kern="1200" cap="none" spc="0" normalizeH="0" baseline="30000" noProof="0">
                <a:ln>
                  <a:noFill/>
                </a:ln>
                <a:solidFill>
                  <a:prstClr val="black"/>
                </a:solidFill>
                <a:effectLst/>
                <a:uLnTx/>
                <a:uFillTx/>
                <a:latin typeface="Calibri" panose="020F0502020204030204"/>
                <a:ea typeface="+mn-ea"/>
                <a:cs typeface="+mn-cs"/>
              </a:rPr>
              <a:t>th</a:t>
            </a: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 March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End of Year Assessments: </a:t>
            </a: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W/C 10</a:t>
            </a:r>
            <a:r>
              <a:rPr kumimoji="0" lang="en-GB" sz="2400" b="1" i="0" u="sng" strike="noStrike" kern="1200" cap="none" spc="0" normalizeH="0" baseline="30000" noProof="0">
                <a:ln>
                  <a:noFill/>
                </a:ln>
                <a:solidFill>
                  <a:prstClr val="black"/>
                </a:solidFill>
                <a:effectLst/>
                <a:uLnTx/>
                <a:uFillTx/>
                <a:latin typeface="Calibri" panose="020F0502020204030204"/>
                <a:ea typeface="+mn-ea"/>
                <a:cs typeface="+mn-cs"/>
              </a:rPr>
              <a:t>th</a:t>
            </a: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 and 17</a:t>
            </a:r>
            <a:r>
              <a:rPr kumimoji="0" lang="en-GB" sz="2400" b="1" i="0" u="sng" strike="noStrike" kern="1200" cap="none" spc="0" normalizeH="0" baseline="30000" noProof="0">
                <a:ln>
                  <a:noFill/>
                </a:ln>
                <a:solidFill>
                  <a:prstClr val="black"/>
                </a:solidFill>
                <a:effectLst/>
                <a:uLnTx/>
                <a:uFillTx/>
                <a:latin typeface="Calibri" panose="020F0502020204030204"/>
                <a:ea typeface="+mn-ea"/>
                <a:cs typeface="+mn-cs"/>
              </a:rPr>
              <a:t>th</a:t>
            </a: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 June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Short Report Information to parents: </a:t>
            </a: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W/C </a:t>
            </a:r>
            <a:r>
              <a:rPr lang="en-GB" sz="2400" b="1" u="sng">
                <a:solidFill>
                  <a:prstClr val="black"/>
                </a:solidFill>
                <a:latin typeface="Calibri" panose="020F0502020204030204"/>
              </a:rPr>
              <a:t>8</a:t>
            </a:r>
            <a:r>
              <a:rPr kumimoji="0" lang="en-GB" sz="2400" b="1" i="0" u="sng" strike="noStrike" kern="1200" cap="none" spc="0" normalizeH="0" baseline="30000" noProof="0" err="1">
                <a:ln>
                  <a:noFill/>
                </a:ln>
                <a:solidFill>
                  <a:prstClr val="black"/>
                </a:solidFill>
                <a:effectLst/>
                <a:uLnTx/>
                <a:uFillTx/>
                <a:latin typeface="Calibri" panose="020F0502020204030204"/>
                <a:ea typeface="+mn-ea"/>
                <a:cs typeface="+mn-cs"/>
              </a:rPr>
              <a:t>th</a:t>
            </a: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 July</a:t>
            </a:r>
          </a:p>
        </p:txBody>
      </p:sp>
      <p:sp>
        <p:nvSpPr>
          <p:cNvPr id="11" name="TextBox 10">
            <a:extLst>
              <a:ext uri="{FF2B5EF4-FFF2-40B4-BE49-F238E27FC236}">
                <a16:creationId xmlns:a16="http://schemas.microsoft.com/office/drawing/2014/main" id="{4914F1FE-435B-4B9F-9EA3-BEE21682E1E6}"/>
              </a:ext>
            </a:extLst>
          </p:cNvPr>
          <p:cNvSpPr txBox="1"/>
          <p:nvPr/>
        </p:nvSpPr>
        <p:spPr>
          <a:xfrm>
            <a:off x="522515" y="184068"/>
            <a:ext cx="60941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black"/>
                </a:solidFill>
                <a:effectLst/>
                <a:uLnTx/>
                <a:uFillTx/>
                <a:latin typeface="Calibri" panose="020F0502020204030204"/>
                <a:ea typeface="+mn-ea"/>
                <a:cs typeface="+mn-cs"/>
              </a:rPr>
              <a:t>Assessment Plans – Year 10</a:t>
            </a:r>
          </a:p>
        </p:txBody>
      </p:sp>
      <p:sp>
        <p:nvSpPr>
          <p:cNvPr id="10" name="TextBox 9">
            <a:extLst>
              <a:ext uri="{FF2B5EF4-FFF2-40B4-BE49-F238E27FC236}">
                <a16:creationId xmlns:a16="http://schemas.microsoft.com/office/drawing/2014/main" id="{B0F09CEC-DBDB-17A2-7D4C-D679A1AF1ED8}"/>
              </a:ext>
            </a:extLst>
          </p:cNvPr>
          <p:cNvSpPr txBox="1"/>
          <p:nvPr/>
        </p:nvSpPr>
        <p:spPr>
          <a:xfrm>
            <a:off x="522515" y="3752996"/>
            <a:ext cx="60941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black"/>
                </a:solidFill>
                <a:effectLst/>
                <a:uLnTx/>
                <a:uFillTx/>
                <a:latin typeface="Calibri" panose="020F0502020204030204"/>
                <a:ea typeface="+mn-ea"/>
                <a:cs typeface="+mn-cs"/>
              </a:rPr>
              <a:t>Assessment Plans – Year 11</a:t>
            </a:r>
          </a:p>
        </p:txBody>
      </p:sp>
      <p:sp>
        <p:nvSpPr>
          <p:cNvPr id="13" name="TextBox 12">
            <a:extLst>
              <a:ext uri="{FF2B5EF4-FFF2-40B4-BE49-F238E27FC236}">
                <a16:creationId xmlns:a16="http://schemas.microsoft.com/office/drawing/2014/main" id="{D0B61B42-6632-D13A-4219-DBCDADBAC1DA}"/>
              </a:ext>
            </a:extLst>
          </p:cNvPr>
          <p:cNvSpPr txBox="1"/>
          <p:nvPr/>
        </p:nvSpPr>
        <p:spPr>
          <a:xfrm>
            <a:off x="529516" y="4592217"/>
            <a:ext cx="8699872"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Mock Examination 1 – Autumn Term 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Mock Examination 2 – Spring Term 1</a:t>
            </a:r>
          </a:p>
        </p:txBody>
      </p:sp>
    </p:spTree>
    <p:extLst>
      <p:ext uri="{BB962C8B-B14F-4D97-AF65-F5344CB8AC3E}">
        <p14:creationId xmlns:p14="http://schemas.microsoft.com/office/powerpoint/2010/main" val="33358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0" grpId="0"/>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06C7FE-7DDC-40A6-85D7-119F5F12B0E3}"/>
              </a:ext>
            </a:extLst>
          </p:cNvPr>
          <p:cNvGrpSpPr/>
          <p:nvPr/>
        </p:nvGrpSpPr>
        <p:grpSpPr>
          <a:xfrm>
            <a:off x="166255" y="142504"/>
            <a:ext cx="11851574" cy="6673931"/>
            <a:chOff x="166255" y="142504"/>
            <a:chExt cx="11851574" cy="6673931"/>
          </a:xfrm>
        </p:grpSpPr>
        <p:grpSp>
          <p:nvGrpSpPr>
            <p:cNvPr id="4" name="Group 3">
              <a:extLst>
                <a:ext uri="{FF2B5EF4-FFF2-40B4-BE49-F238E27FC236}">
                  <a16:creationId xmlns:a16="http://schemas.microsoft.com/office/drawing/2014/main" id="{D2C37E30-0C02-4F63-9EC5-47D022AA06B9}"/>
                </a:ext>
              </a:extLst>
            </p:cNvPr>
            <p:cNvGrpSpPr/>
            <p:nvPr/>
          </p:nvGrpSpPr>
          <p:grpSpPr>
            <a:xfrm>
              <a:off x="166255" y="142504"/>
              <a:ext cx="11851574" cy="6673931"/>
              <a:chOff x="166255" y="142504"/>
              <a:chExt cx="11851574" cy="6673931"/>
            </a:xfrm>
          </p:grpSpPr>
          <p:sp>
            <p:nvSpPr>
              <p:cNvPr id="5" name="Rectangle 4">
                <a:extLst>
                  <a:ext uri="{FF2B5EF4-FFF2-40B4-BE49-F238E27FC236}">
                    <a16:creationId xmlns:a16="http://schemas.microsoft.com/office/drawing/2014/main" id="{88B15ACF-9A01-4971-8439-748C2CD473BA}"/>
                  </a:ext>
                </a:extLst>
              </p:cNvPr>
              <p:cNvSpPr/>
              <p:nvPr/>
            </p:nvSpPr>
            <p:spPr>
              <a:xfrm>
                <a:off x="166255" y="142504"/>
                <a:ext cx="11851574" cy="6531428"/>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246AC0-CFE4-4206-B1E6-8B78D2E245D4}"/>
                  </a:ext>
                </a:extLst>
              </p:cNvPr>
              <p:cNvSpPr txBox="1"/>
              <p:nvPr/>
            </p:nvSpPr>
            <p:spPr>
              <a:xfrm>
                <a:off x="363086" y="6447103"/>
                <a:ext cx="484827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badi Extra Light" panose="020B0604020202020204" pitchFamily="34" charset="0"/>
                    <a:ea typeface="+mn-ea"/>
                    <a:cs typeface="+mn-cs"/>
                  </a:rPr>
                  <a:t>Assessment Plans – Years 10/11 </a:t>
                </a:r>
              </a:p>
            </p:txBody>
          </p:sp>
        </p:grpSp>
        <p:pic>
          <p:nvPicPr>
            <p:cNvPr id="8" name="Picture 7" descr="Screen Clipping">
              <a:extLst>
                <a:ext uri="{FF2B5EF4-FFF2-40B4-BE49-F238E27FC236}">
                  <a16:creationId xmlns:a16="http://schemas.microsoft.com/office/drawing/2014/main" id="{03AEFCD8-DFE4-4A42-92C3-1C397C35A444}"/>
                </a:ext>
              </a:extLst>
            </p:cNvPr>
            <p:cNvPicPr>
              <a:picLocks noChangeAspect="1"/>
            </p:cNvPicPr>
            <p:nvPr/>
          </p:nvPicPr>
          <p:blipFill rotWithShape="1">
            <a:blip r:embed="rId3">
              <a:extLst>
                <a:ext uri="{28A0092B-C50C-407E-A947-70E740481C1C}">
                  <a14:useLocalDpi xmlns:a14="http://schemas.microsoft.com/office/drawing/2010/main" val="0"/>
                </a:ext>
              </a:extLst>
            </a:blip>
            <a:srcRect t="-1" b="3608"/>
            <a:stretch/>
          </p:blipFill>
          <p:spPr>
            <a:xfrm>
              <a:off x="4879452" y="6447103"/>
              <a:ext cx="331905" cy="369332"/>
            </a:xfrm>
            <a:prstGeom prst="rect">
              <a:avLst/>
            </a:prstGeom>
          </p:spPr>
        </p:pic>
      </p:grpSp>
      <p:sp>
        <p:nvSpPr>
          <p:cNvPr id="3" name="TextBox 2">
            <a:extLst>
              <a:ext uri="{FF2B5EF4-FFF2-40B4-BE49-F238E27FC236}">
                <a16:creationId xmlns:a16="http://schemas.microsoft.com/office/drawing/2014/main" id="{DFDFB662-6EA6-1B19-4FE7-5E725CF03101}"/>
              </a:ext>
            </a:extLst>
          </p:cNvPr>
          <p:cNvSpPr txBox="1"/>
          <p:nvPr/>
        </p:nvSpPr>
        <p:spPr>
          <a:xfrm>
            <a:off x="425779" y="248613"/>
            <a:ext cx="60941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black"/>
                </a:solidFill>
                <a:effectLst/>
                <a:uLnTx/>
                <a:uFillTx/>
                <a:latin typeface="Calibri" panose="020F0502020204030204"/>
                <a:ea typeface="+mn-ea"/>
                <a:cs typeface="+mn-cs"/>
              </a:rPr>
              <a:t>Parents’ Evenings</a:t>
            </a:r>
          </a:p>
        </p:txBody>
      </p:sp>
      <p:sp>
        <p:nvSpPr>
          <p:cNvPr id="7" name="TextBox 6">
            <a:extLst>
              <a:ext uri="{FF2B5EF4-FFF2-40B4-BE49-F238E27FC236}">
                <a16:creationId xmlns:a16="http://schemas.microsoft.com/office/drawing/2014/main" id="{3815EED4-E45F-055F-EE06-006778062318}"/>
              </a:ext>
            </a:extLst>
          </p:cNvPr>
          <p:cNvSpPr txBox="1"/>
          <p:nvPr/>
        </p:nvSpPr>
        <p:spPr>
          <a:xfrm>
            <a:off x="425779" y="1055826"/>
            <a:ext cx="8699872"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Wednesday 13</a:t>
            </a:r>
            <a:r>
              <a:rPr kumimoji="0" lang="en-GB" sz="2400" b="0"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March CO/CR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Thursday 21</a:t>
            </a:r>
            <a:r>
              <a:rPr lang="en-GB" sz="2400" baseline="30000">
                <a:solidFill>
                  <a:prstClr val="black"/>
                </a:solidFill>
                <a:latin typeface="Calibri" panose="020F0502020204030204"/>
              </a:rPr>
              <a:t>s</a:t>
            </a:r>
            <a:r>
              <a:rPr kumimoji="0" lang="en-GB" sz="2400" b="0" i="0" u="none" strike="noStrike" kern="1200" cap="none" spc="0" normalizeH="0" baseline="30000" noProof="0">
                <a:ln>
                  <a:noFill/>
                </a:ln>
                <a:solidFill>
                  <a:prstClr val="black"/>
                </a:solidFill>
                <a:effectLst/>
                <a:uLnTx/>
                <a:uFillTx/>
                <a:latin typeface="Calibri" panose="020F0502020204030204"/>
                <a:ea typeface="+mn-ea"/>
                <a:cs typeface="+mn-cs"/>
              </a:rPr>
              <a:t>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March OR/RI</a:t>
            </a:r>
          </a:p>
        </p:txBody>
      </p:sp>
    </p:spTree>
    <p:extLst>
      <p:ext uri="{BB962C8B-B14F-4D97-AF65-F5344CB8AC3E}">
        <p14:creationId xmlns:p14="http://schemas.microsoft.com/office/powerpoint/2010/main" val="344083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8467-E5DB-49AB-AB38-F0D7FB2895FE}"/>
              </a:ext>
            </a:extLst>
          </p:cNvPr>
          <p:cNvSpPr>
            <a:spLocks noGrp="1"/>
          </p:cNvSpPr>
          <p:nvPr>
            <p:ph type="title"/>
          </p:nvPr>
        </p:nvSpPr>
        <p:spPr>
          <a:xfrm>
            <a:off x="4965430" y="629268"/>
            <a:ext cx="6586491" cy="1286160"/>
          </a:xfrm>
        </p:spPr>
        <p:txBody>
          <a:bodyPr anchor="b">
            <a:normAutofit/>
          </a:bodyPr>
          <a:lstStyle/>
          <a:p>
            <a:r>
              <a:rPr lang="en-GB"/>
              <a:t>Homework</a:t>
            </a:r>
          </a:p>
        </p:txBody>
      </p:sp>
      <p:sp>
        <p:nvSpPr>
          <p:cNvPr id="3" name="Content Placeholder 2">
            <a:extLst>
              <a:ext uri="{FF2B5EF4-FFF2-40B4-BE49-F238E27FC236}">
                <a16:creationId xmlns:a16="http://schemas.microsoft.com/office/drawing/2014/main" id="{7CC8E87A-D804-420F-9DFB-BFD27D8C9F0A}"/>
              </a:ext>
            </a:extLst>
          </p:cNvPr>
          <p:cNvSpPr>
            <a:spLocks noGrp="1"/>
          </p:cNvSpPr>
          <p:nvPr>
            <p:ph idx="1"/>
          </p:nvPr>
        </p:nvSpPr>
        <p:spPr>
          <a:xfrm>
            <a:off x="4965431" y="2438400"/>
            <a:ext cx="6586489" cy="3785419"/>
          </a:xfrm>
        </p:spPr>
        <p:txBody>
          <a:bodyPr>
            <a:normAutofit/>
          </a:bodyPr>
          <a:lstStyle/>
          <a:p>
            <a:r>
              <a:rPr lang="en-GB"/>
              <a:t>Why is it important?</a:t>
            </a:r>
          </a:p>
          <a:p>
            <a:r>
              <a:rPr lang="en-GB"/>
              <a:t>Are you organised? Do you go on the Class Charts App every day?</a:t>
            </a:r>
          </a:p>
          <a:p>
            <a:r>
              <a:rPr lang="en-GB"/>
              <a:t>Do you have a routine?</a:t>
            </a:r>
          </a:p>
          <a:p>
            <a:pPr>
              <a:buFontTx/>
              <a:buChar char="-"/>
            </a:pPr>
            <a:r>
              <a:rPr lang="en-GB"/>
              <a:t>Location?</a:t>
            </a:r>
          </a:p>
          <a:p>
            <a:pPr>
              <a:buFontTx/>
              <a:buChar char="-"/>
            </a:pPr>
            <a:r>
              <a:rPr lang="en-GB"/>
              <a:t>Time?</a:t>
            </a:r>
          </a:p>
          <a:p>
            <a:pPr marL="0" indent="0">
              <a:buNone/>
            </a:pPr>
            <a:endParaRPr lang="en-GB"/>
          </a:p>
        </p:txBody>
      </p:sp>
      <p:pic>
        <p:nvPicPr>
          <p:cNvPr id="5" name="Picture 4" descr="Stack of magazines on table">
            <a:extLst>
              <a:ext uri="{FF2B5EF4-FFF2-40B4-BE49-F238E27FC236}">
                <a16:creationId xmlns:a16="http://schemas.microsoft.com/office/drawing/2014/main" id="{AFB9F9DC-BF1E-A844-8A5A-DA97FBE057DF}"/>
              </a:ext>
            </a:extLst>
          </p:cNvPr>
          <p:cNvPicPr>
            <a:picLocks noChangeAspect="1"/>
          </p:cNvPicPr>
          <p:nvPr/>
        </p:nvPicPr>
        <p:blipFill rotWithShape="1">
          <a:blip r:embed="rId3"/>
          <a:srcRect l="43776" r="11105"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BD69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8EC9114-3D5F-4564-9124-7E3CBADDEF0B}"/>
              </a:ext>
            </a:extLst>
          </p:cNvPr>
          <p:cNvPicPr>
            <a:picLocks noChangeAspect="1"/>
          </p:cNvPicPr>
          <p:nvPr/>
        </p:nvPicPr>
        <p:blipFill>
          <a:blip r:embed="rId4"/>
          <a:stretch>
            <a:fillRect/>
          </a:stretch>
        </p:blipFill>
        <p:spPr>
          <a:xfrm>
            <a:off x="9431606" y="200921"/>
            <a:ext cx="1958688" cy="2237479"/>
          </a:xfrm>
          <a:prstGeom prst="rect">
            <a:avLst/>
          </a:prstGeom>
        </p:spPr>
      </p:pic>
    </p:spTree>
    <p:extLst>
      <p:ext uri="{BB962C8B-B14F-4D97-AF65-F5344CB8AC3E}">
        <p14:creationId xmlns:p14="http://schemas.microsoft.com/office/powerpoint/2010/main" val="1981498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4F049-59A5-406B-9B88-C4C39E556CC4}"/>
              </a:ext>
            </a:extLst>
          </p:cNvPr>
          <p:cNvSpPr>
            <a:spLocks noGrp="1"/>
          </p:cNvSpPr>
          <p:nvPr>
            <p:ph type="title"/>
          </p:nvPr>
        </p:nvSpPr>
        <p:spPr>
          <a:xfrm>
            <a:off x="969164" y="-89386"/>
            <a:ext cx="9300406" cy="1400530"/>
          </a:xfrm>
        </p:spPr>
        <p:txBody>
          <a:bodyPr/>
          <a:lstStyle/>
          <a:p>
            <a:r>
              <a:rPr lang="en-GB" sz="3600"/>
              <a:t>PLCs in Books</a:t>
            </a:r>
          </a:p>
        </p:txBody>
      </p:sp>
      <p:pic>
        <p:nvPicPr>
          <p:cNvPr id="3" name="Picture 2">
            <a:extLst>
              <a:ext uri="{FF2B5EF4-FFF2-40B4-BE49-F238E27FC236}">
                <a16:creationId xmlns:a16="http://schemas.microsoft.com/office/drawing/2014/main" id="{4BA836F3-F944-4DF3-8603-43F4A7750644}"/>
              </a:ext>
            </a:extLst>
          </p:cNvPr>
          <p:cNvPicPr>
            <a:picLocks noChangeAspect="1"/>
          </p:cNvPicPr>
          <p:nvPr/>
        </p:nvPicPr>
        <p:blipFill rotWithShape="1">
          <a:blip r:embed="rId2"/>
          <a:srcRect t="11767" r="626"/>
          <a:stretch/>
        </p:blipFill>
        <p:spPr>
          <a:xfrm>
            <a:off x="386495" y="1070596"/>
            <a:ext cx="11419010" cy="5311219"/>
          </a:xfrm>
          <a:prstGeom prst="rect">
            <a:avLst/>
          </a:prstGeom>
        </p:spPr>
      </p:pic>
      <p:sp>
        <p:nvSpPr>
          <p:cNvPr id="4" name="TextBox 3">
            <a:extLst>
              <a:ext uri="{FF2B5EF4-FFF2-40B4-BE49-F238E27FC236}">
                <a16:creationId xmlns:a16="http://schemas.microsoft.com/office/drawing/2014/main" id="{FEBDBFCB-480A-4EF7-9F51-13C7ED783721}"/>
              </a:ext>
            </a:extLst>
          </p:cNvPr>
          <p:cNvSpPr txBox="1"/>
          <p:nvPr/>
        </p:nvSpPr>
        <p:spPr>
          <a:xfrm>
            <a:off x="8967730" y="3429000"/>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03/09</a:t>
            </a:r>
          </a:p>
        </p:txBody>
      </p:sp>
      <p:sp>
        <p:nvSpPr>
          <p:cNvPr id="5" name="TextBox 4">
            <a:extLst>
              <a:ext uri="{FF2B5EF4-FFF2-40B4-BE49-F238E27FC236}">
                <a16:creationId xmlns:a16="http://schemas.microsoft.com/office/drawing/2014/main" id="{15297007-BE44-4F5C-B5BA-01E2F447B5B7}"/>
              </a:ext>
            </a:extLst>
          </p:cNvPr>
          <p:cNvSpPr txBox="1"/>
          <p:nvPr/>
        </p:nvSpPr>
        <p:spPr>
          <a:xfrm>
            <a:off x="8967730" y="3788428"/>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03/09</a:t>
            </a:r>
          </a:p>
        </p:txBody>
      </p:sp>
      <p:sp>
        <p:nvSpPr>
          <p:cNvPr id="6" name="TextBox 5">
            <a:extLst>
              <a:ext uri="{FF2B5EF4-FFF2-40B4-BE49-F238E27FC236}">
                <a16:creationId xmlns:a16="http://schemas.microsoft.com/office/drawing/2014/main" id="{8D7E6A5A-E683-4CF8-BFA7-15E8B52D4248}"/>
              </a:ext>
            </a:extLst>
          </p:cNvPr>
          <p:cNvSpPr txBox="1"/>
          <p:nvPr/>
        </p:nvSpPr>
        <p:spPr>
          <a:xfrm>
            <a:off x="8279638" y="4738171"/>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03/09</a:t>
            </a:r>
          </a:p>
        </p:txBody>
      </p:sp>
      <p:sp>
        <p:nvSpPr>
          <p:cNvPr id="7" name="TextBox 6">
            <a:extLst>
              <a:ext uri="{FF2B5EF4-FFF2-40B4-BE49-F238E27FC236}">
                <a16:creationId xmlns:a16="http://schemas.microsoft.com/office/drawing/2014/main" id="{93DCD2E5-E941-4EAB-9E6F-3A7449A0EB4F}"/>
              </a:ext>
            </a:extLst>
          </p:cNvPr>
          <p:cNvSpPr txBox="1"/>
          <p:nvPr/>
        </p:nvSpPr>
        <p:spPr>
          <a:xfrm>
            <a:off x="8935604" y="4738171"/>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07/09</a:t>
            </a:r>
          </a:p>
        </p:txBody>
      </p:sp>
      <p:sp>
        <p:nvSpPr>
          <p:cNvPr id="8" name="TextBox 7">
            <a:extLst>
              <a:ext uri="{FF2B5EF4-FFF2-40B4-BE49-F238E27FC236}">
                <a16:creationId xmlns:a16="http://schemas.microsoft.com/office/drawing/2014/main" id="{934AFFA0-CE05-4979-BC19-90D283A51C31}"/>
              </a:ext>
            </a:extLst>
          </p:cNvPr>
          <p:cNvSpPr txBox="1"/>
          <p:nvPr/>
        </p:nvSpPr>
        <p:spPr>
          <a:xfrm>
            <a:off x="9639759" y="3429000"/>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02/11</a:t>
            </a:r>
          </a:p>
        </p:txBody>
      </p:sp>
      <p:sp>
        <p:nvSpPr>
          <p:cNvPr id="9" name="TextBox 8">
            <a:extLst>
              <a:ext uri="{FF2B5EF4-FFF2-40B4-BE49-F238E27FC236}">
                <a16:creationId xmlns:a16="http://schemas.microsoft.com/office/drawing/2014/main" id="{77E29CE7-74BA-489A-8E50-19BAF29C2F6A}"/>
              </a:ext>
            </a:extLst>
          </p:cNvPr>
          <p:cNvSpPr txBox="1"/>
          <p:nvPr/>
        </p:nvSpPr>
        <p:spPr>
          <a:xfrm>
            <a:off x="9651239" y="3788428"/>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02/11</a:t>
            </a:r>
          </a:p>
        </p:txBody>
      </p:sp>
      <p:sp>
        <p:nvSpPr>
          <p:cNvPr id="10" name="TextBox 9">
            <a:extLst>
              <a:ext uri="{FF2B5EF4-FFF2-40B4-BE49-F238E27FC236}">
                <a16:creationId xmlns:a16="http://schemas.microsoft.com/office/drawing/2014/main" id="{A6C320C9-2341-4965-94AF-21CAE01B7FF0}"/>
              </a:ext>
            </a:extLst>
          </p:cNvPr>
          <p:cNvSpPr txBox="1"/>
          <p:nvPr/>
        </p:nvSpPr>
        <p:spPr>
          <a:xfrm>
            <a:off x="8935603" y="5136955"/>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02/11</a:t>
            </a:r>
          </a:p>
        </p:txBody>
      </p:sp>
      <p:sp>
        <p:nvSpPr>
          <p:cNvPr id="11" name="TextBox 10">
            <a:extLst>
              <a:ext uri="{FF2B5EF4-FFF2-40B4-BE49-F238E27FC236}">
                <a16:creationId xmlns:a16="http://schemas.microsoft.com/office/drawing/2014/main" id="{32C0DF8E-C3FA-4A4F-83E4-097FC683BCB9}"/>
              </a:ext>
            </a:extLst>
          </p:cNvPr>
          <p:cNvSpPr txBox="1"/>
          <p:nvPr/>
        </p:nvSpPr>
        <p:spPr>
          <a:xfrm>
            <a:off x="8263574" y="5480874"/>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02/11</a:t>
            </a:r>
          </a:p>
        </p:txBody>
      </p:sp>
      <p:sp>
        <p:nvSpPr>
          <p:cNvPr id="12" name="TextBox 11">
            <a:extLst>
              <a:ext uri="{FF2B5EF4-FFF2-40B4-BE49-F238E27FC236}">
                <a16:creationId xmlns:a16="http://schemas.microsoft.com/office/drawing/2014/main" id="{BD8A920C-1978-4EE6-B7A1-C51B2E598B06}"/>
              </a:ext>
            </a:extLst>
          </p:cNvPr>
          <p:cNvSpPr txBox="1"/>
          <p:nvPr/>
        </p:nvSpPr>
        <p:spPr>
          <a:xfrm>
            <a:off x="9597541" y="5879658"/>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02/11</a:t>
            </a:r>
          </a:p>
        </p:txBody>
      </p:sp>
      <p:sp>
        <p:nvSpPr>
          <p:cNvPr id="13" name="TextBox 12">
            <a:extLst>
              <a:ext uri="{FF2B5EF4-FFF2-40B4-BE49-F238E27FC236}">
                <a16:creationId xmlns:a16="http://schemas.microsoft.com/office/drawing/2014/main" id="{A0DD1B0A-2272-44DB-86E6-05A6827ACDFD}"/>
              </a:ext>
            </a:extLst>
          </p:cNvPr>
          <p:cNvSpPr txBox="1"/>
          <p:nvPr/>
        </p:nvSpPr>
        <p:spPr>
          <a:xfrm>
            <a:off x="8941576" y="6251010"/>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02/11</a:t>
            </a:r>
          </a:p>
        </p:txBody>
      </p:sp>
    </p:spTree>
    <p:extLst>
      <p:ext uri="{BB962C8B-B14F-4D97-AF65-F5344CB8AC3E}">
        <p14:creationId xmlns:p14="http://schemas.microsoft.com/office/powerpoint/2010/main" val="2628548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3862-A975-40F1-8DE2-304B4614C7E8}"/>
              </a:ext>
            </a:extLst>
          </p:cNvPr>
          <p:cNvSpPr>
            <a:spLocks noGrp="1"/>
          </p:cNvSpPr>
          <p:nvPr>
            <p:ph type="title"/>
          </p:nvPr>
        </p:nvSpPr>
        <p:spPr>
          <a:xfrm>
            <a:off x="838200" y="365125"/>
            <a:ext cx="10515600" cy="772559"/>
          </a:xfrm>
        </p:spPr>
        <p:txBody>
          <a:bodyPr/>
          <a:lstStyle/>
          <a:p>
            <a:r>
              <a:rPr lang="en-GB" u="sng"/>
              <a:t>Other resources/how to revise/prepare</a:t>
            </a:r>
            <a:r>
              <a:rPr lang="en-GB"/>
              <a:t>:</a:t>
            </a:r>
          </a:p>
        </p:txBody>
      </p:sp>
      <p:sp>
        <p:nvSpPr>
          <p:cNvPr id="3" name="Content Placeholder 2">
            <a:extLst>
              <a:ext uri="{FF2B5EF4-FFF2-40B4-BE49-F238E27FC236}">
                <a16:creationId xmlns:a16="http://schemas.microsoft.com/office/drawing/2014/main" id="{A598F11D-7944-4522-8798-4DD1BDACE70E}"/>
              </a:ext>
            </a:extLst>
          </p:cNvPr>
          <p:cNvSpPr>
            <a:spLocks noGrp="1"/>
          </p:cNvSpPr>
          <p:nvPr>
            <p:ph idx="1"/>
          </p:nvPr>
        </p:nvSpPr>
        <p:spPr>
          <a:xfrm>
            <a:off x="838200" y="1456660"/>
            <a:ext cx="10515600" cy="4720303"/>
          </a:xfrm>
        </p:spPr>
        <p:txBody>
          <a:bodyPr/>
          <a:lstStyle/>
          <a:p>
            <a:r>
              <a:rPr lang="en-GB"/>
              <a:t>Exam board website – past questions</a:t>
            </a:r>
          </a:p>
          <a:p>
            <a:r>
              <a:rPr lang="en-GB"/>
              <a:t>Revision guides</a:t>
            </a:r>
          </a:p>
          <a:p>
            <a:r>
              <a:rPr lang="en-GB"/>
              <a:t>Teams</a:t>
            </a:r>
          </a:p>
          <a:p>
            <a:r>
              <a:rPr lang="en-GB"/>
              <a:t>Seneca Learning</a:t>
            </a:r>
          </a:p>
          <a:p>
            <a:r>
              <a:rPr lang="en-GB"/>
              <a:t>GCSE POD</a:t>
            </a:r>
          </a:p>
          <a:p>
            <a:r>
              <a:rPr lang="en-GB"/>
              <a:t>Textbooks</a:t>
            </a:r>
          </a:p>
          <a:p>
            <a:r>
              <a:rPr lang="en-GB"/>
              <a:t>The internet – BBC Bitesize etc</a:t>
            </a:r>
          </a:p>
          <a:p>
            <a:r>
              <a:rPr lang="en-GB"/>
              <a:t>Folder notes / course booklets</a:t>
            </a:r>
          </a:p>
          <a:p>
            <a:r>
              <a:rPr lang="en-GB"/>
              <a:t>Subject specific resources / websites e.g. Kerboodle, My Maths</a:t>
            </a:r>
          </a:p>
        </p:txBody>
      </p:sp>
    </p:spTree>
    <p:extLst>
      <p:ext uri="{BB962C8B-B14F-4D97-AF65-F5344CB8AC3E}">
        <p14:creationId xmlns:p14="http://schemas.microsoft.com/office/powerpoint/2010/main" val="3634289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BEDD0A-ECC7-4045-BC77-D82712183B44}"/>
              </a:ext>
            </a:extLst>
          </p:cNvPr>
          <p:cNvPicPr>
            <a:picLocks noChangeAspect="1"/>
          </p:cNvPicPr>
          <p:nvPr/>
        </p:nvPicPr>
        <p:blipFill>
          <a:blip r:embed="rId2"/>
          <a:stretch>
            <a:fillRect/>
          </a:stretch>
        </p:blipFill>
        <p:spPr>
          <a:xfrm>
            <a:off x="980662" y="1400573"/>
            <a:ext cx="10247686" cy="5457426"/>
          </a:xfrm>
          <a:prstGeom prst="rect">
            <a:avLst/>
          </a:prstGeom>
        </p:spPr>
      </p:pic>
      <p:sp>
        <p:nvSpPr>
          <p:cNvPr id="2" name="Title 1">
            <a:extLst>
              <a:ext uri="{FF2B5EF4-FFF2-40B4-BE49-F238E27FC236}">
                <a16:creationId xmlns:a16="http://schemas.microsoft.com/office/drawing/2014/main" id="{43DC982F-9949-4029-865B-FE6CCD6EA486}"/>
              </a:ext>
            </a:extLst>
          </p:cNvPr>
          <p:cNvSpPr>
            <a:spLocks noGrp="1"/>
          </p:cNvSpPr>
          <p:nvPr>
            <p:ph type="title"/>
          </p:nvPr>
        </p:nvSpPr>
        <p:spPr>
          <a:xfrm>
            <a:off x="841406" y="1254881"/>
            <a:ext cx="10515600" cy="1325563"/>
          </a:xfrm>
        </p:spPr>
        <p:txBody>
          <a:bodyPr/>
          <a:lstStyle/>
          <a:p>
            <a:r>
              <a:rPr lang="en-GB"/>
              <a:t>Hard work and high standards =</a:t>
            </a:r>
          </a:p>
        </p:txBody>
      </p:sp>
      <p:sp>
        <p:nvSpPr>
          <p:cNvPr id="4" name="TextBox 3">
            <a:extLst>
              <a:ext uri="{FF2B5EF4-FFF2-40B4-BE49-F238E27FC236}">
                <a16:creationId xmlns:a16="http://schemas.microsoft.com/office/drawing/2014/main" id="{31A58368-A51E-22AF-44E3-66ACC738918E}"/>
              </a:ext>
            </a:extLst>
          </p:cNvPr>
          <p:cNvSpPr txBox="1"/>
          <p:nvPr/>
        </p:nvSpPr>
        <p:spPr>
          <a:xfrm>
            <a:off x="884902" y="202790"/>
            <a:ext cx="4959145" cy="707886"/>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ea typeface="Calibri"/>
                <a:cs typeface="Calibri"/>
              </a:rPr>
              <a:t>Mrs Gadsby</a:t>
            </a:r>
          </a:p>
        </p:txBody>
      </p:sp>
    </p:spTree>
    <p:extLst>
      <p:ext uri="{BB962C8B-B14F-4D97-AF65-F5344CB8AC3E}">
        <p14:creationId xmlns:p14="http://schemas.microsoft.com/office/powerpoint/2010/main" val="2591503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9F11AA-8DED-4B7C-B532-541C312D0514}"/>
              </a:ext>
            </a:extLst>
          </p:cNvPr>
          <p:cNvSpPr txBox="1">
            <a:spLocks/>
          </p:cNvSpPr>
          <p:nvPr/>
        </p:nvSpPr>
        <p:spPr>
          <a:xfrm>
            <a:off x="0" y="-13252"/>
            <a:ext cx="12192000" cy="1025525"/>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white"/>
                </a:solidFill>
                <a:effectLst/>
                <a:uLnTx/>
                <a:uFillTx/>
                <a:latin typeface="Calibri Light" panose="020F0302020204030204"/>
                <a:ea typeface="+mj-ea"/>
                <a:cs typeface="+mj-cs"/>
              </a:rPr>
              <a:t>Why Retrieval practice?</a:t>
            </a:r>
          </a:p>
        </p:txBody>
      </p:sp>
      <p:sp>
        <p:nvSpPr>
          <p:cNvPr id="5" name="Content Placeholder 2">
            <a:extLst>
              <a:ext uri="{FF2B5EF4-FFF2-40B4-BE49-F238E27FC236}">
                <a16:creationId xmlns:a16="http://schemas.microsoft.com/office/drawing/2014/main" id="{15415154-A36F-4088-92C3-0D3103A61E6C}"/>
              </a:ext>
            </a:extLst>
          </p:cNvPr>
          <p:cNvSpPr txBox="1">
            <a:spLocks/>
          </p:cNvSpPr>
          <p:nvPr/>
        </p:nvSpPr>
        <p:spPr>
          <a:xfrm>
            <a:off x="160107" y="1467118"/>
            <a:ext cx="5103434" cy="50388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Retrieval practice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is a learning strategy where students focus on getting information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out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Through the act of retrieval, or calling information to mind, memory for that information is strengthened and forgetting is less likely to occur.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aim of independent study and revision is to be able to retrieve previously learnt knowledge so that it is secure in your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long term memory</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852A610-1FB0-3893-5BAC-971FA1CEF648}"/>
              </a:ext>
            </a:extLst>
          </p:cNvPr>
          <p:cNvPicPr>
            <a:picLocks noChangeAspect="1"/>
          </p:cNvPicPr>
          <p:nvPr/>
        </p:nvPicPr>
        <p:blipFill>
          <a:blip r:embed="rId2"/>
          <a:stretch>
            <a:fillRect/>
          </a:stretch>
        </p:blipFill>
        <p:spPr>
          <a:xfrm>
            <a:off x="6100916" y="1469712"/>
            <a:ext cx="5471651" cy="4803478"/>
          </a:xfrm>
          <a:prstGeom prst="rect">
            <a:avLst/>
          </a:prstGeom>
        </p:spPr>
      </p:pic>
    </p:spTree>
    <p:extLst>
      <p:ext uri="{BB962C8B-B14F-4D97-AF65-F5344CB8AC3E}">
        <p14:creationId xmlns:p14="http://schemas.microsoft.com/office/powerpoint/2010/main" val="256231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7" name="Content Placeholder 6">
            <a:extLst>
              <a:ext uri="{FF2B5EF4-FFF2-40B4-BE49-F238E27FC236}">
                <a16:creationId xmlns:a16="http://schemas.microsoft.com/office/drawing/2014/main" id="{2B41496F-D796-2D68-E9EF-5B60B8F9B217}"/>
              </a:ext>
            </a:extLst>
          </p:cNvPr>
          <p:cNvGraphicFramePr>
            <a:graphicFrameLocks noGrp="1"/>
          </p:cNvGraphicFramePr>
          <p:nvPr>
            <p:ph idx="1"/>
          </p:nvPr>
        </p:nvGraphicFramePr>
        <p:xfrm>
          <a:off x="838200" y="1825625"/>
          <a:ext cx="10515598" cy="4521327"/>
        </p:xfrm>
        <a:graphic>
          <a:graphicData uri="http://schemas.openxmlformats.org/drawingml/2006/table">
            <a:tbl>
              <a:tblPr firstRow="1" bandRow="1">
                <a:tableStyleId>{5C22544A-7EE6-4342-B048-85BDC9FD1C3A}</a:tableStyleId>
              </a:tblPr>
              <a:tblGrid>
                <a:gridCol w="1386348">
                  <a:extLst>
                    <a:ext uri="{9D8B030D-6E8A-4147-A177-3AD203B41FA5}">
                      <a16:colId xmlns:a16="http://schemas.microsoft.com/office/drawing/2014/main" val="1246907297"/>
                    </a:ext>
                  </a:extLst>
                </a:gridCol>
                <a:gridCol w="2979174">
                  <a:extLst>
                    <a:ext uri="{9D8B030D-6E8A-4147-A177-3AD203B41FA5}">
                      <a16:colId xmlns:a16="http://schemas.microsoft.com/office/drawing/2014/main" val="2399068115"/>
                    </a:ext>
                  </a:extLst>
                </a:gridCol>
                <a:gridCol w="3259393">
                  <a:extLst>
                    <a:ext uri="{9D8B030D-6E8A-4147-A177-3AD203B41FA5}">
                      <a16:colId xmlns:a16="http://schemas.microsoft.com/office/drawing/2014/main" val="3200535042"/>
                    </a:ext>
                  </a:extLst>
                </a:gridCol>
                <a:gridCol w="2890683">
                  <a:extLst>
                    <a:ext uri="{9D8B030D-6E8A-4147-A177-3AD203B41FA5}">
                      <a16:colId xmlns:a16="http://schemas.microsoft.com/office/drawing/2014/main" val="2686399116"/>
                    </a:ext>
                  </a:extLst>
                </a:gridCol>
              </a:tblGrid>
              <a:tr h="608203">
                <a:tc>
                  <a:txBody>
                    <a:bodyPr/>
                    <a:lstStyle/>
                    <a:p>
                      <a:pPr marL="0" algn="l" rtl="0" eaLnBrk="1" fontAlgn="t" latinLnBrk="0" hangingPunct="1">
                        <a:spcBef>
                          <a:spcPts val="0"/>
                        </a:spcBef>
                        <a:spcAft>
                          <a:spcPts val="0"/>
                        </a:spcAft>
                      </a:pPr>
                      <a:endParaRPr lang="en-GB"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algn="l" rtl="0" eaLnBrk="1" fontAlgn="t" latinLnBrk="0" hangingPunct="1">
                        <a:spcBef>
                          <a:spcPts val="0"/>
                        </a:spcBef>
                        <a:spcAft>
                          <a:spcPts val="0"/>
                        </a:spcAft>
                      </a:pPr>
                      <a:r>
                        <a:rPr lang="en-GB" sz="2000" b="1" i="0" u="none" strike="noStrike" kern="1200">
                          <a:solidFill>
                            <a:srgbClr val="000000"/>
                          </a:solidFill>
                          <a:effectLst/>
                          <a:latin typeface="Twinkl"/>
                        </a:rPr>
                        <a:t>Niveau 1 – </a:t>
                      </a:r>
                      <a:endParaRPr lang="en-GB" sz="1800" b="0" i="0" u="none" strike="noStrike">
                        <a:effectLst/>
                        <a:latin typeface="Arial" panose="020B0604020202020204" pitchFamily="34" charset="0"/>
                      </a:endParaRPr>
                    </a:p>
                    <a:p>
                      <a:pPr marL="0" algn="l" rtl="0" eaLnBrk="1" fontAlgn="t" latinLnBrk="0" hangingPunct="1">
                        <a:spcBef>
                          <a:spcPts val="0"/>
                        </a:spcBef>
                        <a:spcAft>
                          <a:spcPts val="0"/>
                        </a:spcAft>
                      </a:pPr>
                      <a:r>
                        <a:rPr lang="en-GB" sz="2000" b="1" i="0" u="none" strike="noStrike" kern="1200">
                          <a:solidFill>
                            <a:srgbClr val="000000"/>
                          </a:solidFill>
                          <a:effectLst/>
                          <a:latin typeface="Twinkl"/>
                        </a:rPr>
                        <a:t>Listez…</a:t>
                      </a:r>
                      <a:endParaRPr lang="en-GB"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7B0"/>
                    </a:solidFill>
                  </a:tcPr>
                </a:tc>
                <a:tc>
                  <a:txBody>
                    <a:bodyPr/>
                    <a:lstStyle/>
                    <a:p>
                      <a:pPr marL="0" algn="l" rtl="0" eaLnBrk="1" fontAlgn="t" latinLnBrk="0" hangingPunct="1">
                        <a:spcBef>
                          <a:spcPts val="0"/>
                        </a:spcBef>
                        <a:spcAft>
                          <a:spcPts val="0"/>
                        </a:spcAft>
                      </a:pPr>
                      <a:r>
                        <a:rPr lang="en-GB" sz="2000" b="1" i="0" u="none" strike="noStrike" kern="1200">
                          <a:solidFill>
                            <a:srgbClr val="000000"/>
                          </a:solidFill>
                          <a:effectLst/>
                          <a:latin typeface="Twinkl"/>
                        </a:rPr>
                        <a:t>Niveau 2 –</a:t>
                      </a:r>
                      <a:endParaRPr lang="en-GB" sz="1800" b="0" i="0" u="none" strike="noStrike">
                        <a:effectLst/>
                        <a:latin typeface="Arial" panose="020B0604020202020204" pitchFamily="34" charset="0"/>
                      </a:endParaRPr>
                    </a:p>
                    <a:p>
                      <a:pPr marL="0" algn="l" rtl="0" eaLnBrk="1" fontAlgn="t" latinLnBrk="0" hangingPunct="1">
                        <a:spcBef>
                          <a:spcPts val="0"/>
                        </a:spcBef>
                        <a:spcAft>
                          <a:spcPts val="0"/>
                        </a:spcAft>
                      </a:pPr>
                      <a:r>
                        <a:rPr lang="en-GB" sz="2000" b="1" i="0" u="none" strike="noStrike" kern="1200">
                          <a:solidFill>
                            <a:srgbClr val="000000"/>
                          </a:solidFill>
                          <a:effectLst/>
                          <a:latin typeface="Twinkl"/>
                        </a:rPr>
                        <a:t>Complétez…</a:t>
                      </a:r>
                      <a:endParaRPr lang="en-GB"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l" rtl="0" eaLnBrk="1" fontAlgn="t" latinLnBrk="0" hangingPunct="1">
                        <a:spcBef>
                          <a:spcPts val="0"/>
                        </a:spcBef>
                        <a:spcAft>
                          <a:spcPts val="0"/>
                        </a:spcAft>
                      </a:pPr>
                      <a:r>
                        <a:rPr lang="en-GB" sz="2000" b="1" i="0" u="none" strike="noStrike" kern="1200">
                          <a:solidFill>
                            <a:srgbClr val="000000"/>
                          </a:solidFill>
                          <a:effectLst/>
                          <a:latin typeface="Twinkl"/>
                        </a:rPr>
                        <a:t>Niveau 3 –</a:t>
                      </a:r>
                      <a:endParaRPr lang="en-GB" sz="1800" b="0" i="0" u="none" strike="noStrike">
                        <a:effectLst/>
                        <a:latin typeface="Arial" panose="020B0604020202020204" pitchFamily="34" charset="0"/>
                      </a:endParaRPr>
                    </a:p>
                    <a:p>
                      <a:pPr marL="0" algn="l" rtl="0" eaLnBrk="1" fontAlgn="t" latinLnBrk="0" hangingPunct="1">
                        <a:spcBef>
                          <a:spcPts val="0"/>
                        </a:spcBef>
                        <a:spcAft>
                          <a:spcPts val="0"/>
                        </a:spcAft>
                      </a:pPr>
                      <a:r>
                        <a:rPr lang="en-GB" sz="2000" b="1" i="0" u="none" strike="noStrike" kern="1200">
                          <a:solidFill>
                            <a:srgbClr val="000000"/>
                          </a:solidFill>
                          <a:effectLst/>
                          <a:latin typeface="Twinkl"/>
                        </a:rPr>
                        <a:t>Traduisez…</a:t>
                      </a:r>
                      <a:endParaRPr lang="en-GB"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413481252"/>
                  </a:ext>
                </a:extLst>
              </a:tr>
              <a:tr h="1273429">
                <a:tc>
                  <a:txBody>
                    <a:bodyPr/>
                    <a:lstStyle/>
                    <a:p>
                      <a:pPr marL="0" indent="0" algn="l" rtl="0" eaLnBrk="1" fontAlgn="t" latinLnBrk="0" hangingPunct="1">
                        <a:spcBef>
                          <a:spcPts val="0"/>
                        </a:spcBef>
                        <a:spcAft>
                          <a:spcPts val="0"/>
                        </a:spcAft>
                      </a:pPr>
                      <a:r>
                        <a:rPr lang="en-GB" sz="2000" b="0" i="0" u="none" strike="noStrike" kern="1200">
                          <a:solidFill>
                            <a:srgbClr val="000000"/>
                          </a:solidFill>
                          <a:effectLst/>
                          <a:latin typeface="Twinkl"/>
                        </a:rPr>
                        <a:t>Year 9</a:t>
                      </a:r>
                      <a:endParaRPr lang="en-GB"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indent="0" algn="l" rtl="0" eaLnBrk="1" fontAlgn="t" latinLnBrk="0" hangingPunct="1">
                        <a:spcBef>
                          <a:spcPts val="0"/>
                        </a:spcBef>
                        <a:spcAft>
                          <a:spcPts val="0"/>
                        </a:spcAft>
                      </a:pPr>
                      <a:r>
                        <a:rPr lang="en-GB" sz="2000" b="0" i="0" u="none" strike="noStrike" kern="1200">
                          <a:solidFill>
                            <a:srgbClr val="000000"/>
                          </a:solidFill>
                          <a:effectLst/>
                          <a:latin typeface="Twinkl"/>
                        </a:rPr>
                        <a:t>3 adjectifs por donner une opinion</a:t>
                      </a:r>
                      <a:endParaRPr lang="en-GB"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7B0"/>
                    </a:solidFill>
                  </a:tcPr>
                </a:tc>
                <a:tc>
                  <a:txBody>
                    <a:bodyPr/>
                    <a:lstStyle/>
                    <a:p>
                      <a:pPr marL="0" algn="l" rtl="0" eaLnBrk="1" fontAlgn="t" latinLnBrk="0" hangingPunct="1">
                        <a:spcBef>
                          <a:spcPts val="0"/>
                        </a:spcBef>
                        <a:spcAft>
                          <a:spcPts val="0"/>
                        </a:spcAft>
                      </a:pPr>
                      <a:r>
                        <a:rPr lang="en-GB" sz="2000" b="0" i="0" u="none" strike="noStrike" kern="1200">
                          <a:solidFill>
                            <a:srgbClr val="000000"/>
                          </a:solidFill>
                          <a:effectLst/>
                          <a:latin typeface="Twinkl"/>
                        </a:rPr>
                        <a:t>Récemment… et c’était…</a:t>
                      </a:r>
                      <a:endParaRPr lang="en-GB"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l" rtl="0" eaLnBrk="1" fontAlgn="t" latinLnBrk="0" hangingPunct="1">
                        <a:spcBef>
                          <a:spcPts val="0"/>
                        </a:spcBef>
                        <a:spcAft>
                          <a:spcPts val="0"/>
                        </a:spcAft>
                      </a:pPr>
                      <a:r>
                        <a:rPr lang="en-GB" sz="2000" b="0" i="0" u="none" strike="noStrike" kern="1200">
                          <a:solidFill>
                            <a:srgbClr val="000000"/>
                          </a:solidFill>
                          <a:effectLst/>
                          <a:latin typeface="Twinkl"/>
                        </a:rPr>
                        <a:t>I am going to eat at Nando’s, it will be great.</a:t>
                      </a:r>
                      <a:endParaRPr lang="en-GB"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268588514"/>
                  </a:ext>
                </a:extLst>
              </a:tr>
              <a:tr h="1273429">
                <a:tc>
                  <a:txBody>
                    <a:bodyPr/>
                    <a:lstStyle/>
                    <a:p>
                      <a:pPr marL="0" indent="0" algn="l" rtl="0" eaLnBrk="1" fontAlgn="t" latinLnBrk="0" hangingPunct="1">
                        <a:spcBef>
                          <a:spcPts val="0"/>
                        </a:spcBef>
                        <a:spcAft>
                          <a:spcPts val="0"/>
                        </a:spcAft>
                      </a:pPr>
                      <a:r>
                        <a:rPr lang="en-GB" sz="2000" b="0" i="0" u="none" strike="noStrike" kern="1200">
                          <a:solidFill>
                            <a:srgbClr val="000000"/>
                          </a:solidFill>
                          <a:effectLst/>
                          <a:latin typeface="Twinkl"/>
                        </a:rPr>
                        <a:t>Year 10</a:t>
                      </a:r>
                      <a:endParaRPr lang="en-GB"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indent="0" algn="l" rtl="0" eaLnBrk="1" fontAlgn="t" latinLnBrk="0" hangingPunct="1">
                        <a:spcBef>
                          <a:spcPts val="0"/>
                        </a:spcBef>
                        <a:spcAft>
                          <a:spcPts val="0"/>
                        </a:spcAft>
                      </a:pPr>
                      <a:r>
                        <a:rPr lang="en-GB" sz="2000" b="0" i="0" u="none" strike="noStrike" kern="1200">
                          <a:solidFill>
                            <a:srgbClr val="000000"/>
                          </a:solidFill>
                          <a:effectLst/>
                          <a:latin typeface="Twinkl"/>
                        </a:rPr>
                        <a:t>3 lieux dans une ville (places in town)</a:t>
                      </a:r>
                      <a:endParaRPr lang="en-GB"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7B0"/>
                    </a:solidFill>
                  </a:tcPr>
                </a:tc>
                <a:tc>
                  <a:txBody>
                    <a:bodyPr/>
                    <a:lstStyle/>
                    <a:p>
                      <a:pPr marL="0" algn="l" rtl="0" eaLnBrk="1" fontAlgn="t" latinLnBrk="0" hangingPunct="1">
                        <a:spcBef>
                          <a:spcPts val="0"/>
                        </a:spcBef>
                        <a:spcAft>
                          <a:spcPts val="0"/>
                        </a:spcAft>
                      </a:pPr>
                      <a:r>
                        <a:rPr lang="en-GB" sz="2000" b="0" i="0" u="none" strike="noStrike" kern="1200">
                          <a:solidFill>
                            <a:srgbClr val="000000"/>
                          </a:solidFill>
                          <a:effectLst/>
                          <a:latin typeface="Twinkl"/>
                        </a:rPr>
                        <a:t>Dans ma ville on peut….dans…</a:t>
                      </a:r>
                      <a:endParaRPr lang="en-GB"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l" rtl="0" eaLnBrk="1" fontAlgn="t" latinLnBrk="0" hangingPunct="1">
                        <a:spcBef>
                          <a:spcPts val="0"/>
                        </a:spcBef>
                        <a:spcAft>
                          <a:spcPts val="0"/>
                        </a:spcAft>
                      </a:pPr>
                      <a:r>
                        <a:rPr lang="en-GB" sz="2000" b="0" i="0" u="none" strike="noStrike" kern="1200">
                          <a:solidFill>
                            <a:srgbClr val="000000"/>
                          </a:solidFill>
                          <a:effectLst/>
                          <a:latin typeface="Twinkl"/>
                        </a:rPr>
                        <a:t>In my town there is a lot to do.</a:t>
                      </a:r>
                      <a:endParaRPr lang="en-GB"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763942803"/>
                  </a:ext>
                </a:extLst>
              </a:tr>
              <a:tr h="1273429">
                <a:tc>
                  <a:txBody>
                    <a:bodyPr/>
                    <a:lstStyle/>
                    <a:p>
                      <a:pPr marL="0" indent="0" algn="l" rtl="0" eaLnBrk="1" fontAlgn="t" latinLnBrk="0" hangingPunct="1">
                        <a:spcBef>
                          <a:spcPts val="0"/>
                        </a:spcBef>
                        <a:spcAft>
                          <a:spcPts val="0"/>
                        </a:spcAft>
                      </a:pPr>
                      <a:r>
                        <a:rPr lang="en-GB" sz="2000" b="0" i="0" u="none" strike="noStrike" kern="1200">
                          <a:solidFill>
                            <a:srgbClr val="000000"/>
                          </a:solidFill>
                          <a:effectLst/>
                          <a:latin typeface="Twinkl"/>
                        </a:rPr>
                        <a:t>Year 11</a:t>
                      </a:r>
                      <a:endParaRPr lang="en-GB"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indent="0" algn="l" rtl="0" eaLnBrk="1" fontAlgn="t" latinLnBrk="0" hangingPunct="1">
                        <a:spcBef>
                          <a:spcPts val="0"/>
                        </a:spcBef>
                        <a:spcAft>
                          <a:spcPts val="0"/>
                        </a:spcAft>
                      </a:pPr>
                      <a:r>
                        <a:rPr lang="en-GB" sz="2000" b="0" i="0" u="none" strike="noStrike" kern="1200">
                          <a:solidFill>
                            <a:srgbClr val="000000"/>
                          </a:solidFill>
                          <a:effectLst/>
                          <a:latin typeface="Twinkl"/>
                        </a:rPr>
                        <a:t>3 problèmes environnementaux</a:t>
                      </a:r>
                      <a:endParaRPr lang="en-GB"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7B0"/>
                    </a:solidFill>
                  </a:tcPr>
                </a:tc>
                <a:tc>
                  <a:txBody>
                    <a:bodyPr/>
                    <a:lstStyle/>
                    <a:p>
                      <a:pPr marL="0" algn="l" rtl="0" eaLnBrk="1" fontAlgn="t" latinLnBrk="0" hangingPunct="1">
                        <a:spcBef>
                          <a:spcPts val="0"/>
                        </a:spcBef>
                        <a:spcAft>
                          <a:spcPts val="0"/>
                        </a:spcAft>
                      </a:pPr>
                      <a:r>
                        <a:rPr lang="en-GB" sz="2000" b="0" i="0" u="none" strike="noStrike" kern="1200">
                          <a:solidFill>
                            <a:srgbClr val="000000"/>
                          </a:solidFill>
                          <a:effectLst/>
                          <a:latin typeface="Twinkl"/>
                        </a:rPr>
                        <a:t>Si on…. on peut…</a:t>
                      </a:r>
                      <a:endParaRPr lang="en-GB"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l" rtl="0" eaLnBrk="1" fontAlgn="t" latinLnBrk="0" hangingPunct="1">
                        <a:spcBef>
                          <a:spcPts val="0"/>
                        </a:spcBef>
                        <a:spcAft>
                          <a:spcPts val="0"/>
                        </a:spcAft>
                      </a:pPr>
                      <a:r>
                        <a:rPr lang="en-GB" sz="2000" b="0" i="0" u="none" strike="noStrike" kern="1200">
                          <a:solidFill>
                            <a:srgbClr val="000000"/>
                          </a:solidFill>
                          <a:effectLst/>
                          <a:latin typeface="Twinkl"/>
                        </a:rPr>
                        <a:t>We should reduce waste</a:t>
                      </a:r>
                      <a:endParaRPr lang="en-GB"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709906357"/>
                  </a:ext>
                </a:extLst>
              </a:tr>
            </a:tbl>
          </a:graphicData>
        </a:graphic>
      </p:graphicFrame>
      <p:sp>
        <p:nvSpPr>
          <p:cNvPr id="5" name="Subtitle 2"/>
          <p:cNvSpPr txBox="1">
            <a:spLocks/>
          </p:cNvSpPr>
          <p:nvPr/>
        </p:nvSpPr>
        <p:spPr>
          <a:xfrm>
            <a:off x="723003" y="1105284"/>
            <a:ext cx="10740550" cy="590711"/>
          </a:xfrm>
          <a:prstGeom prst="rect">
            <a:avLst/>
          </a:prstGeom>
          <a:solidFill>
            <a:srgbClr val="FFFF00"/>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This is an example </a:t>
            </a:r>
            <a:r>
              <a:rPr lang="en-GB" sz="3200">
                <a:solidFill>
                  <a:prstClr val="black"/>
                </a:solidFill>
                <a:latin typeface="Calibri" panose="020F0502020204030204"/>
              </a:rPr>
              <a:t>of a</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blank Retrieval Practice sheet.</a:t>
            </a:r>
          </a:p>
        </p:txBody>
      </p:sp>
    </p:spTree>
    <p:extLst>
      <p:ext uri="{BB962C8B-B14F-4D97-AF65-F5344CB8AC3E}">
        <p14:creationId xmlns:p14="http://schemas.microsoft.com/office/powerpoint/2010/main" val="3271206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549" y="481806"/>
            <a:ext cx="10515600" cy="1325563"/>
          </a:xfrm>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61851" y="0"/>
            <a:ext cx="11197213" cy="6858000"/>
          </a:xfrm>
          <a:prstGeom prst="rect">
            <a:avLst/>
          </a:prstGeom>
        </p:spPr>
      </p:pic>
      <p:sp>
        <p:nvSpPr>
          <p:cNvPr id="5" name="Subtitle 2"/>
          <p:cNvSpPr txBox="1">
            <a:spLocks/>
          </p:cNvSpPr>
          <p:nvPr/>
        </p:nvSpPr>
        <p:spPr>
          <a:xfrm>
            <a:off x="3173698" y="1711638"/>
            <a:ext cx="6309361" cy="2916328"/>
          </a:xfrm>
          <a:prstGeom prst="rect">
            <a:avLst/>
          </a:prstGeom>
          <a:solidFill>
            <a:srgbClr val="FFFF00"/>
          </a:solidFill>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sz="3200">
                <a:solidFill>
                  <a:prstClr val="black"/>
                </a:solidFill>
                <a:latin typeface="Calibri" panose="020F0502020204030204"/>
              </a:rPr>
              <a:t>ENGLISH</a:t>
            </a:r>
            <a:endParaRPr lang="en-US">
              <a:solidFill>
                <a:prstClr val="black"/>
              </a:solidFill>
            </a:endParaRPr>
          </a:p>
          <a:p>
            <a:pPr marL="0" indent="0" algn="ctr">
              <a:buNone/>
              <a:defRPr/>
            </a:pPr>
            <a:r>
              <a:rPr lang="en-GB" sz="3200">
                <a:solidFill>
                  <a:prstClr val="black"/>
                </a:solidFill>
                <a:latin typeface="Calibri" panose="020F0502020204030204"/>
              </a:rPr>
              <a:t>This</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is </a:t>
            </a:r>
            <a:r>
              <a:rPr lang="en-GB" sz="3200">
                <a:solidFill>
                  <a:prstClr val="black"/>
                </a:solidFill>
                <a:latin typeface="Calibri" panose="020F0502020204030204"/>
              </a:rPr>
              <a:t>an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example of a knowledge organiser for the Anthology Poetry.</a:t>
            </a:r>
            <a:r>
              <a:rPr lang="en-GB" sz="3200">
                <a:solidFill>
                  <a:prstClr val="black"/>
                </a:solidFill>
                <a:latin typeface="Calibri" panose="020F0502020204030204"/>
              </a:rPr>
              <a:t> </a:t>
            </a:r>
            <a:endParaRPr lang="en-GB">
              <a:solidFill>
                <a:prstClr val="black"/>
              </a:solidFill>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It has all the essential knowledge for each poem including context, meaning, language and structure. </a:t>
            </a:r>
          </a:p>
        </p:txBody>
      </p:sp>
      <p:sp>
        <p:nvSpPr>
          <p:cNvPr id="7" name="Rectangle 6">
            <a:extLst>
              <a:ext uri="{FF2B5EF4-FFF2-40B4-BE49-F238E27FC236}">
                <a16:creationId xmlns:a16="http://schemas.microsoft.com/office/drawing/2014/main" id="{2168E52C-AC36-AD4F-0651-55753A6C98E5}"/>
              </a:ext>
            </a:extLst>
          </p:cNvPr>
          <p:cNvSpPr/>
          <p:nvPr/>
        </p:nvSpPr>
        <p:spPr>
          <a:xfrm>
            <a:off x="0" y="143693"/>
            <a:ext cx="12192000" cy="43844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3000" b="1" spc="-150">
                <a:solidFill>
                  <a:prstClr val="white"/>
                </a:solidFill>
                <a:latin typeface="Calibri" panose="020F0502020204030204"/>
                <a:ea typeface="Calibri"/>
                <a:cs typeface="Calibri"/>
              </a:rPr>
              <a:t>Knowledge Organisers</a:t>
            </a:r>
            <a:endParaRPr lang="en-GB" sz="3000" b="1" i="0" u="none" strike="noStrike" kern="1200" cap="none" spc="-150" normalizeH="0" baseline="0" noProof="0">
              <a:ln>
                <a:noFill/>
              </a:ln>
              <a:solidFill>
                <a:prstClr val="white"/>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27436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D24256F9-1E4D-1E39-42FD-B2FE8A137CD0}"/>
              </a:ext>
            </a:extLst>
          </p:cNvPr>
          <p:cNvSpPr>
            <a:spLocks noGrp="1"/>
          </p:cNvSpPr>
          <p:nvPr>
            <p:ph type="title"/>
          </p:nvPr>
        </p:nvSpPr>
        <p:spPr>
          <a:xfrm>
            <a:off x="827088" y="1641752"/>
            <a:ext cx="2655887" cy="3213277"/>
          </a:xfrm>
        </p:spPr>
        <p:txBody>
          <a:bodyPr anchor="t">
            <a:normAutofit/>
          </a:bodyPr>
          <a:lstStyle/>
          <a:p>
            <a:r>
              <a:rPr lang="en-GB" sz="4000"/>
              <a:t>Aims</a:t>
            </a:r>
          </a:p>
        </p:txBody>
      </p:sp>
      <p:sp>
        <p:nvSpPr>
          <p:cNvPr id="3" name="Content Placeholder 2">
            <a:extLst>
              <a:ext uri="{FF2B5EF4-FFF2-40B4-BE49-F238E27FC236}">
                <a16:creationId xmlns:a16="http://schemas.microsoft.com/office/drawing/2014/main" id="{D0C79BEA-1D2F-DEDC-8FA9-D0DD692924A9}"/>
              </a:ext>
            </a:extLst>
          </p:cNvPr>
          <p:cNvSpPr>
            <a:spLocks noGrp="1"/>
          </p:cNvSpPr>
          <p:nvPr>
            <p:ph idx="1"/>
          </p:nvPr>
        </p:nvSpPr>
        <p:spPr>
          <a:xfrm>
            <a:off x="4829624" y="800731"/>
            <a:ext cx="5262643" cy="5256538"/>
          </a:xfrm>
        </p:spPr>
        <p:txBody>
          <a:bodyPr vert="horz" lIns="91440" tIns="45720" rIns="91440" bIns="45720" rtlCol="0" anchor="t">
            <a:normAutofit fontScale="92500" lnSpcReduction="10000"/>
          </a:bodyPr>
          <a:lstStyle/>
          <a:p>
            <a:pPr marL="0" indent="0">
              <a:buNone/>
            </a:pPr>
            <a:r>
              <a:rPr lang="en-GB" sz="2400" b="1">
                <a:solidFill>
                  <a:schemeClr val="tx1">
                    <a:alpha val="80000"/>
                  </a:schemeClr>
                </a:solidFill>
              </a:rPr>
              <a:t>Mrs Hegarty</a:t>
            </a:r>
            <a:endParaRPr lang="en-GB" sz="2400" b="1">
              <a:solidFill>
                <a:schemeClr val="tx1">
                  <a:alpha val="80000"/>
                </a:schemeClr>
              </a:solidFill>
              <a:ea typeface="Calibri"/>
              <a:cs typeface="Calibri"/>
            </a:endParaRPr>
          </a:p>
          <a:p>
            <a:pPr>
              <a:buFontTx/>
              <a:buChar char="-"/>
            </a:pPr>
            <a:r>
              <a:rPr lang="en-GB" sz="2400" b="1">
                <a:solidFill>
                  <a:schemeClr val="tx1">
                    <a:alpha val="80000"/>
                  </a:schemeClr>
                </a:solidFill>
              </a:rPr>
              <a:t>Welcome and introductions</a:t>
            </a:r>
            <a:endParaRPr lang="en-GB" sz="2400" b="1">
              <a:solidFill>
                <a:schemeClr val="tx1">
                  <a:alpha val="80000"/>
                </a:schemeClr>
              </a:solidFill>
              <a:ea typeface="Calibri"/>
              <a:cs typeface="Calibri"/>
            </a:endParaRPr>
          </a:p>
          <a:p>
            <a:pPr>
              <a:buFontTx/>
              <a:buChar char="-"/>
            </a:pPr>
            <a:endParaRPr lang="en-GB" sz="2400" b="1">
              <a:solidFill>
                <a:schemeClr val="tx1">
                  <a:alpha val="80000"/>
                </a:schemeClr>
              </a:solidFill>
              <a:ea typeface="Calibri"/>
              <a:cs typeface="Calibri"/>
            </a:endParaRPr>
          </a:p>
          <a:p>
            <a:pPr marL="0" indent="0">
              <a:buNone/>
            </a:pPr>
            <a:r>
              <a:rPr lang="en-GB" sz="2400" b="1">
                <a:solidFill>
                  <a:schemeClr val="tx1">
                    <a:alpha val="80000"/>
                  </a:schemeClr>
                </a:solidFill>
                <a:ea typeface="Calibri"/>
                <a:cs typeface="Calibri"/>
              </a:rPr>
              <a:t>Mr </a:t>
            </a:r>
            <a:r>
              <a:rPr lang="en-GB" sz="2400" b="1" err="1">
                <a:solidFill>
                  <a:schemeClr val="tx1">
                    <a:alpha val="80000"/>
                  </a:schemeClr>
                </a:solidFill>
                <a:ea typeface="Calibri"/>
                <a:cs typeface="Calibri"/>
              </a:rPr>
              <a:t>Raynerd</a:t>
            </a:r>
            <a:endParaRPr lang="en-GB" sz="2400" b="1">
              <a:solidFill>
                <a:schemeClr val="tx1">
                  <a:alpha val="80000"/>
                </a:schemeClr>
              </a:solidFill>
              <a:ea typeface="Calibri"/>
              <a:cs typeface="Calibri"/>
            </a:endParaRPr>
          </a:p>
          <a:p>
            <a:pPr>
              <a:buFontTx/>
              <a:buChar char="-"/>
            </a:pPr>
            <a:r>
              <a:rPr lang="en-GB" sz="2400" b="1" err="1">
                <a:solidFill>
                  <a:schemeClr val="tx1">
                    <a:alpha val="80000"/>
                  </a:schemeClr>
                </a:solidFill>
                <a:ea typeface="Calibri"/>
                <a:cs typeface="Calibri"/>
              </a:rPr>
              <a:t>ClassCharts</a:t>
            </a:r>
            <a:endParaRPr lang="en-GB" sz="2400" b="1">
              <a:solidFill>
                <a:schemeClr val="tx1">
                  <a:alpha val="80000"/>
                </a:schemeClr>
              </a:solidFill>
              <a:ea typeface="Calibri"/>
              <a:cs typeface="Calibri"/>
            </a:endParaRPr>
          </a:p>
          <a:p>
            <a:pPr>
              <a:buFontTx/>
              <a:buChar char="-"/>
            </a:pPr>
            <a:r>
              <a:rPr lang="en-GB" sz="2400" b="1" err="1">
                <a:solidFill>
                  <a:schemeClr val="tx1">
                    <a:alpha val="80000"/>
                  </a:schemeClr>
                </a:solidFill>
              </a:rPr>
              <a:t>GCSEPod</a:t>
            </a:r>
            <a:r>
              <a:rPr lang="en-GB" sz="2400" b="1">
                <a:solidFill>
                  <a:schemeClr val="tx1">
                    <a:alpha val="80000"/>
                  </a:schemeClr>
                </a:solidFill>
              </a:rPr>
              <a:t>   &amp; Online Resources</a:t>
            </a:r>
            <a:endParaRPr lang="en-GB" sz="2400" b="1">
              <a:solidFill>
                <a:schemeClr val="tx1">
                  <a:alpha val="80000"/>
                </a:schemeClr>
              </a:solidFill>
              <a:ea typeface="Calibri"/>
              <a:cs typeface="Calibri"/>
            </a:endParaRPr>
          </a:p>
          <a:p>
            <a:pPr>
              <a:buFontTx/>
              <a:buChar char="-"/>
            </a:pPr>
            <a:r>
              <a:rPr lang="en-GB" sz="2400" b="1">
                <a:solidFill>
                  <a:schemeClr val="tx1">
                    <a:alpha val="80000"/>
                  </a:schemeClr>
                </a:solidFill>
                <a:ea typeface="Calibri"/>
                <a:cs typeface="Calibri"/>
              </a:rPr>
              <a:t>The GCSE Journey</a:t>
            </a:r>
          </a:p>
          <a:p>
            <a:pPr>
              <a:buFontTx/>
              <a:buChar char="-"/>
            </a:pPr>
            <a:r>
              <a:rPr lang="en-GB" sz="2400" b="1">
                <a:solidFill>
                  <a:schemeClr val="tx1">
                    <a:alpha val="80000"/>
                  </a:schemeClr>
                </a:solidFill>
              </a:rPr>
              <a:t>Exam board specifications </a:t>
            </a:r>
            <a:endParaRPr lang="en-GB" sz="2400" b="1">
              <a:solidFill>
                <a:schemeClr val="tx1">
                  <a:alpha val="80000"/>
                </a:schemeClr>
              </a:solidFill>
              <a:ea typeface="Calibri"/>
              <a:cs typeface="Calibri"/>
            </a:endParaRPr>
          </a:p>
          <a:p>
            <a:pPr>
              <a:buFontTx/>
              <a:buChar char="-"/>
            </a:pPr>
            <a:r>
              <a:rPr lang="en-GB" sz="2400" b="1">
                <a:solidFill>
                  <a:schemeClr val="tx1">
                    <a:alpha val="80000"/>
                  </a:schemeClr>
                </a:solidFill>
              </a:rPr>
              <a:t>Assessments</a:t>
            </a:r>
            <a:endParaRPr lang="en-GB" sz="2400" b="1">
              <a:solidFill>
                <a:schemeClr val="tx1">
                  <a:alpha val="80000"/>
                </a:schemeClr>
              </a:solidFill>
              <a:ea typeface="Calibri"/>
              <a:cs typeface="Calibri"/>
            </a:endParaRPr>
          </a:p>
          <a:p>
            <a:pPr marL="0" indent="0">
              <a:buNone/>
            </a:pPr>
            <a:endParaRPr lang="en-GB" sz="2400" b="1">
              <a:solidFill>
                <a:srgbClr val="FFFFFF">
                  <a:alpha val="80000"/>
                </a:srgbClr>
              </a:solidFill>
              <a:ea typeface="Calibri" panose="020F0502020204030204"/>
              <a:cs typeface="Calibri" panose="020F0502020204030204"/>
            </a:endParaRPr>
          </a:p>
          <a:p>
            <a:pPr marL="0" indent="0">
              <a:buNone/>
            </a:pPr>
            <a:r>
              <a:rPr lang="en-GB" sz="2400" b="1">
                <a:solidFill>
                  <a:schemeClr val="tx1">
                    <a:alpha val="80000"/>
                  </a:schemeClr>
                </a:solidFill>
              </a:rPr>
              <a:t>Mrs Gadsby</a:t>
            </a:r>
            <a:endParaRPr lang="en-GB" sz="2400" b="1">
              <a:solidFill>
                <a:schemeClr val="tx1">
                  <a:alpha val="80000"/>
                </a:schemeClr>
              </a:solidFill>
              <a:ea typeface="Calibri"/>
              <a:cs typeface="Calibri"/>
            </a:endParaRPr>
          </a:p>
          <a:p>
            <a:pPr>
              <a:buFontTx/>
              <a:buChar char="-"/>
            </a:pPr>
            <a:r>
              <a:rPr lang="en-GB" sz="2400" b="1">
                <a:solidFill>
                  <a:schemeClr val="tx1">
                    <a:alpha val="80000"/>
                  </a:schemeClr>
                </a:solidFill>
              </a:rPr>
              <a:t>Revision Strategies</a:t>
            </a:r>
            <a:endParaRPr lang="en-GB" sz="2400" b="1">
              <a:solidFill>
                <a:schemeClr val="tx1">
                  <a:alpha val="80000"/>
                </a:schemeClr>
              </a:solidFill>
              <a:ea typeface="Calibri"/>
              <a:cs typeface="Calibri"/>
            </a:endParaRPr>
          </a:p>
          <a:p>
            <a:pPr>
              <a:buFontTx/>
              <a:buChar char="-"/>
            </a:pPr>
            <a:r>
              <a:rPr lang="en-GB" sz="2400" b="1">
                <a:solidFill>
                  <a:schemeClr val="tx1">
                    <a:alpha val="80000"/>
                  </a:schemeClr>
                </a:solidFill>
              </a:rPr>
              <a:t>Good Mental Health</a:t>
            </a:r>
            <a:endParaRPr lang="en-GB" sz="2400" b="1">
              <a:solidFill>
                <a:schemeClr val="tx1">
                  <a:alpha val="80000"/>
                </a:schemeClr>
              </a:solidFill>
              <a:ea typeface="Calibri"/>
              <a:cs typeface="Calibri"/>
            </a:endParaRPr>
          </a:p>
          <a:p>
            <a:pPr>
              <a:buFontTx/>
              <a:buChar char="-"/>
            </a:pPr>
            <a:endParaRPr lang="en-GB" sz="2400" b="1">
              <a:solidFill>
                <a:schemeClr val="tx1">
                  <a:alpha val="80000"/>
                </a:schemeClr>
              </a:solidFill>
              <a:ea typeface="Calibri"/>
              <a:cs typeface="Calibri"/>
            </a:endParaRPr>
          </a:p>
          <a:p>
            <a:pPr>
              <a:buFontTx/>
              <a:buChar char="-"/>
            </a:pPr>
            <a:endParaRPr lang="en-GB" sz="1100">
              <a:solidFill>
                <a:schemeClr val="tx1">
                  <a:alpha val="80000"/>
                </a:schemeClr>
              </a:solidFill>
            </a:endParaRPr>
          </a:p>
        </p:txBody>
      </p:sp>
    </p:spTree>
    <p:extLst>
      <p:ext uri="{BB962C8B-B14F-4D97-AF65-F5344CB8AC3E}">
        <p14:creationId xmlns:p14="http://schemas.microsoft.com/office/powerpoint/2010/main" val="3965343759"/>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FF60A2E0-B77F-D877-ACEB-0DA9AE2CC808}"/>
              </a:ext>
            </a:extLst>
          </p:cNvPr>
          <p:cNvPicPr>
            <a:picLocks noChangeAspect="1"/>
          </p:cNvPicPr>
          <p:nvPr/>
        </p:nvPicPr>
        <p:blipFill>
          <a:blip r:embed="rId2"/>
          <a:stretch>
            <a:fillRect/>
          </a:stretch>
        </p:blipFill>
        <p:spPr>
          <a:xfrm>
            <a:off x="116614" y="768662"/>
            <a:ext cx="9404553" cy="6462232"/>
          </a:xfrm>
          <a:prstGeom prst="rect">
            <a:avLst/>
          </a:prstGeom>
        </p:spPr>
      </p:pic>
      <p:sp>
        <p:nvSpPr>
          <p:cNvPr id="4" name="Subtitle 2">
            <a:extLst>
              <a:ext uri="{FF2B5EF4-FFF2-40B4-BE49-F238E27FC236}">
                <a16:creationId xmlns:a16="http://schemas.microsoft.com/office/drawing/2014/main" id="{7B93457B-9252-8FAB-9152-D6239328242A}"/>
              </a:ext>
            </a:extLst>
          </p:cNvPr>
          <p:cNvSpPr txBox="1">
            <a:spLocks/>
          </p:cNvSpPr>
          <p:nvPr/>
        </p:nvSpPr>
        <p:spPr>
          <a:xfrm>
            <a:off x="9292109" y="1297020"/>
            <a:ext cx="2712273" cy="5191122"/>
          </a:xfrm>
          <a:prstGeom prst="rect">
            <a:avLst/>
          </a:prstGeom>
          <a:solidFill>
            <a:srgbClr val="FFFF00"/>
          </a:solidFill>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sz="3200">
                <a:solidFill>
                  <a:prstClr val="black"/>
                </a:solidFill>
                <a:latin typeface="Calibri" panose="020F0502020204030204"/>
              </a:rPr>
              <a:t>MFL</a:t>
            </a:r>
            <a:endParaRPr lang="en-US">
              <a:solidFill>
                <a:prstClr val="black"/>
              </a:solidFill>
            </a:endParaRPr>
          </a:p>
          <a:p>
            <a:pPr marL="0" indent="0" algn="ctr">
              <a:buNone/>
              <a:defRPr/>
            </a:pPr>
            <a:r>
              <a:rPr lang="en-GB" sz="3200">
                <a:solidFill>
                  <a:prstClr val="black"/>
                </a:solidFill>
                <a:latin typeface="Calibri" panose="020F0502020204030204"/>
              </a:rPr>
              <a:t>This</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is </a:t>
            </a:r>
            <a:r>
              <a:rPr lang="en-GB" sz="3200">
                <a:solidFill>
                  <a:prstClr val="black"/>
                </a:solidFill>
                <a:latin typeface="Calibri" panose="020F0502020204030204"/>
              </a:rPr>
              <a:t>an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example of a knowledge </a:t>
            </a:r>
            <a:r>
              <a:rPr lang="en-GB" sz="3200">
                <a:solidFill>
                  <a:prstClr val="black"/>
                </a:solidFill>
                <a:latin typeface="Calibri" panose="020F0502020204030204"/>
              </a:rPr>
              <a:t>organiser on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the </a:t>
            </a:r>
            <a:r>
              <a:rPr lang="en-GB" sz="3200">
                <a:solidFill>
                  <a:prstClr val="black"/>
                </a:solidFill>
                <a:latin typeface="Calibri" panose="020F0502020204030204"/>
              </a:rPr>
              <a:t>topic of Family</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a:t>
            </a:r>
            <a:r>
              <a:rPr lang="en-GB" sz="3200">
                <a:solidFill>
                  <a:prstClr val="black"/>
                </a:solidFill>
                <a:latin typeface="Calibri" panose="020F0502020204030204"/>
              </a:rPr>
              <a:t> </a:t>
            </a:r>
            <a:endParaRPr lang="en-GB">
              <a:solidFill>
                <a:prstClr val="black"/>
              </a:solidFill>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indent="0" algn="ctr">
              <a:buNone/>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It has all the essential </a:t>
            </a:r>
            <a:r>
              <a:rPr lang="en-GB" sz="3200">
                <a:solidFill>
                  <a:prstClr val="black"/>
                </a:solidFill>
                <a:latin typeface="Calibri" panose="020F0502020204030204"/>
              </a:rPr>
              <a:t>vocab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and </a:t>
            </a:r>
            <a:r>
              <a:rPr lang="en-GB" sz="3200">
                <a:solidFill>
                  <a:prstClr val="black"/>
                </a:solidFill>
                <a:latin typeface="Calibri" panose="020F0502020204030204"/>
              </a:rPr>
              <a:t>structures needed to write/speak about family</a:t>
            </a:r>
            <a:endParaRPr lang="en-GB" sz="32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6" name="Rectangle 5">
            <a:extLst>
              <a:ext uri="{FF2B5EF4-FFF2-40B4-BE49-F238E27FC236}">
                <a16:creationId xmlns:a16="http://schemas.microsoft.com/office/drawing/2014/main" id="{08A3F6B6-FD14-3556-C723-4B56FA5B6B50}"/>
              </a:ext>
            </a:extLst>
          </p:cNvPr>
          <p:cNvSpPr/>
          <p:nvPr/>
        </p:nvSpPr>
        <p:spPr>
          <a:xfrm>
            <a:off x="0" y="143693"/>
            <a:ext cx="12192000" cy="43844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3000" b="1" spc="-150">
                <a:solidFill>
                  <a:prstClr val="white"/>
                </a:solidFill>
                <a:latin typeface="Calibri" panose="020F0502020204030204"/>
                <a:ea typeface="Calibri"/>
                <a:cs typeface="Calibri"/>
              </a:rPr>
              <a:t>Knowledge Organisers</a:t>
            </a:r>
            <a:endParaRPr lang="en-GB" sz="3000" b="1" i="0" u="none" strike="noStrike" kern="1200" cap="none" spc="-150" normalizeH="0" baseline="0" noProof="0">
              <a:ln>
                <a:noFill/>
              </a:ln>
              <a:solidFill>
                <a:prstClr val="white"/>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683644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3693"/>
            <a:ext cx="12192000" cy="43844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150" normalizeH="0" baseline="0" noProof="0">
                <a:ln>
                  <a:noFill/>
                </a:ln>
                <a:solidFill>
                  <a:prstClr val="white"/>
                </a:solidFill>
                <a:effectLst/>
                <a:uLnTx/>
                <a:uFillTx/>
                <a:latin typeface="Calibri" panose="020F0502020204030204"/>
                <a:ea typeface="+mn-ea"/>
                <a:cs typeface="+mn-cs"/>
              </a:rPr>
              <a:t>Look Say Cover Write Check </a:t>
            </a:r>
          </a:p>
        </p:txBody>
      </p:sp>
      <p:sp>
        <p:nvSpPr>
          <p:cNvPr id="2" name="Rectangle 1"/>
          <p:cNvSpPr/>
          <p:nvPr/>
        </p:nvSpPr>
        <p:spPr>
          <a:xfrm>
            <a:off x="0" y="582138"/>
            <a:ext cx="11296357"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LOOK SAY COVER WRITE CHECK x3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1" i="0" u="none" strike="noStrike" kern="1200" cap="none" spc="0" normalizeH="0" baseline="0" noProof="0">
                <a:ln>
                  <a:noFill/>
                </a:ln>
                <a:solidFill>
                  <a:srgbClr val="FF0000"/>
                </a:solidFill>
                <a:effectLst/>
                <a:uLnTx/>
                <a:uFillTx/>
                <a:latin typeface="Calibri" panose="020F0502020204030204"/>
                <a:ea typeface="+mn-ea"/>
                <a:cs typeface="+mn-cs"/>
              </a:rPr>
              <a:t>LOOK</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 - Read the specific knowledge you need to learn.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1" i="0" u="none" strike="noStrike" kern="1200" cap="none" spc="0" normalizeH="0" baseline="0" noProof="0">
                <a:ln>
                  <a:noFill/>
                </a:ln>
                <a:solidFill>
                  <a:srgbClr val="FF0000"/>
                </a:solidFill>
                <a:effectLst/>
                <a:uLnTx/>
                <a:uFillTx/>
                <a:latin typeface="Calibri" panose="020F0502020204030204"/>
                <a:ea typeface="+mn-ea"/>
                <a:cs typeface="+mn-cs"/>
              </a:rPr>
              <a:t>SAY</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 – Read out loud the specific knowledge you need to learn.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1" i="0" u="none" strike="noStrike" kern="1200" cap="none" spc="0" normalizeH="0" baseline="0" noProof="0">
                <a:ln>
                  <a:noFill/>
                </a:ln>
                <a:solidFill>
                  <a:srgbClr val="FF0000"/>
                </a:solidFill>
                <a:effectLst/>
                <a:uLnTx/>
                <a:uFillTx/>
                <a:latin typeface="Calibri" panose="020F0502020204030204"/>
                <a:ea typeface="+mn-ea"/>
                <a:cs typeface="+mn-cs"/>
              </a:rPr>
              <a:t>COVER</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 – Cover the knowledge.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1" i="0" u="none" strike="noStrike" kern="1200" cap="none" spc="0" normalizeH="0" baseline="0" noProof="0">
                <a:ln>
                  <a:noFill/>
                </a:ln>
                <a:solidFill>
                  <a:srgbClr val="FF0000"/>
                </a:solidFill>
                <a:effectLst/>
                <a:uLnTx/>
                <a:uFillTx/>
                <a:latin typeface="Calibri" panose="020F0502020204030204"/>
                <a:ea typeface="+mn-ea"/>
                <a:cs typeface="+mn-cs"/>
              </a:rPr>
              <a:t>WRITE</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 – Write out everything you can remember from knowledge organiser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1" i="0" u="none" strike="noStrike" kern="1200" cap="none" spc="0" normalizeH="0" baseline="0" noProof="0">
                <a:ln>
                  <a:noFill/>
                </a:ln>
                <a:solidFill>
                  <a:srgbClr val="FF0000"/>
                </a:solidFill>
                <a:effectLst/>
                <a:uLnTx/>
                <a:uFillTx/>
                <a:latin typeface="Calibri" panose="020F0502020204030204"/>
                <a:ea typeface="+mn-ea"/>
                <a:cs typeface="+mn-cs"/>
              </a:rPr>
              <a:t>CHECK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 Check that you have all the knowledge needed and it is correct. Any content that is missing or incorrect use a red pen to illustrate the gaps in your knowledge that you have corrected.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1" i="0" u="none" strike="noStrike" kern="1200" cap="none" spc="0" normalizeH="0" baseline="0" noProof="0">
                <a:ln>
                  <a:noFill/>
                </a:ln>
                <a:solidFill>
                  <a:srgbClr val="FF0000"/>
                </a:solidFill>
                <a:effectLst/>
                <a:uLnTx/>
                <a:uFillTx/>
                <a:latin typeface="Calibri" panose="020F0502020204030204"/>
                <a:ea typeface="+mn-ea"/>
                <a:cs typeface="+mn-cs"/>
              </a:rPr>
              <a:t>x3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 Repeat 3 times.</a:t>
            </a:r>
          </a:p>
        </p:txBody>
      </p:sp>
      <p:graphicFrame>
        <p:nvGraphicFramePr>
          <p:cNvPr id="5" name="Table 4"/>
          <p:cNvGraphicFramePr>
            <a:graphicFrameLocks noGrp="1"/>
          </p:cNvGraphicFramePr>
          <p:nvPr/>
        </p:nvGraphicFramePr>
        <p:xfrm>
          <a:off x="496390" y="2521130"/>
          <a:ext cx="11482250" cy="4140926"/>
        </p:xfrm>
        <a:graphic>
          <a:graphicData uri="http://schemas.openxmlformats.org/drawingml/2006/table">
            <a:tbl>
              <a:tblPr firstRow="1" firstCol="1" bandRow="1"/>
              <a:tblGrid>
                <a:gridCol w="1505419">
                  <a:extLst>
                    <a:ext uri="{9D8B030D-6E8A-4147-A177-3AD203B41FA5}">
                      <a16:colId xmlns:a16="http://schemas.microsoft.com/office/drawing/2014/main" val="3557178727"/>
                    </a:ext>
                  </a:extLst>
                </a:gridCol>
                <a:gridCol w="9976831">
                  <a:extLst>
                    <a:ext uri="{9D8B030D-6E8A-4147-A177-3AD203B41FA5}">
                      <a16:colId xmlns:a16="http://schemas.microsoft.com/office/drawing/2014/main" val="2131065338"/>
                    </a:ext>
                  </a:extLst>
                </a:gridCol>
              </a:tblGrid>
              <a:tr h="398780">
                <a:tc>
                  <a:txBody>
                    <a:bodyPr/>
                    <a:lstStyle/>
                    <a:p>
                      <a:pPr algn="ctr">
                        <a:lnSpc>
                          <a:spcPct val="107000"/>
                        </a:lnSpc>
                        <a:spcAft>
                          <a:spcPts val="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Round </a:t>
                      </a:r>
                      <a:endParaRPr lang="en-GB"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Knowledge</a:t>
                      </a:r>
                      <a:endParaRPr lang="en-GB"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109953023"/>
                  </a:ext>
                </a:extLst>
              </a:tr>
              <a:tr h="1274538">
                <a:tc>
                  <a:txBody>
                    <a:bodyPr/>
                    <a:lstStyle/>
                    <a:p>
                      <a:pPr algn="ctr">
                        <a:lnSpc>
                          <a:spcPct val="107000"/>
                        </a:lnSpc>
                        <a:spcAft>
                          <a:spcPts val="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1</a:t>
                      </a:r>
                      <a:endParaRPr lang="en-GB"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 </a:t>
                      </a:r>
                      <a:endParaRPr lang="en-GB"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166934"/>
                  </a:ext>
                </a:extLst>
              </a:tr>
              <a:tr h="1193070">
                <a:tc>
                  <a:txBody>
                    <a:bodyPr/>
                    <a:lstStyle/>
                    <a:p>
                      <a:pPr algn="ctr">
                        <a:lnSpc>
                          <a:spcPct val="107000"/>
                        </a:lnSpc>
                        <a:spcAft>
                          <a:spcPts val="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2</a:t>
                      </a:r>
                      <a:endParaRPr lang="en-GB"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 </a:t>
                      </a:r>
                      <a:endParaRPr lang="en-GB"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704120"/>
                  </a:ext>
                </a:extLst>
              </a:tr>
              <a:tr h="1274538">
                <a:tc>
                  <a:txBody>
                    <a:bodyPr/>
                    <a:lstStyle/>
                    <a:p>
                      <a:pPr algn="ctr">
                        <a:lnSpc>
                          <a:spcPct val="107000"/>
                        </a:lnSpc>
                        <a:spcAft>
                          <a:spcPts val="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3</a:t>
                      </a:r>
                      <a:endParaRPr lang="en-GB"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 </a:t>
                      </a:r>
                      <a:endParaRPr lang="en-GB"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840015"/>
                  </a:ext>
                </a:extLst>
              </a:tr>
            </a:tbl>
          </a:graphicData>
        </a:graphic>
      </p:graphicFrame>
    </p:spTree>
    <p:extLst>
      <p:ext uri="{BB962C8B-B14F-4D97-AF65-F5344CB8AC3E}">
        <p14:creationId xmlns:p14="http://schemas.microsoft.com/office/powerpoint/2010/main" val="4274402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078"/>
            <a:ext cx="12192000" cy="41812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150" normalizeH="0" baseline="0" noProof="0">
                <a:ln>
                  <a:noFill/>
                </a:ln>
                <a:solidFill>
                  <a:prstClr val="white"/>
                </a:solidFill>
                <a:effectLst/>
                <a:uLnTx/>
                <a:uFillTx/>
                <a:latin typeface="Calibri" panose="020F0502020204030204"/>
                <a:ea typeface="+mn-ea"/>
                <a:cs typeface="+mn-cs"/>
              </a:rPr>
              <a:t>Chunking</a:t>
            </a:r>
          </a:p>
        </p:txBody>
      </p:sp>
      <p:sp>
        <p:nvSpPr>
          <p:cNvPr id="5" name="Rounded Rectangle 4"/>
          <p:cNvSpPr/>
          <p:nvPr/>
        </p:nvSpPr>
        <p:spPr>
          <a:xfrm>
            <a:off x="58057" y="1176884"/>
            <a:ext cx="3860800" cy="265488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ounded Rectangle 15"/>
          <p:cNvSpPr/>
          <p:nvPr/>
        </p:nvSpPr>
        <p:spPr>
          <a:xfrm>
            <a:off x="4085772" y="1176884"/>
            <a:ext cx="3860800" cy="265488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ounded Rectangle 18"/>
          <p:cNvSpPr/>
          <p:nvPr/>
        </p:nvSpPr>
        <p:spPr>
          <a:xfrm>
            <a:off x="8171544" y="1176883"/>
            <a:ext cx="3860800" cy="265488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ounded Rectangle 19"/>
          <p:cNvSpPr/>
          <p:nvPr/>
        </p:nvSpPr>
        <p:spPr>
          <a:xfrm>
            <a:off x="87085" y="4014427"/>
            <a:ext cx="3860800" cy="265488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ounded Rectangle 20"/>
          <p:cNvSpPr/>
          <p:nvPr/>
        </p:nvSpPr>
        <p:spPr>
          <a:xfrm>
            <a:off x="4114800" y="4014427"/>
            <a:ext cx="3860800" cy="265488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8200572" y="4014426"/>
            <a:ext cx="3860800" cy="265488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p:cNvSpPr/>
          <p:nvPr/>
        </p:nvSpPr>
        <p:spPr>
          <a:xfrm>
            <a:off x="0" y="639856"/>
            <a:ext cx="12192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Write a topic out in your own words in the boxes provided</a:t>
            </a:r>
          </a:p>
        </p:txBody>
      </p:sp>
    </p:spTree>
    <p:extLst>
      <p:ext uri="{BB962C8B-B14F-4D97-AF65-F5344CB8AC3E}">
        <p14:creationId xmlns:p14="http://schemas.microsoft.com/office/powerpoint/2010/main" val="373100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078"/>
            <a:ext cx="12192000" cy="36587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150" normalizeH="0" baseline="0" noProof="0">
                <a:ln>
                  <a:noFill/>
                </a:ln>
                <a:solidFill>
                  <a:prstClr val="white"/>
                </a:solidFill>
                <a:effectLst/>
                <a:uLnTx/>
                <a:uFillTx/>
                <a:latin typeface="Calibri" panose="020F0502020204030204"/>
                <a:ea typeface="+mn-ea"/>
                <a:cs typeface="+mn-cs"/>
              </a:rPr>
              <a:t>Concept Mind Map</a:t>
            </a:r>
          </a:p>
        </p:txBody>
      </p:sp>
      <p:sp>
        <p:nvSpPr>
          <p:cNvPr id="2" name="Rectangle 1"/>
          <p:cNvSpPr/>
          <p:nvPr/>
        </p:nvSpPr>
        <p:spPr>
          <a:xfrm>
            <a:off x="36871" y="471198"/>
            <a:ext cx="11296357" cy="276999"/>
          </a:xfrm>
          <a:prstGeom prst="rect">
            <a:avLst/>
          </a:prstGeom>
        </p:spPr>
        <p:txBody>
          <a:bodyPr wrap="square" lIns="91440" tIns="45720" rIns="91440" bIns="45720" anchor="t">
            <a:spAutoFit/>
          </a:bodyPr>
          <a:lstStyle/>
          <a:p>
            <a:pPr>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Create a mind map using the knowledge from your Knowledge Organiser. Break up the topics into key concepts and different </a:t>
            </a:r>
            <a:r>
              <a:rPr lang="en-GB" sz="1200" b="1">
                <a:solidFill>
                  <a:prstClr val="black"/>
                </a:solidFill>
                <a:latin typeface="Calibri" panose="020F0502020204030204"/>
              </a:rPr>
              <a:t>categories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to practice retrieval.</a:t>
            </a:r>
            <a:r>
              <a:rPr lang="en-GB" sz="1200" b="1">
                <a:solidFill>
                  <a:prstClr val="black"/>
                </a:solidFill>
                <a:latin typeface="Calibri" panose="020F0502020204030204"/>
              </a:rPr>
              <a:t> </a:t>
            </a:r>
            <a:endParaRPr kumimoji="0" lang="en-GB"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What is a Mind Map?">
            <a:extLst>
              <a:ext uri="{FF2B5EF4-FFF2-40B4-BE49-F238E27FC236}">
                <a16:creationId xmlns:a16="http://schemas.microsoft.com/office/drawing/2014/main" id="{8BAE533F-E0A8-2B6B-D27D-FB9C7DD4FF5D}"/>
              </a:ext>
            </a:extLst>
          </p:cNvPr>
          <p:cNvPicPr>
            <a:picLocks noChangeAspect="1"/>
          </p:cNvPicPr>
          <p:nvPr/>
        </p:nvPicPr>
        <p:blipFill>
          <a:blip r:embed="rId2"/>
          <a:stretch>
            <a:fillRect/>
          </a:stretch>
        </p:blipFill>
        <p:spPr>
          <a:xfrm>
            <a:off x="852949" y="1257745"/>
            <a:ext cx="10154262" cy="5116801"/>
          </a:xfrm>
          <a:prstGeom prst="rect">
            <a:avLst/>
          </a:prstGeom>
        </p:spPr>
      </p:pic>
    </p:spTree>
    <p:extLst>
      <p:ext uri="{BB962C8B-B14F-4D97-AF65-F5344CB8AC3E}">
        <p14:creationId xmlns:p14="http://schemas.microsoft.com/office/powerpoint/2010/main" val="4090835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078"/>
            <a:ext cx="12192000" cy="3919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a:ln>
                  <a:noFill/>
                </a:ln>
                <a:solidFill>
                  <a:prstClr val="white"/>
                </a:solidFill>
                <a:effectLst/>
                <a:uLnTx/>
                <a:uFillTx/>
                <a:latin typeface="Calibri" panose="020F0502020204030204"/>
                <a:ea typeface="+mn-ea"/>
                <a:cs typeface="+mn-cs"/>
              </a:rPr>
              <a:t>Shrink it</a:t>
            </a:r>
          </a:p>
        </p:txBody>
      </p:sp>
      <p:sp>
        <p:nvSpPr>
          <p:cNvPr id="7" name="Rounded Rectangle 6"/>
          <p:cNvSpPr/>
          <p:nvPr/>
        </p:nvSpPr>
        <p:spPr>
          <a:xfrm>
            <a:off x="159657" y="808447"/>
            <a:ext cx="4586514" cy="5936342"/>
          </a:xfrm>
          <a:prstGeom prst="roundRect">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798284" y="808447"/>
            <a:ext cx="313508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Black" panose="020B0A04020102020204" pitchFamily="34" charset="0"/>
                <a:ea typeface="+mn-ea"/>
                <a:cs typeface="+mn-cs"/>
              </a:rPr>
              <a:t>KNOWLEDGE HERE </a:t>
            </a:r>
          </a:p>
        </p:txBody>
      </p:sp>
      <p:sp>
        <p:nvSpPr>
          <p:cNvPr id="10" name="Rounded Rectangular Callout 9"/>
          <p:cNvSpPr/>
          <p:nvPr/>
        </p:nvSpPr>
        <p:spPr>
          <a:xfrm>
            <a:off x="4905827" y="808447"/>
            <a:ext cx="7068460" cy="2820124"/>
          </a:xfrm>
          <a:prstGeom prst="wedgeRoundRectCallout">
            <a:avLst>
              <a:gd name="adj1" fmla="val -56093"/>
              <a:gd name="adj2" fmla="val -23107"/>
              <a:gd name="adj3" fmla="val 16667"/>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225143" y="808447"/>
            <a:ext cx="674914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Black" panose="020B0A04020102020204" pitchFamily="34" charset="0"/>
                <a:ea typeface="+mn-ea"/>
                <a:cs typeface="+mn-cs"/>
              </a:rPr>
              <a:t>2. Summarise Here </a:t>
            </a:r>
          </a:p>
        </p:txBody>
      </p:sp>
      <p:sp>
        <p:nvSpPr>
          <p:cNvPr id="11" name="Rectangular Callout 10"/>
          <p:cNvSpPr/>
          <p:nvPr/>
        </p:nvSpPr>
        <p:spPr>
          <a:xfrm>
            <a:off x="8186057" y="3797162"/>
            <a:ext cx="3904343" cy="2835867"/>
          </a:xfrm>
          <a:prstGeom prst="wedgeRectCallout">
            <a:avLst>
              <a:gd name="adj1" fmla="val 22190"/>
              <a:gd name="adj2" fmla="val -65341"/>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511143" y="3797162"/>
            <a:ext cx="674914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Black" panose="020B0A04020102020204" pitchFamily="34" charset="0"/>
                <a:ea typeface="+mn-ea"/>
                <a:cs typeface="+mn-cs"/>
              </a:rPr>
              <a:t>3.Summarise Again</a:t>
            </a:r>
          </a:p>
        </p:txBody>
      </p:sp>
      <p:sp>
        <p:nvSpPr>
          <p:cNvPr id="17" name="Rectangular Callout 16"/>
          <p:cNvSpPr/>
          <p:nvPr/>
        </p:nvSpPr>
        <p:spPr>
          <a:xfrm>
            <a:off x="5054600" y="3776618"/>
            <a:ext cx="2794000" cy="2835867"/>
          </a:xfrm>
          <a:prstGeom prst="wedgeRectCallout">
            <a:avLst>
              <a:gd name="adj1" fmla="val 67385"/>
              <a:gd name="adj2" fmla="val 20131"/>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2908300" y="3797162"/>
            <a:ext cx="674914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Black" panose="020B0A04020102020204" pitchFamily="34" charset="0"/>
                <a:ea typeface="+mn-ea"/>
                <a:cs typeface="+mn-cs"/>
              </a:rPr>
              <a:t>4.Summarise a final time</a:t>
            </a:r>
          </a:p>
        </p:txBody>
      </p:sp>
    </p:spTree>
    <p:extLst>
      <p:ext uri="{BB962C8B-B14F-4D97-AF65-F5344CB8AC3E}">
        <p14:creationId xmlns:p14="http://schemas.microsoft.com/office/powerpoint/2010/main" val="3217247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55B4F3-534D-BBE7-9C63-D088E0FB4E34}"/>
              </a:ext>
            </a:extLst>
          </p:cNvPr>
          <p:cNvSpPr/>
          <p:nvPr/>
        </p:nvSpPr>
        <p:spPr>
          <a:xfrm>
            <a:off x="0" y="39078"/>
            <a:ext cx="12192000" cy="3919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3600" b="1" spc="-150">
                <a:solidFill>
                  <a:prstClr val="white"/>
                </a:solidFill>
                <a:latin typeface="Calibri" panose="020F0502020204030204"/>
              </a:rPr>
              <a:t>Test it</a:t>
            </a:r>
            <a:endParaRPr kumimoji="0" lang="en-GB" sz="3600" b="1" i="0" u="none" strike="noStrike" kern="1200" cap="none" spc="-15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766EBC2-59C4-D818-969F-F1F788DFA6D0}"/>
              </a:ext>
            </a:extLst>
          </p:cNvPr>
          <p:cNvSpPr txBox="1"/>
          <p:nvPr/>
        </p:nvSpPr>
        <p:spPr>
          <a:xfrm>
            <a:off x="313403" y="626806"/>
            <a:ext cx="11694241"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ea typeface="Calibri"/>
                <a:cs typeface="Calibri"/>
              </a:rPr>
              <a:t>Exam Practice  </a:t>
            </a:r>
            <a:r>
              <a:rPr lang="en-GB" sz="3200">
                <a:ea typeface="Calibri"/>
                <a:cs typeface="Calibri"/>
              </a:rPr>
              <a:t>                                   </a:t>
            </a:r>
            <a:endParaRPr lang="en-US"/>
          </a:p>
          <a:p>
            <a:r>
              <a:rPr lang="en-GB" sz="3200" i="1">
                <a:ea typeface="Calibri"/>
                <a:cs typeface="Calibri"/>
              </a:rPr>
              <a:t>Exam board Websites                                      Published practice books</a:t>
            </a:r>
            <a:endParaRPr lang="en-GB" i="1">
              <a:ea typeface="Calibri"/>
              <a:cs typeface="Calibri"/>
            </a:endParaRPr>
          </a:p>
          <a:p>
            <a:endParaRPr lang="en-GB" sz="3200" i="1">
              <a:ea typeface="Calibri"/>
              <a:cs typeface="Calibri"/>
            </a:endParaRPr>
          </a:p>
          <a:p>
            <a:endParaRPr lang="en-GB" sz="3200">
              <a:ea typeface="Calibri"/>
              <a:cs typeface="Calibri"/>
            </a:endParaRPr>
          </a:p>
        </p:txBody>
      </p:sp>
      <p:pic>
        <p:nvPicPr>
          <p:cNvPr id="5" name="Picture 4" descr="A screenshot of a web page&#10;&#10;Description automatically generated">
            <a:extLst>
              <a:ext uri="{FF2B5EF4-FFF2-40B4-BE49-F238E27FC236}">
                <a16:creationId xmlns:a16="http://schemas.microsoft.com/office/drawing/2014/main" id="{6F489F5E-0B16-1F04-5C98-09C6BC4A6038}"/>
              </a:ext>
            </a:extLst>
          </p:cNvPr>
          <p:cNvPicPr>
            <a:picLocks noChangeAspect="1"/>
          </p:cNvPicPr>
          <p:nvPr/>
        </p:nvPicPr>
        <p:blipFill>
          <a:blip r:embed="rId2"/>
          <a:stretch>
            <a:fillRect/>
          </a:stretch>
        </p:blipFill>
        <p:spPr>
          <a:xfrm>
            <a:off x="189271" y="2256406"/>
            <a:ext cx="6159910" cy="3340704"/>
          </a:xfrm>
          <a:prstGeom prst="rect">
            <a:avLst/>
          </a:prstGeom>
        </p:spPr>
      </p:pic>
      <p:pic>
        <p:nvPicPr>
          <p:cNvPr id="6" name="Picture 5" descr="A cover of a book&#10;&#10;Description automatically generated">
            <a:extLst>
              <a:ext uri="{FF2B5EF4-FFF2-40B4-BE49-F238E27FC236}">
                <a16:creationId xmlns:a16="http://schemas.microsoft.com/office/drawing/2014/main" id="{DE4A816B-78DA-B755-A224-D6B11E27BB38}"/>
              </a:ext>
            </a:extLst>
          </p:cNvPr>
          <p:cNvPicPr>
            <a:picLocks noChangeAspect="1"/>
          </p:cNvPicPr>
          <p:nvPr/>
        </p:nvPicPr>
        <p:blipFill>
          <a:blip r:embed="rId3"/>
          <a:stretch>
            <a:fillRect/>
          </a:stretch>
        </p:blipFill>
        <p:spPr>
          <a:xfrm>
            <a:off x="7802819" y="2028671"/>
            <a:ext cx="2965040" cy="4201754"/>
          </a:xfrm>
          <a:prstGeom prst="rect">
            <a:avLst/>
          </a:prstGeom>
        </p:spPr>
      </p:pic>
    </p:spTree>
    <p:extLst>
      <p:ext uri="{BB962C8B-B14F-4D97-AF65-F5344CB8AC3E}">
        <p14:creationId xmlns:p14="http://schemas.microsoft.com/office/powerpoint/2010/main" val="3746070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9F11AA-8DED-4B7C-B532-541C312D0514}"/>
              </a:ext>
            </a:extLst>
          </p:cNvPr>
          <p:cNvSpPr txBox="1">
            <a:spLocks/>
          </p:cNvSpPr>
          <p:nvPr/>
        </p:nvSpPr>
        <p:spPr>
          <a:xfrm>
            <a:off x="0" y="-13252"/>
            <a:ext cx="12192000" cy="1025525"/>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solidFill>
                  <a:schemeClr val="bg1"/>
                </a:solidFill>
              </a:rPr>
              <a:t>Looking after Mental Health</a:t>
            </a:r>
          </a:p>
        </p:txBody>
      </p:sp>
      <p:sp>
        <p:nvSpPr>
          <p:cNvPr id="5" name="Content Placeholder 2">
            <a:extLst>
              <a:ext uri="{FF2B5EF4-FFF2-40B4-BE49-F238E27FC236}">
                <a16:creationId xmlns:a16="http://schemas.microsoft.com/office/drawing/2014/main" id="{15415154-A36F-4088-92C3-0D3103A61E6C}"/>
              </a:ext>
            </a:extLst>
          </p:cNvPr>
          <p:cNvSpPr txBox="1">
            <a:spLocks/>
          </p:cNvSpPr>
          <p:nvPr/>
        </p:nvSpPr>
        <p:spPr>
          <a:xfrm>
            <a:off x="160107" y="1467118"/>
            <a:ext cx="11871786" cy="50388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i="1"/>
          </a:p>
          <a:p>
            <a:endParaRPr lang="en-GB"/>
          </a:p>
          <a:p>
            <a:endParaRPr lang="en-GB"/>
          </a:p>
        </p:txBody>
      </p:sp>
      <p:sp>
        <p:nvSpPr>
          <p:cNvPr id="2" name="Rectangle 1">
            <a:extLst>
              <a:ext uri="{FF2B5EF4-FFF2-40B4-BE49-F238E27FC236}">
                <a16:creationId xmlns:a16="http://schemas.microsoft.com/office/drawing/2014/main" id="{88F6808D-2D78-48EC-A747-F7D851DBD396}"/>
              </a:ext>
            </a:extLst>
          </p:cNvPr>
          <p:cNvSpPr>
            <a:spLocks noChangeArrowheads="1"/>
          </p:cNvSpPr>
          <p:nvPr/>
        </p:nvSpPr>
        <p:spPr bwMode="auto">
          <a:xfrm>
            <a:off x="0" y="1008082"/>
            <a:ext cx="11871786" cy="580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effectLst/>
                <a:latin typeface="+mn-lt"/>
              </a:rPr>
              <a:t>1. Plan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b="1">
              <a:latin typeface="+mn-lt"/>
            </a:endParaRPr>
          </a:p>
          <a:p>
            <a:pPr algn="l" fontAlgn="base"/>
            <a:r>
              <a:rPr lang="en-GB" sz="2400" b="1">
                <a:effectLst/>
                <a:latin typeface="+mn-lt"/>
              </a:rPr>
              <a:t>2. Make time for real breaks </a:t>
            </a:r>
          </a:p>
          <a:p>
            <a:pPr algn="l" fontAlgn="base"/>
            <a:endParaRPr lang="en-GB" sz="2400" b="1">
              <a:effectLst/>
              <a:latin typeface="+mn-lt"/>
            </a:endParaRPr>
          </a:p>
          <a:p>
            <a:pPr algn="l" fontAlgn="base"/>
            <a:r>
              <a:rPr lang="en-GB" sz="2400" b="1">
                <a:latin typeface="+mn-lt"/>
              </a:rPr>
              <a:t>3. Study with friends</a:t>
            </a:r>
          </a:p>
          <a:p>
            <a:pPr algn="l" fontAlgn="base"/>
            <a:endParaRPr lang="en-GB" sz="2400" b="1">
              <a:effectLst/>
              <a:latin typeface="+mn-lt"/>
            </a:endParaRPr>
          </a:p>
          <a:p>
            <a:pPr algn="l" fontAlgn="base"/>
            <a:r>
              <a:rPr lang="en-GB" sz="2400" b="1">
                <a:latin typeface="+mn-lt"/>
              </a:rPr>
              <a:t>4. Plan rewards for yourself </a:t>
            </a:r>
          </a:p>
          <a:p>
            <a:pPr algn="l" fontAlgn="base"/>
            <a:endParaRPr lang="en-GB" sz="2400" b="1">
              <a:latin typeface="+mn-lt"/>
            </a:endParaRPr>
          </a:p>
          <a:p>
            <a:pPr algn="l" fontAlgn="base"/>
            <a:r>
              <a:rPr lang="en-GB" sz="2400" b="1">
                <a:latin typeface="+mn-lt"/>
              </a:rPr>
              <a:t>5. Listen to your body</a:t>
            </a:r>
          </a:p>
          <a:p>
            <a:pPr algn="l" fontAlgn="base"/>
            <a:endParaRPr lang="en-GB" sz="2400" b="1">
              <a:latin typeface="+mn-lt"/>
            </a:endParaRPr>
          </a:p>
          <a:p>
            <a:pPr algn="l" fontAlgn="base"/>
            <a:r>
              <a:rPr lang="en-GB" sz="2400" b="1">
                <a:latin typeface="+mn-lt"/>
              </a:rPr>
              <a:t>6. Eat Well and keep hydrated </a:t>
            </a:r>
          </a:p>
          <a:p>
            <a:pPr algn="l" fontAlgn="base"/>
            <a:endParaRPr lang="en-GB" sz="2400" b="1">
              <a:latin typeface="+mn-lt"/>
            </a:endParaRPr>
          </a:p>
          <a:p>
            <a:pPr algn="l" fontAlgn="base"/>
            <a:r>
              <a:rPr lang="en-GB" sz="2400" b="1">
                <a:latin typeface="+mn-lt"/>
              </a:rPr>
              <a:t>7. Don’t stop hobbies – exercise and social time are really important!</a:t>
            </a:r>
          </a:p>
          <a:p>
            <a:pPr algn="l" fontAlgn="base"/>
            <a:endParaRPr lang="en-GB" sz="2400">
              <a:solidFill>
                <a:srgbClr val="003A65"/>
              </a:solidFill>
              <a:latin typeface="+mn-lt"/>
            </a:endParaRPr>
          </a:p>
          <a:p>
            <a:pPr algn="l" fontAlgn="base"/>
            <a:endParaRPr lang="en-GB" sz="2400" b="0">
              <a:solidFill>
                <a:srgbClr val="003A65"/>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10204E50-1AE1-4636-B8A3-6F2ED029736D}"/>
              </a:ext>
            </a:extLst>
          </p:cNvPr>
          <p:cNvPicPr>
            <a:picLocks noChangeAspect="1"/>
          </p:cNvPicPr>
          <p:nvPr/>
        </p:nvPicPr>
        <p:blipFill>
          <a:blip r:embed="rId2"/>
          <a:stretch>
            <a:fillRect/>
          </a:stretch>
        </p:blipFill>
        <p:spPr>
          <a:xfrm>
            <a:off x="8335617" y="-25588"/>
            <a:ext cx="3856383" cy="2839700"/>
          </a:xfrm>
          <a:prstGeom prst="rect">
            <a:avLst/>
          </a:prstGeom>
        </p:spPr>
      </p:pic>
    </p:spTree>
    <p:extLst>
      <p:ext uri="{BB962C8B-B14F-4D97-AF65-F5344CB8AC3E}">
        <p14:creationId xmlns:p14="http://schemas.microsoft.com/office/powerpoint/2010/main" val="1203518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423B2CD-8CA5-78D4-8140-87D23D851BD8}"/>
              </a:ext>
            </a:extLst>
          </p:cNvPr>
          <p:cNvPicPr>
            <a:picLocks noChangeAspect="1"/>
          </p:cNvPicPr>
          <p:nvPr/>
        </p:nvPicPr>
        <p:blipFill>
          <a:blip r:embed="rId2"/>
          <a:stretch>
            <a:fillRect/>
          </a:stretch>
        </p:blipFill>
        <p:spPr>
          <a:xfrm>
            <a:off x="1601865" y="360790"/>
            <a:ext cx="9258656" cy="634535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79070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9F11AA-8DED-4B7C-B532-541C312D0514}"/>
              </a:ext>
            </a:extLst>
          </p:cNvPr>
          <p:cNvSpPr txBox="1">
            <a:spLocks/>
          </p:cNvSpPr>
          <p:nvPr/>
        </p:nvSpPr>
        <p:spPr>
          <a:xfrm>
            <a:off x="0" y="-13252"/>
            <a:ext cx="12192000" cy="1025525"/>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white"/>
                </a:solidFill>
                <a:effectLst/>
                <a:uLnTx/>
                <a:uFillTx/>
                <a:latin typeface="Calibri Light" panose="020F0302020204030204"/>
                <a:ea typeface="+mj-ea"/>
                <a:cs typeface="+mj-cs"/>
              </a:rPr>
              <a:t>Looking after Mental Health</a:t>
            </a:r>
          </a:p>
        </p:txBody>
      </p:sp>
      <p:sp>
        <p:nvSpPr>
          <p:cNvPr id="5" name="Content Placeholder 2">
            <a:extLst>
              <a:ext uri="{FF2B5EF4-FFF2-40B4-BE49-F238E27FC236}">
                <a16:creationId xmlns:a16="http://schemas.microsoft.com/office/drawing/2014/main" id="{15415154-A36F-4088-92C3-0D3103A61E6C}"/>
              </a:ext>
            </a:extLst>
          </p:cNvPr>
          <p:cNvSpPr txBox="1">
            <a:spLocks/>
          </p:cNvSpPr>
          <p:nvPr/>
        </p:nvSpPr>
        <p:spPr>
          <a:xfrm>
            <a:off x="160107" y="1467118"/>
            <a:ext cx="11871786" cy="50388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8F6808D-2D78-48EC-A747-F7D851DBD396}"/>
              </a:ext>
            </a:extLst>
          </p:cNvPr>
          <p:cNvSpPr>
            <a:spLocks noChangeArrowheads="1"/>
          </p:cNvSpPr>
          <p:nvPr/>
        </p:nvSpPr>
        <p:spPr bwMode="auto">
          <a:xfrm>
            <a:off x="73742" y="1709725"/>
            <a:ext cx="469423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400" b="1">
                <a:solidFill>
                  <a:prstClr val="black"/>
                </a:solidFill>
                <a:latin typeface="Calibri"/>
                <a:ea typeface="Calibri"/>
                <a:cs typeface="Calibri"/>
              </a:rPr>
              <a:t>Ask for help if you need it.</a:t>
            </a:r>
          </a:p>
          <a:p>
            <a:pPr>
              <a:defRPr/>
            </a:pPr>
            <a:endParaRPr lang="en-US" altLang="en-US" sz="2400" b="1" i="0" u="none" strike="noStrike" kern="1200" cap="none" spc="0" normalizeH="0" baseline="0" noProof="0">
              <a:ln>
                <a:noFill/>
              </a:ln>
              <a:solidFill>
                <a:prstClr val="black"/>
              </a:solidFill>
              <a:effectLst/>
              <a:uLnTx/>
              <a:uFillTx/>
              <a:latin typeface="Calibri"/>
              <a:ea typeface="Calibri"/>
              <a:cs typeface="Calibri"/>
            </a:endParaRPr>
          </a:p>
          <a:p>
            <a:pPr>
              <a:defRPr/>
            </a:pPr>
            <a:r>
              <a:rPr lang="en-US" altLang="en-US" sz="2400" b="1">
                <a:solidFill>
                  <a:prstClr val="black"/>
                </a:solidFill>
                <a:latin typeface="Calibri"/>
                <a:ea typeface="Calibri"/>
                <a:cs typeface="Calibri"/>
              </a:rPr>
              <a:t>Contact </a:t>
            </a:r>
            <a:r>
              <a:rPr lang="en-US" altLang="en-US" sz="2400" b="1" err="1">
                <a:solidFill>
                  <a:prstClr val="black"/>
                </a:solidFill>
                <a:latin typeface="Calibri"/>
                <a:ea typeface="Calibri"/>
                <a:cs typeface="Calibri"/>
              </a:rPr>
              <a:t>Mrs</a:t>
            </a:r>
            <a:r>
              <a:rPr lang="en-US" altLang="en-US" sz="2400" b="1">
                <a:solidFill>
                  <a:prstClr val="black"/>
                </a:solidFill>
                <a:latin typeface="Calibri"/>
                <a:ea typeface="Calibri"/>
                <a:cs typeface="Calibri"/>
              </a:rPr>
              <a:t> Gadsby / Miss Daniel in the Hub.</a:t>
            </a:r>
          </a:p>
          <a:p>
            <a:pPr>
              <a:defRPr/>
            </a:pPr>
            <a:endParaRPr lang="en-US" altLang="en-US" sz="2400" b="1">
              <a:solidFill>
                <a:prstClr val="black"/>
              </a:solidFill>
              <a:latin typeface="Calibri"/>
              <a:ea typeface="Calibri"/>
              <a:cs typeface="Calibri"/>
            </a:endParaRPr>
          </a:p>
          <a:p>
            <a:pPr>
              <a:defRPr/>
            </a:pPr>
            <a:r>
              <a:rPr lang="en-US" altLang="en-US" sz="2400" b="1">
                <a:solidFill>
                  <a:prstClr val="black"/>
                </a:solidFill>
                <a:latin typeface="Calibri"/>
                <a:ea typeface="Calibri"/>
                <a:cs typeface="Calibri"/>
              </a:rPr>
              <a:t>KOOTH</a:t>
            </a:r>
          </a:p>
          <a:p>
            <a:pPr>
              <a:defRPr/>
            </a:pPr>
            <a:endParaRPr lang="en-US" altLang="en-US" sz="2400" b="1">
              <a:solidFill>
                <a:prstClr val="black"/>
              </a:solidFill>
              <a:latin typeface="Calibri"/>
              <a:ea typeface="Calibri"/>
              <a:cs typeface="Calibri"/>
            </a:endParaRPr>
          </a:p>
        </p:txBody>
      </p:sp>
      <p:pic>
        <p:nvPicPr>
          <p:cNvPr id="8" name="Picture 7">
            <a:extLst>
              <a:ext uri="{FF2B5EF4-FFF2-40B4-BE49-F238E27FC236}">
                <a16:creationId xmlns:a16="http://schemas.microsoft.com/office/drawing/2014/main" id="{FAFF7124-4C95-4EB3-A0D7-F95B8F3C3EB2}"/>
              </a:ext>
            </a:extLst>
          </p:cNvPr>
          <p:cNvPicPr>
            <a:picLocks noChangeAspect="1"/>
          </p:cNvPicPr>
          <p:nvPr/>
        </p:nvPicPr>
        <p:blipFill>
          <a:blip r:embed="rId2"/>
          <a:stretch>
            <a:fillRect/>
          </a:stretch>
        </p:blipFill>
        <p:spPr>
          <a:xfrm>
            <a:off x="4674785" y="1310888"/>
            <a:ext cx="6732226" cy="3584886"/>
          </a:xfrm>
          <a:prstGeom prst="rect">
            <a:avLst/>
          </a:prstGeom>
        </p:spPr>
      </p:pic>
    </p:spTree>
    <p:extLst>
      <p:ext uri="{BB962C8B-B14F-4D97-AF65-F5344CB8AC3E}">
        <p14:creationId xmlns:p14="http://schemas.microsoft.com/office/powerpoint/2010/main" val="2711523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64559-7F61-A5F7-EABD-0BB119AF0DFC}"/>
              </a:ext>
            </a:extLst>
          </p:cNvPr>
          <p:cNvSpPr>
            <a:spLocks noGrp="1"/>
          </p:cNvSpPr>
          <p:nvPr>
            <p:ph type="ctrTitle"/>
          </p:nvPr>
        </p:nvSpPr>
        <p:spPr>
          <a:xfrm>
            <a:off x="-193040" y="-1193800"/>
            <a:ext cx="9144000" cy="2387600"/>
          </a:xfrm>
        </p:spPr>
        <p:txBody>
          <a:bodyPr/>
          <a:lstStyle/>
          <a:p>
            <a:r>
              <a:rPr lang="en-GB"/>
              <a:t>Class Charts</a:t>
            </a:r>
          </a:p>
        </p:txBody>
      </p:sp>
      <p:pic>
        <p:nvPicPr>
          <p:cNvPr id="5" name="Picture 4">
            <a:extLst>
              <a:ext uri="{FF2B5EF4-FFF2-40B4-BE49-F238E27FC236}">
                <a16:creationId xmlns:a16="http://schemas.microsoft.com/office/drawing/2014/main" id="{A7EE91E7-3289-48D9-3B28-7EF0EE2F4880}"/>
              </a:ext>
            </a:extLst>
          </p:cNvPr>
          <p:cNvPicPr>
            <a:picLocks noChangeAspect="1"/>
          </p:cNvPicPr>
          <p:nvPr/>
        </p:nvPicPr>
        <p:blipFill>
          <a:blip r:embed="rId3"/>
          <a:stretch>
            <a:fillRect/>
          </a:stretch>
        </p:blipFill>
        <p:spPr>
          <a:xfrm>
            <a:off x="1516942" y="1396683"/>
            <a:ext cx="6357058" cy="4522472"/>
          </a:xfrm>
          <a:prstGeom prst="rect">
            <a:avLst/>
          </a:prstGeom>
        </p:spPr>
      </p:pic>
      <p:pic>
        <p:nvPicPr>
          <p:cNvPr id="6" name="Picture 5">
            <a:extLst>
              <a:ext uri="{FF2B5EF4-FFF2-40B4-BE49-F238E27FC236}">
                <a16:creationId xmlns:a16="http://schemas.microsoft.com/office/drawing/2014/main" id="{48F64F2F-BBC1-5DDB-161C-A3ABA5FC5651}"/>
              </a:ext>
            </a:extLst>
          </p:cNvPr>
          <p:cNvPicPr>
            <a:picLocks noChangeAspect="1"/>
          </p:cNvPicPr>
          <p:nvPr/>
        </p:nvPicPr>
        <p:blipFill>
          <a:blip r:embed="rId4"/>
          <a:stretch>
            <a:fillRect/>
          </a:stretch>
        </p:blipFill>
        <p:spPr>
          <a:xfrm>
            <a:off x="7994015" y="514350"/>
            <a:ext cx="2990850" cy="5829300"/>
          </a:xfrm>
          <a:prstGeom prst="rect">
            <a:avLst/>
          </a:prstGeom>
        </p:spPr>
      </p:pic>
    </p:spTree>
    <p:extLst>
      <p:ext uri="{BB962C8B-B14F-4D97-AF65-F5344CB8AC3E}">
        <p14:creationId xmlns:p14="http://schemas.microsoft.com/office/powerpoint/2010/main" val="1428909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8D6D8-DD1A-6E6C-7E34-B41394652128}"/>
              </a:ext>
            </a:extLst>
          </p:cNvPr>
          <p:cNvSpPr>
            <a:spLocks noGrp="1"/>
          </p:cNvSpPr>
          <p:nvPr>
            <p:ph type="title"/>
          </p:nvPr>
        </p:nvSpPr>
        <p:spPr/>
        <p:txBody>
          <a:bodyPr/>
          <a:lstStyle/>
          <a:p>
            <a:r>
              <a:rPr lang="en-GB"/>
              <a:t>Download the app from the App Store</a:t>
            </a:r>
          </a:p>
        </p:txBody>
      </p:sp>
      <p:sp>
        <p:nvSpPr>
          <p:cNvPr id="6" name="TextBox 5">
            <a:extLst>
              <a:ext uri="{FF2B5EF4-FFF2-40B4-BE49-F238E27FC236}">
                <a16:creationId xmlns:a16="http://schemas.microsoft.com/office/drawing/2014/main" id="{64965568-DD6C-6F20-4ED2-609D498D351B}"/>
              </a:ext>
            </a:extLst>
          </p:cNvPr>
          <p:cNvSpPr txBox="1"/>
          <p:nvPr/>
        </p:nvSpPr>
        <p:spPr>
          <a:xfrm>
            <a:off x="1442720" y="5760720"/>
            <a:ext cx="9564863" cy="369332"/>
          </a:xfrm>
          <a:prstGeom prst="rect">
            <a:avLst/>
          </a:prstGeom>
          <a:noFill/>
        </p:spPr>
        <p:txBody>
          <a:bodyPr wrap="none" rtlCol="0">
            <a:spAutoFit/>
          </a:bodyPr>
          <a:lstStyle/>
          <a:p>
            <a:r>
              <a:rPr lang="en-GB"/>
              <a:t>ENTER YOUR CODE AND FOLLOW THE INSTRUCTIONS. YOUR CHILDE WILL HAVE A DIFFERENT CODE!</a:t>
            </a:r>
          </a:p>
        </p:txBody>
      </p:sp>
      <p:pic>
        <p:nvPicPr>
          <p:cNvPr id="8" name="Picture 7">
            <a:extLst>
              <a:ext uri="{FF2B5EF4-FFF2-40B4-BE49-F238E27FC236}">
                <a16:creationId xmlns:a16="http://schemas.microsoft.com/office/drawing/2014/main" id="{B58B2E2F-236D-525B-A401-3EE50077828E}"/>
              </a:ext>
            </a:extLst>
          </p:cNvPr>
          <p:cNvPicPr>
            <a:picLocks noChangeAspect="1"/>
          </p:cNvPicPr>
          <p:nvPr/>
        </p:nvPicPr>
        <p:blipFill>
          <a:blip r:embed="rId2"/>
          <a:stretch>
            <a:fillRect/>
          </a:stretch>
        </p:blipFill>
        <p:spPr>
          <a:xfrm>
            <a:off x="2550160" y="2098148"/>
            <a:ext cx="7644283" cy="2661704"/>
          </a:xfrm>
          <a:prstGeom prst="rect">
            <a:avLst/>
          </a:prstGeom>
        </p:spPr>
      </p:pic>
    </p:spTree>
    <p:extLst>
      <p:ext uri="{BB962C8B-B14F-4D97-AF65-F5344CB8AC3E}">
        <p14:creationId xmlns:p14="http://schemas.microsoft.com/office/powerpoint/2010/main" val="1139014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4E515-2D08-D301-EDE4-98E2AA544571}"/>
              </a:ext>
            </a:extLst>
          </p:cNvPr>
          <p:cNvSpPr>
            <a:spLocks noGrp="1"/>
          </p:cNvSpPr>
          <p:nvPr>
            <p:ph type="title"/>
          </p:nvPr>
        </p:nvSpPr>
        <p:spPr>
          <a:xfrm>
            <a:off x="1095443" y="364490"/>
            <a:ext cx="10515600" cy="1325563"/>
          </a:xfrm>
        </p:spPr>
        <p:txBody>
          <a:bodyPr/>
          <a:lstStyle/>
          <a:p>
            <a:r>
              <a:rPr lang="en-GB"/>
              <a:t>Behaviour Data</a:t>
            </a:r>
          </a:p>
        </p:txBody>
      </p:sp>
      <p:pic>
        <p:nvPicPr>
          <p:cNvPr id="5" name="Picture 4">
            <a:extLst>
              <a:ext uri="{FF2B5EF4-FFF2-40B4-BE49-F238E27FC236}">
                <a16:creationId xmlns:a16="http://schemas.microsoft.com/office/drawing/2014/main" id="{1868FD0F-7F44-99AC-CD17-068892516CAF}"/>
              </a:ext>
            </a:extLst>
          </p:cNvPr>
          <p:cNvPicPr>
            <a:picLocks noChangeAspect="1"/>
          </p:cNvPicPr>
          <p:nvPr/>
        </p:nvPicPr>
        <p:blipFill>
          <a:blip r:embed="rId2"/>
          <a:stretch>
            <a:fillRect/>
          </a:stretch>
        </p:blipFill>
        <p:spPr>
          <a:xfrm>
            <a:off x="6699824" y="0"/>
            <a:ext cx="3764976" cy="6722449"/>
          </a:xfrm>
          <a:prstGeom prst="rect">
            <a:avLst/>
          </a:prstGeom>
        </p:spPr>
      </p:pic>
      <p:pic>
        <p:nvPicPr>
          <p:cNvPr id="7" name="Picture 6">
            <a:extLst>
              <a:ext uri="{FF2B5EF4-FFF2-40B4-BE49-F238E27FC236}">
                <a16:creationId xmlns:a16="http://schemas.microsoft.com/office/drawing/2014/main" id="{4FBF482D-7F98-4198-1808-6BC6D8682CD7}"/>
              </a:ext>
            </a:extLst>
          </p:cNvPr>
          <p:cNvPicPr>
            <a:picLocks noChangeAspect="1"/>
          </p:cNvPicPr>
          <p:nvPr/>
        </p:nvPicPr>
        <p:blipFill>
          <a:blip r:embed="rId3"/>
          <a:stretch>
            <a:fillRect/>
          </a:stretch>
        </p:blipFill>
        <p:spPr>
          <a:xfrm>
            <a:off x="1095443" y="1561862"/>
            <a:ext cx="5179800" cy="3152922"/>
          </a:xfrm>
          <a:prstGeom prst="rect">
            <a:avLst/>
          </a:prstGeom>
        </p:spPr>
      </p:pic>
      <p:pic>
        <p:nvPicPr>
          <p:cNvPr id="9" name="Picture 8">
            <a:extLst>
              <a:ext uri="{FF2B5EF4-FFF2-40B4-BE49-F238E27FC236}">
                <a16:creationId xmlns:a16="http://schemas.microsoft.com/office/drawing/2014/main" id="{E959AC68-7DED-3534-3777-D1B97B65A577}"/>
              </a:ext>
            </a:extLst>
          </p:cNvPr>
          <p:cNvPicPr>
            <a:picLocks noChangeAspect="1"/>
          </p:cNvPicPr>
          <p:nvPr/>
        </p:nvPicPr>
        <p:blipFill>
          <a:blip r:embed="rId4"/>
          <a:stretch>
            <a:fillRect/>
          </a:stretch>
        </p:blipFill>
        <p:spPr>
          <a:xfrm>
            <a:off x="1727200" y="4714784"/>
            <a:ext cx="3511730" cy="1778091"/>
          </a:xfrm>
          <a:prstGeom prst="rect">
            <a:avLst/>
          </a:prstGeom>
        </p:spPr>
      </p:pic>
    </p:spTree>
    <p:extLst>
      <p:ext uri="{BB962C8B-B14F-4D97-AF65-F5344CB8AC3E}">
        <p14:creationId xmlns:p14="http://schemas.microsoft.com/office/powerpoint/2010/main" val="2109774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4E0A-E17F-2EC0-9851-4612396C70EE}"/>
              </a:ext>
            </a:extLst>
          </p:cNvPr>
          <p:cNvSpPr>
            <a:spLocks noGrp="1"/>
          </p:cNvSpPr>
          <p:nvPr>
            <p:ph type="title"/>
          </p:nvPr>
        </p:nvSpPr>
        <p:spPr>
          <a:xfrm>
            <a:off x="1302955" y="65645"/>
            <a:ext cx="10515600" cy="1325563"/>
          </a:xfrm>
        </p:spPr>
        <p:txBody>
          <a:bodyPr/>
          <a:lstStyle/>
          <a:p>
            <a:r>
              <a:rPr lang="en-GB"/>
              <a:t>Homework</a:t>
            </a:r>
          </a:p>
        </p:txBody>
      </p:sp>
      <p:pic>
        <p:nvPicPr>
          <p:cNvPr id="9" name="Picture 8">
            <a:extLst>
              <a:ext uri="{FF2B5EF4-FFF2-40B4-BE49-F238E27FC236}">
                <a16:creationId xmlns:a16="http://schemas.microsoft.com/office/drawing/2014/main" id="{CE0B15AE-C615-9119-1B0F-31016E4AE20F}"/>
              </a:ext>
            </a:extLst>
          </p:cNvPr>
          <p:cNvPicPr>
            <a:picLocks noChangeAspect="1"/>
          </p:cNvPicPr>
          <p:nvPr/>
        </p:nvPicPr>
        <p:blipFill>
          <a:blip r:embed="rId2"/>
          <a:stretch>
            <a:fillRect/>
          </a:stretch>
        </p:blipFill>
        <p:spPr>
          <a:xfrm>
            <a:off x="7524056" y="608921"/>
            <a:ext cx="3265864" cy="5883954"/>
          </a:xfrm>
          <a:prstGeom prst="rect">
            <a:avLst/>
          </a:prstGeom>
        </p:spPr>
      </p:pic>
      <p:pic>
        <p:nvPicPr>
          <p:cNvPr id="11" name="Picture 10">
            <a:extLst>
              <a:ext uri="{FF2B5EF4-FFF2-40B4-BE49-F238E27FC236}">
                <a16:creationId xmlns:a16="http://schemas.microsoft.com/office/drawing/2014/main" id="{D7943976-C529-74A0-59ED-0F15D5CFB149}"/>
              </a:ext>
            </a:extLst>
          </p:cNvPr>
          <p:cNvPicPr>
            <a:picLocks noChangeAspect="1"/>
          </p:cNvPicPr>
          <p:nvPr/>
        </p:nvPicPr>
        <p:blipFill>
          <a:blip r:embed="rId3"/>
          <a:stretch>
            <a:fillRect/>
          </a:stretch>
        </p:blipFill>
        <p:spPr>
          <a:xfrm>
            <a:off x="1302955" y="1341043"/>
            <a:ext cx="4102165" cy="4889450"/>
          </a:xfrm>
          <a:prstGeom prst="rect">
            <a:avLst/>
          </a:prstGeom>
        </p:spPr>
      </p:pic>
    </p:spTree>
    <p:extLst>
      <p:ext uri="{BB962C8B-B14F-4D97-AF65-F5344CB8AC3E}">
        <p14:creationId xmlns:p14="http://schemas.microsoft.com/office/powerpoint/2010/main" val="872534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4543B-4FC0-7640-B274-B13A9BF46BA1}"/>
              </a:ext>
            </a:extLst>
          </p:cNvPr>
          <p:cNvSpPr>
            <a:spLocks noGrp="1"/>
          </p:cNvSpPr>
          <p:nvPr>
            <p:ph type="title"/>
          </p:nvPr>
        </p:nvSpPr>
        <p:spPr>
          <a:xfrm>
            <a:off x="1518920" y="273050"/>
            <a:ext cx="10515600" cy="1325563"/>
          </a:xfrm>
        </p:spPr>
        <p:txBody>
          <a:bodyPr/>
          <a:lstStyle/>
          <a:p>
            <a:r>
              <a:rPr lang="en-GB"/>
              <a:t>Detentions</a:t>
            </a:r>
          </a:p>
        </p:txBody>
      </p:sp>
      <p:pic>
        <p:nvPicPr>
          <p:cNvPr id="9" name="Picture 8">
            <a:extLst>
              <a:ext uri="{FF2B5EF4-FFF2-40B4-BE49-F238E27FC236}">
                <a16:creationId xmlns:a16="http://schemas.microsoft.com/office/drawing/2014/main" id="{8F1C884B-B464-24BF-ACF8-3E96B97AE705}"/>
              </a:ext>
            </a:extLst>
          </p:cNvPr>
          <p:cNvPicPr>
            <a:picLocks noChangeAspect="1"/>
          </p:cNvPicPr>
          <p:nvPr/>
        </p:nvPicPr>
        <p:blipFill>
          <a:blip r:embed="rId2"/>
          <a:stretch>
            <a:fillRect/>
          </a:stretch>
        </p:blipFill>
        <p:spPr>
          <a:xfrm>
            <a:off x="6968599" y="84362"/>
            <a:ext cx="3818214" cy="6689275"/>
          </a:xfrm>
          <a:prstGeom prst="rect">
            <a:avLst/>
          </a:prstGeom>
        </p:spPr>
      </p:pic>
      <p:pic>
        <p:nvPicPr>
          <p:cNvPr id="11" name="Picture 10">
            <a:extLst>
              <a:ext uri="{FF2B5EF4-FFF2-40B4-BE49-F238E27FC236}">
                <a16:creationId xmlns:a16="http://schemas.microsoft.com/office/drawing/2014/main" id="{DDDB2994-176B-39A9-C4CC-709306CBBAD4}"/>
              </a:ext>
            </a:extLst>
          </p:cNvPr>
          <p:cNvPicPr>
            <a:picLocks noChangeAspect="1"/>
          </p:cNvPicPr>
          <p:nvPr/>
        </p:nvPicPr>
        <p:blipFill>
          <a:blip r:embed="rId3"/>
          <a:stretch>
            <a:fillRect/>
          </a:stretch>
        </p:blipFill>
        <p:spPr>
          <a:xfrm>
            <a:off x="1613458" y="1573212"/>
            <a:ext cx="4482542" cy="5025014"/>
          </a:xfrm>
          <a:prstGeom prst="rect">
            <a:avLst/>
          </a:prstGeom>
        </p:spPr>
      </p:pic>
    </p:spTree>
    <p:extLst>
      <p:ext uri="{BB962C8B-B14F-4D97-AF65-F5344CB8AC3E}">
        <p14:creationId xmlns:p14="http://schemas.microsoft.com/office/powerpoint/2010/main" val="2072224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1463</Words>
  <Application>Microsoft Office PowerPoint</Application>
  <PresentationFormat>Widescreen</PresentationFormat>
  <Paragraphs>268</Paragraphs>
  <Slides>48</Slides>
  <Notes>12</Notes>
  <HiddenSlides>0</HiddenSlides>
  <MMClips>1</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48</vt:i4>
      </vt:variant>
    </vt:vector>
  </HeadingPairs>
  <TitlesOfParts>
    <vt:vector size="61" baseType="lpstr">
      <vt:lpstr>Abadi Extra Light</vt:lpstr>
      <vt:lpstr>Arial</vt:lpstr>
      <vt:lpstr>Arial Black</vt:lpstr>
      <vt:lpstr>Calibri</vt:lpstr>
      <vt:lpstr>Calibri Light</vt:lpstr>
      <vt:lpstr>Helvetica Neue</vt:lpstr>
      <vt:lpstr>Raleway</vt:lpstr>
      <vt:lpstr>Twinkl</vt:lpstr>
      <vt:lpstr>Office Theme</vt:lpstr>
      <vt:lpstr>1_Office Theme</vt:lpstr>
      <vt:lpstr>Office Theme</vt:lpstr>
      <vt:lpstr>Office Theme</vt:lpstr>
      <vt:lpstr>Acrobat Document</vt:lpstr>
      <vt:lpstr>Y10 Working Together Evening</vt:lpstr>
      <vt:lpstr>PowerPoint Presentation</vt:lpstr>
      <vt:lpstr>The Importance of you…. </vt:lpstr>
      <vt:lpstr>Aims</vt:lpstr>
      <vt:lpstr>Class Charts</vt:lpstr>
      <vt:lpstr>Download the app from the App Store</vt:lpstr>
      <vt:lpstr>Behaviour Data</vt:lpstr>
      <vt:lpstr>Homework</vt:lpstr>
      <vt:lpstr>Detentions</vt:lpstr>
      <vt:lpstr>Attendance</vt:lpstr>
      <vt:lpstr>Timetable</vt:lpstr>
      <vt:lpstr>Classes</vt:lpstr>
      <vt:lpstr>Generic Resources for Revision</vt:lpstr>
      <vt:lpstr>GCSEPod</vt:lpstr>
      <vt:lpstr>PowerPoint Presentation</vt:lpstr>
      <vt:lpstr>PowerPoint Presentation</vt:lpstr>
      <vt:lpstr>PowerPoint Presentation</vt:lpstr>
      <vt:lpstr>PowerPoint Presentation</vt:lpstr>
      <vt:lpstr>Resources</vt:lpstr>
      <vt:lpstr>PowerPoint Presentation</vt:lpstr>
      <vt:lpstr>PowerPoint Presentation</vt:lpstr>
      <vt:lpstr>PowerPoint Presentation</vt:lpstr>
      <vt:lpstr>Online Revision Websites</vt:lpstr>
      <vt:lpstr>The GCSE Journey</vt:lpstr>
      <vt:lpstr>PowerPoint Presentation</vt:lpstr>
      <vt:lpstr>PowerPoint Presentation</vt:lpstr>
      <vt:lpstr>PowerPoint Presentation</vt:lpstr>
      <vt:lpstr>Subject Specifications / Exam Boards</vt:lpstr>
      <vt:lpstr>  Subjects – Theory &amp; NEA (Non Examined Assessment)</vt:lpstr>
      <vt:lpstr>PowerPoint Presentation</vt:lpstr>
      <vt:lpstr>PowerPoint Presentation</vt:lpstr>
      <vt:lpstr>PowerPoint Presentation</vt:lpstr>
      <vt:lpstr>Homework</vt:lpstr>
      <vt:lpstr>PLCs in Books</vt:lpstr>
      <vt:lpstr>Other resources/how to revise/prepare:</vt:lpstr>
      <vt:lpstr>Hard work and high standards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Y10 Working Together Evening</dc:title>
  <dc:creator>C.Raynerd</dc:creator>
  <cp:lastModifiedBy>C.Raynerd</cp:lastModifiedBy>
  <cp:revision>2</cp:revision>
  <dcterms:created xsi:type="dcterms:W3CDTF">2022-11-30T13:07:59Z</dcterms:created>
  <dcterms:modified xsi:type="dcterms:W3CDTF">2023-10-12T19:15:01Z</dcterms:modified>
</cp:coreProperties>
</file>