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3" autoAdjust="0"/>
    <p:restoredTop sz="95928"/>
  </p:normalViewPr>
  <p:slideViewPr>
    <p:cSldViewPr snapToGrid="0">
      <p:cViewPr varScale="1">
        <p:scale>
          <a:sx n="68" d="100"/>
          <a:sy n="68" d="100"/>
        </p:scale>
        <p:origin x="81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handoutMaster" Target="handoutMasters/handoutMaster1.xml"/><Relationship Id="rId9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AC48306-B7CA-4F8A-8C78-30180885EC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1444F6-B866-40B8-98DC-AB03F62DA7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90537-3E58-4815-B8F7-A6A91F9C9072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193317-5B0A-47F5-A6B2-C0B0F171B87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CE2FD3-F5B9-4928-A1CA-19F3BDEA6B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4CD60-5B87-4FE7-B85A-4AB7C995D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5542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F5CA2E-9B32-41CC-8E09-B3687C1B565A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0F373-F324-485C-8B7D-1F94F90EC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96908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8CF16-EF90-4248-BECD-908CDF03AB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0519" y="115888"/>
            <a:ext cx="11506201" cy="144145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5501AB-21B9-4BDC-9E02-77D2530E71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0519" y="1665287"/>
            <a:ext cx="11506201" cy="5054917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624572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51781-5FDE-4D5A-B518-68972E391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364" y="136525"/>
            <a:ext cx="11476355" cy="15541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784E7A-3664-4052-B940-9EA1214228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280" y="1813559"/>
            <a:ext cx="5662295" cy="69151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E25296-A58F-4087-B326-FD6DA64C4A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7506" y="2627945"/>
            <a:ext cx="5640069" cy="40935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28A657-290C-4F0D-8F32-E6DF9B891A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13559"/>
            <a:ext cx="5662294" cy="691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611638-91E7-4074-ADD1-7A473074CA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626673"/>
            <a:ext cx="5662295" cy="40935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6085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D88CA-7521-4411-B1F8-5710A68CD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683" y="136525"/>
            <a:ext cx="3932237" cy="16002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12F0F-250C-4142-BA5B-3663FAF8E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9788" y="151132"/>
            <a:ext cx="7206932" cy="6569071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D610F5-DD0D-483D-BC5D-67C4957DDA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5279" y="1859280"/>
            <a:ext cx="3977641" cy="4862195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1108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D7025-B06D-4D32-8726-A11467264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01DAAF-BC31-4342-938D-C99835957A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922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9EEC75-947C-4DC3-8CE3-DDB4A02897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DB54B5-A2F2-402F-A0BC-D28049D2D3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981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64B70-BEF6-45D5-A086-3599E5E2673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B425A-48BC-464B-A80F-561E4B063D9B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2"/>
          </a:solidFill>
          <a:ln>
            <a:solidFill>
              <a:schemeClr val="tx1"/>
            </a:solidFill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15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BD74EF-464F-470E-A868-D3CD837BC0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4170" y="136525"/>
            <a:ext cx="11512550" cy="1265555"/>
          </a:xfrm>
          <a:solidFill>
            <a:schemeClr val="accent3"/>
          </a:solidFill>
          <a:ln>
            <a:solidFill>
              <a:schemeClr val="tx1"/>
            </a:solidFill>
          </a:ln>
        </p:spPr>
        <p:txBody>
          <a:bodyPr/>
          <a:lstStyle>
            <a:lvl1pPr marL="342900" indent="-342900">
              <a:buSzPct val="200000"/>
              <a:buFontTx/>
              <a:buBlip>
                <a:blip r:embed="rId2"/>
              </a:buBlip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273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1B3DD-1EFE-4210-B3E3-E7260846F5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accent4"/>
          </a:solidFill>
          <a:ln>
            <a:solidFill>
              <a:schemeClr val="tx1"/>
            </a:solidFill>
          </a:ln>
        </p:spPr>
        <p:txBody>
          <a:bodyPr/>
          <a:lstStyle>
            <a:lvl1pPr marL="571500" indent="-571500" algn="l">
              <a:buSzPct val="300000"/>
              <a:buFontTx/>
              <a:buBlip>
                <a:blip r:embed="rId2"/>
              </a:buBlip>
              <a:defRPr/>
            </a:lvl1pPr>
          </a:lstStyle>
          <a:p>
            <a:r>
              <a:rPr lang="en-US" dirty="0"/>
              <a:t>	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4578B2-5FBB-4265-B20E-C278A11CD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B31B-E9E2-4B9F-852B-9EE764C8E13E}" type="datetime4">
              <a:rPr lang="en-GB" smtClean="0"/>
              <a:t>12 July 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8219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homewo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8BC2C-B9CE-4201-8CFE-6A62107FD4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0040" y="129541"/>
            <a:ext cx="11536680" cy="1165860"/>
          </a:xfrm>
          <a:solidFill>
            <a:schemeClr val="accent5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Homework – on Class Charts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62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3A084-0881-448B-BF18-80E9AF44CE8D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05984-FFA2-4336-8976-CDBE2963A4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5280" y="1641474"/>
            <a:ext cx="5699760" cy="5078730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A70417-6011-4C9D-AD09-2B8BC349C4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41474"/>
            <a:ext cx="5684520" cy="5078730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73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1CA26E-7D99-4E02-954D-F09300617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B31B-E9E2-4B9F-852B-9EE764C8E13E}" type="datetime4">
              <a:rPr lang="en-GB" smtClean="0"/>
              <a:t>12 July 2024</a:t>
            </a:fld>
            <a:endParaRPr lang="en-GB" dirty="0"/>
          </a:p>
        </p:txBody>
      </p:sp>
      <p:pic>
        <p:nvPicPr>
          <p:cNvPr id="5" name="Picture 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46B4AB21-F260-4E15-8951-B451B2AD9A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479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ABDD2-7AD3-4F2B-BC16-26BD61C50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" y="136525"/>
            <a:ext cx="4312920" cy="16002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377BA4-194C-4AE4-B53D-88BE0C021B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02188" y="136525"/>
            <a:ext cx="7054532" cy="6583679"/>
          </a:xfrm>
          <a:ln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ABCFDA-D124-4A7E-8C2E-E2ECB6C733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5280" y="1889759"/>
            <a:ext cx="4312920" cy="4831715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8952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7234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76E1B4-DFCB-4D5A-80ED-2112D3B08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040" y="129540"/>
            <a:ext cx="11536680" cy="13325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3A9791-32FC-4B4F-BE9C-2D163A607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0039" y="1551303"/>
            <a:ext cx="11536681" cy="5168901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2A2E9-A696-4FC4-861A-5D89560F27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13520" y="13779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CD1AB31B-E9E2-4B9F-852B-9EE764C8E13E}" type="datetime4">
              <a:rPr lang="en-GB" smtClean="0"/>
              <a:t>12 July 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4681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54" r:id="rId5"/>
    <p:sldLayoutId id="2147483652" r:id="rId6"/>
    <p:sldLayoutId id="2147483662" r:id="rId7"/>
    <p:sldLayoutId id="2147483657" r:id="rId8"/>
    <p:sldLayoutId id="2147483655" r:id="rId9"/>
    <p:sldLayoutId id="2147483653" r:id="rId10"/>
    <p:sldLayoutId id="2147483656" r:id="rId11"/>
    <p:sldLayoutId id="2147483658" r:id="rId12"/>
    <p:sldLayoutId id="2147483659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8275" indent="-168275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ln>
            <a:solidFill>
              <a:schemeClr val="tx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1pPr>
      <a:lvl2pPr marL="168275" indent="-168275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800" kern="1200">
          <a:ln>
            <a:solidFill>
              <a:schemeClr val="tx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2pPr>
      <a:lvl3pPr marL="168275" indent="-168275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800" kern="1200">
          <a:ln>
            <a:solidFill>
              <a:schemeClr val="tx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3pPr>
      <a:lvl4pPr marL="168275" indent="-168275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800" kern="1200">
          <a:ln>
            <a:solidFill>
              <a:schemeClr val="tx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4pPr>
      <a:lvl5pPr marL="168275" indent="-168275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800" kern="1200">
          <a:ln>
            <a:solidFill>
              <a:schemeClr val="tx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247" userDrawn="1">
          <p15:clr>
            <a:srgbClr val="F26B43"/>
          </p15:clr>
        </p15:guide>
        <p15:guide id="2" pos="98" userDrawn="1">
          <p15:clr>
            <a:srgbClr val="F26B43"/>
          </p15:clr>
        </p15:guide>
        <p15:guide id="4" pos="7582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orient="horz" pos="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35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32" Type="http://schemas.openxmlformats.org/officeDocument/2006/relationships/image" Target="../media/image34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Relationship Id="rId8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1E415521-00FA-43D2-8506-07C4471B35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61088" y="1280870"/>
            <a:ext cx="11430912" cy="49366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79DEAD-7198-48CC-8044-281612BC49FD}"/>
              </a:ext>
            </a:extLst>
          </p:cNvPr>
          <p:cNvSpPr txBox="1"/>
          <p:nvPr/>
        </p:nvSpPr>
        <p:spPr>
          <a:xfrm>
            <a:off x="1870230" y="59764"/>
            <a:ext cx="8304711" cy="33855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b="1" u="sng" dirty="0">
                <a:latin typeface="Century Gothic" panose="020B0502020202020204" pitchFamily="34" charset="0"/>
              </a:rPr>
              <a:t>The Crompton House Key Stage 5 Geography Journey.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1A2435A-CCD1-4EA4-9A7C-C2962A180B9B}"/>
              </a:ext>
            </a:extLst>
          </p:cNvPr>
          <p:cNvGrpSpPr/>
          <p:nvPr/>
        </p:nvGrpSpPr>
        <p:grpSpPr>
          <a:xfrm>
            <a:off x="-188148" y="355886"/>
            <a:ext cx="1586593" cy="1185344"/>
            <a:chOff x="1503311" y="3738394"/>
            <a:chExt cx="1586593" cy="1185344"/>
          </a:xfrm>
        </p:grpSpPr>
        <p:pic>
          <p:nvPicPr>
            <p:cNvPr id="5" name="Graphic 38" descr="Sign">
              <a:extLst>
                <a:ext uri="{FF2B5EF4-FFF2-40B4-BE49-F238E27FC236}">
                  <a16:creationId xmlns:a16="http://schemas.microsoft.com/office/drawing/2014/main" id="{FEE3EC4A-D489-4B3A-B5FF-97898D0ED5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503311" y="3738394"/>
              <a:ext cx="1531564" cy="118534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D27970E-14AC-48E5-97FA-74A4EE821406}"/>
                </a:ext>
              </a:extLst>
            </p:cNvPr>
            <p:cNvSpPr txBox="1"/>
            <p:nvPr/>
          </p:nvSpPr>
          <p:spPr>
            <a:xfrm>
              <a:off x="1916527" y="4073474"/>
              <a:ext cx="11733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Year 12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1A2435A-CCD1-4EA4-9A7C-C2962A180B9B}"/>
              </a:ext>
            </a:extLst>
          </p:cNvPr>
          <p:cNvGrpSpPr/>
          <p:nvPr/>
        </p:nvGrpSpPr>
        <p:grpSpPr>
          <a:xfrm>
            <a:off x="10050006" y="3306193"/>
            <a:ext cx="1586593" cy="1185344"/>
            <a:chOff x="1503311" y="3738394"/>
            <a:chExt cx="1586593" cy="1185344"/>
          </a:xfrm>
        </p:grpSpPr>
        <p:pic>
          <p:nvPicPr>
            <p:cNvPr id="8" name="Graphic 38" descr="Sign">
              <a:extLst>
                <a:ext uri="{FF2B5EF4-FFF2-40B4-BE49-F238E27FC236}">
                  <a16:creationId xmlns:a16="http://schemas.microsoft.com/office/drawing/2014/main" id="{FEE3EC4A-D489-4B3A-B5FF-97898D0ED5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503311" y="3738394"/>
              <a:ext cx="1531564" cy="118534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D27970E-14AC-48E5-97FA-74A4EE821406}"/>
                </a:ext>
              </a:extLst>
            </p:cNvPr>
            <p:cNvSpPr txBox="1"/>
            <p:nvPr/>
          </p:nvSpPr>
          <p:spPr>
            <a:xfrm>
              <a:off x="1916527" y="4073474"/>
              <a:ext cx="11733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Year 13</a:t>
              </a:r>
            </a:p>
          </p:txBody>
        </p:sp>
      </p:grpSp>
      <p:pic>
        <p:nvPicPr>
          <p:cNvPr id="10" name="Picture 6">
            <a:extLst>
              <a:ext uri="{FF2B5EF4-FFF2-40B4-BE49-F238E27FC236}">
                <a16:creationId xmlns:a16="http://schemas.microsoft.com/office/drawing/2014/main" id="{9998B46E-DBE4-44A6-8BFF-984217D97C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022" y="1417801"/>
            <a:ext cx="605704" cy="6057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Screen Shot 2019-10-12 at 17.52.1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37" y="5526551"/>
            <a:ext cx="598607" cy="571493"/>
          </a:xfrm>
          <a:prstGeom prst="rect">
            <a:avLst/>
          </a:prstGeom>
        </p:spPr>
      </p:pic>
      <p:pic>
        <p:nvPicPr>
          <p:cNvPr id="19" name="Picture 42" descr="https://static.thenounproject.com/png/1066602-20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581" y="1471601"/>
            <a:ext cx="606267" cy="6062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1193262" y="564200"/>
            <a:ext cx="2057938" cy="612648"/>
          </a:xfrm>
          <a:prstGeom prst="wedgeRoundRectCallout">
            <a:avLst>
              <a:gd name="adj1" fmla="val 6042"/>
              <a:gd name="adj2" fmla="val 71546"/>
              <a:gd name="adj3" fmla="val 16667"/>
            </a:avLst>
          </a:prstGeom>
          <a:solidFill>
            <a:srgbClr val="3366F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Coastal Landforms &amp; Processes</a:t>
            </a:r>
          </a:p>
        </p:txBody>
      </p:sp>
      <p:sp>
        <p:nvSpPr>
          <p:cNvPr id="23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3445395" y="547267"/>
            <a:ext cx="2057938" cy="612648"/>
          </a:xfrm>
          <a:prstGeom prst="wedgeRoundRectCallout">
            <a:avLst>
              <a:gd name="adj1" fmla="val 6042"/>
              <a:gd name="adj2" fmla="val 71546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Changing Places</a:t>
            </a:r>
          </a:p>
        </p:txBody>
      </p:sp>
      <p:pic>
        <p:nvPicPr>
          <p:cNvPr id="24" name="Picture 23" descr="Screen Shot 2019-10-12 at 15.43.40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569" y="3505039"/>
            <a:ext cx="469864" cy="450032"/>
          </a:xfrm>
          <a:prstGeom prst="rect">
            <a:avLst/>
          </a:prstGeom>
        </p:spPr>
      </p:pic>
      <p:pic>
        <p:nvPicPr>
          <p:cNvPr id="25" name="Picture 24" descr="Screen Shot 2019-10-12 at 16.12.20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729" y="3759722"/>
            <a:ext cx="472054" cy="423676"/>
          </a:xfrm>
          <a:prstGeom prst="rect">
            <a:avLst/>
          </a:prstGeom>
        </p:spPr>
      </p:pic>
      <p:pic>
        <p:nvPicPr>
          <p:cNvPr id="26" name="Picture 25" descr="Screen Shot 2019-10-12 at 16.23.24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287" y="3496076"/>
            <a:ext cx="535160" cy="531718"/>
          </a:xfrm>
          <a:prstGeom prst="rect">
            <a:avLst/>
          </a:prstGeom>
        </p:spPr>
      </p:pic>
      <p:sp>
        <p:nvSpPr>
          <p:cNvPr id="27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7725295" y="521867"/>
            <a:ext cx="2057938" cy="612648"/>
          </a:xfrm>
          <a:prstGeom prst="wedgeRoundRectCallout">
            <a:avLst>
              <a:gd name="adj1" fmla="val 6042"/>
              <a:gd name="adj2" fmla="val 71546"/>
              <a:gd name="adj3" fmla="val 16667"/>
            </a:avLst>
          </a:prstGeom>
          <a:solidFill>
            <a:srgbClr val="3366F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Hazards: Tectonic Hazards &amp; Weather Hazards</a:t>
            </a:r>
          </a:p>
        </p:txBody>
      </p:sp>
      <p:sp>
        <p:nvSpPr>
          <p:cNvPr id="28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10007062" y="1034100"/>
            <a:ext cx="2057938" cy="612648"/>
          </a:xfrm>
          <a:prstGeom prst="wedgeRoundRectCallout">
            <a:avLst>
              <a:gd name="adj1" fmla="val 6042"/>
              <a:gd name="adj2" fmla="val 71546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Contemporary Urban Environments</a:t>
            </a:r>
          </a:p>
        </p:txBody>
      </p:sp>
      <p:sp>
        <p:nvSpPr>
          <p:cNvPr id="29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5803362" y="526100"/>
            <a:ext cx="1431405" cy="612648"/>
          </a:xfrm>
          <a:prstGeom prst="wedgeRoundRectCallout">
            <a:avLst>
              <a:gd name="adj1" fmla="val 6042"/>
              <a:gd name="adj2" fmla="val 71546"/>
              <a:gd name="adj3" fmla="val 16667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Changing Places Fieldtrip: Manchester</a:t>
            </a:r>
          </a:p>
        </p:txBody>
      </p:sp>
      <p:sp>
        <p:nvSpPr>
          <p:cNvPr id="30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10519295" y="2261767"/>
            <a:ext cx="1431405" cy="612648"/>
          </a:xfrm>
          <a:prstGeom prst="wedgeRoundRectCallout">
            <a:avLst>
              <a:gd name="adj1" fmla="val 6042"/>
              <a:gd name="adj2" fmla="val 71546"/>
              <a:gd name="adj3" fmla="val 16667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NEA preparation</a:t>
            </a:r>
          </a:p>
        </p:txBody>
      </p:sp>
      <p:sp>
        <p:nvSpPr>
          <p:cNvPr id="31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7187662" y="2562334"/>
            <a:ext cx="2057938" cy="612648"/>
          </a:xfrm>
          <a:prstGeom prst="wedgeRoundRectCallout">
            <a:avLst>
              <a:gd name="adj1" fmla="val 29081"/>
              <a:gd name="adj2" fmla="val 71546"/>
              <a:gd name="adj3" fmla="val 16667"/>
            </a:avLst>
          </a:prstGeom>
          <a:solidFill>
            <a:srgbClr val="59FF59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North Wales Fieldtrip: Coasts Fieldwork &amp; Village Study: NEA data collection skills</a:t>
            </a:r>
          </a:p>
        </p:txBody>
      </p:sp>
      <p:sp>
        <p:nvSpPr>
          <p:cNvPr id="32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4969395" y="2562334"/>
            <a:ext cx="2057938" cy="612648"/>
          </a:xfrm>
          <a:prstGeom prst="wedgeRoundRectCallout">
            <a:avLst>
              <a:gd name="adj1" fmla="val 29081"/>
              <a:gd name="adj2" fmla="val 71546"/>
              <a:gd name="adj3" fmla="val 16667"/>
            </a:avLst>
          </a:prstGeom>
          <a:solidFill>
            <a:srgbClr val="3366F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Water &amp; Carbon Cycles</a:t>
            </a:r>
          </a:p>
        </p:txBody>
      </p:sp>
      <p:sp>
        <p:nvSpPr>
          <p:cNvPr id="33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2683395" y="2562334"/>
            <a:ext cx="2057938" cy="612648"/>
          </a:xfrm>
          <a:prstGeom prst="wedgeRoundRectCallout">
            <a:avLst>
              <a:gd name="adj1" fmla="val 29081"/>
              <a:gd name="adj2" fmla="val 71546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Global Systems &amp; Global Governance</a:t>
            </a:r>
          </a:p>
        </p:txBody>
      </p:sp>
      <p:sp>
        <p:nvSpPr>
          <p:cNvPr id="34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1320262" y="3586800"/>
            <a:ext cx="1431405" cy="612648"/>
          </a:xfrm>
          <a:prstGeom prst="wedgeRoundRectCallout">
            <a:avLst>
              <a:gd name="adj1" fmla="val 49517"/>
              <a:gd name="adj2" fmla="val 71546"/>
              <a:gd name="adj3" fmla="val 16667"/>
            </a:avLst>
          </a:prstGeom>
          <a:solidFill>
            <a:srgbClr val="59FF59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NEA </a:t>
            </a:r>
            <a:r>
              <a:rPr lang="en-GB" sz="1000" b="1" dirty="0" err="1"/>
              <a:t>completton</a:t>
            </a:r>
            <a:r>
              <a:rPr lang="en-GB" sz="1000" b="1" dirty="0"/>
              <a:t>: </a:t>
            </a:r>
          </a:p>
        </p:txBody>
      </p:sp>
      <p:sp>
        <p:nvSpPr>
          <p:cNvPr id="35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1362595" y="5182767"/>
            <a:ext cx="1431405" cy="612648"/>
          </a:xfrm>
          <a:prstGeom prst="wedgeRoundRectCallout">
            <a:avLst>
              <a:gd name="adj1" fmla="val 66374"/>
              <a:gd name="adj2" fmla="val 21795"/>
              <a:gd name="adj3" fmla="val 16667"/>
            </a:avLst>
          </a:prstGeom>
          <a:solidFill>
            <a:srgbClr val="59FF59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NEA Submission</a:t>
            </a:r>
          </a:p>
        </p:txBody>
      </p:sp>
      <p:sp>
        <p:nvSpPr>
          <p:cNvPr id="36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4931295" y="4598567"/>
            <a:ext cx="1431405" cy="612648"/>
          </a:xfrm>
          <a:prstGeom prst="wedgeRoundRectCallout">
            <a:avLst>
              <a:gd name="adj1" fmla="val 6042"/>
              <a:gd name="adj2" fmla="val 71546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/>
              <a:t>Revision</a:t>
            </a:r>
            <a:endParaRPr lang="en-GB" sz="10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11300" y="1333500"/>
            <a:ext cx="660400" cy="660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2000" y="1308100"/>
            <a:ext cx="736600" cy="7366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98700" y="1358900"/>
            <a:ext cx="673100" cy="6731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10300" y="1384300"/>
            <a:ext cx="660400" cy="6604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24500" y="1320800"/>
            <a:ext cx="812800" cy="8128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896100" y="1447800"/>
            <a:ext cx="558800" cy="5588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017000" y="1358900"/>
            <a:ext cx="660400" cy="6604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728200" y="2959100"/>
            <a:ext cx="596900" cy="5969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124200" y="4330700"/>
            <a:ext cx="596900" cy="5969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352800" y="5143500"/>
            <a:ext cx="596900" cy="5969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800600" y="1384300"/>
            <a:ext cx="698500" cy="6985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127500" y="1447800"/>
            <a:ext cx="546100" cy="5461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429000" y="1371600"/>
            <a:ext cx="647700" cy="6477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270500" y="3403600"/>
            <a:ext cx="622300" cy="62230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591300" y="3352800"/>
            <a:ext cx="723900" cy="72390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918200" y="3378200"/>
            <a:ext cx="685800" cy="6858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915400" y="3390900"/>
            <a:ext cx="546100" cy="54610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8077200" y="3302000"/>
            <a:ext cx="787400" cy="7874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7416800" y="3429000"/>
            <a:ext cx="584200" cy="58420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9855200" y="2336800"/>
            <a:ext cx="571500" cy="5715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9550400" y="1765300"/>
            <a:ext cx="711200" cy="711200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5156200" y="5372100"/>
            <a:ext cx="723900" cy="72390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7200900" y="5448300"/>
            <a:ext cx="609600" cy="609600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9017000" y="5486400"/>
            <a:ext cx="635000" cy="63500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9753600" y="5473700"/>
            <a:ext cx="596900" cy="596900"/>
          </a:xfrm>
          <a:prstGeom prst="rect">
            <a:avLst/>
          </a:prstGeom>
        </p:spPr>
      </p:pic>
      <p:sp>
        <p:nvSpPr>
          <p:cNvPr id="57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139162" y="5098100"/>
            <a:ext cx="800637" cy="388300"/>
          </a:xfrm>
          <a:prstGeom prst="wedgeRoundRectCallout">
            <a:avLst>
              <a:gd name="adj1" fmla="val 49517"/>
              <a:gd name="adj2" fmla="val 71546"/>
              <a:gd name="adj3" fmla="val 16667"/>
            </a:avLst>
          </a:prstGeom>
          <a:solidFill>
            <a:srgbClr val="59FF59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Fieldwork</a:t>
            </a:r>
          </a:p>
        </p:txBody>
      </p:sp>
      <p:sp>
        <p:nvSpPr>
          <p:cNvPr id="58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151862" y="5656900"/>
            <a:ext cx="800637" cy="388300"/>
          </a:xfrm>
          <a:prstGeom prst="wedgeRoundRectCallout">
            <a:avLst>
              <a:gd name="adj1" fmla="val 49517"/>
              <a:gd name="adj2" fmla="val 71546"/>
              <a:gd name="adj3" fmla="val 16667"/>
            </a:avLst>
          </a:prstGeom>
          <a:solidFill>
            <a:srgbClr val="3366F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Physical</a:t>
            </a:r>
          </a:p>
        </p:txBody>
      </p:sp>
      <p:sp>
        <p:nvSpPr>
          <p:cNvPr id="59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151862" y="6253800"/>
            <a:ext cx="800637" cy="388300"/>
          </a:xfrm>
          <a:prstGeom prst="wedgeRoundRectCallout">
            <a:avLst>
              <a:gd name="adj1" fmla="val 49517"/>
              <a:gd name="adj2" fmla="val 71546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Human</a:t>
            </a:r>
          </a:p>
        </p:txBody>
      </p:sp>
      <p:sp>
        <p:nvSpPr>
          <p:cNvPr id="60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7128395" y="4585867"/>
            <a:ext cx="1431405" cy="612648"/>
          </a:xfrm>
          <a:prstGeom prst="wedgeRoundRectCallout">
            <a:avLst>
              <a:gd name="adj1" fmla="val 6042"/>
              <a:gd name="adj2" fmla="val 71546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Examinations</a:t>
            </a:r>
          </a:p>
        </p:txBody>
      </p:sp>
    </p:spTree>
    <p:extLst>
      <p:ext uri="{BB962C8B-B14F-4D97-AF65-F5344CB8AC3E}">
        <p14:creationId xmlns:p14="http://schemas.microsoft.com/office/powerpoint/2010/main" val="3443792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plate">
      <a:dk1>
        <a:srgbClr val="000000"/>
      </a:dk1>
      <a:lt1>
        <a:sysClr val="window" lastClr="FFFFFF"/>
      </a:lt1>
      <a:dk2>
        <a:srgbClr val="44546A"/>
      </a:dk2>
      <a:lt2>
        <a:srgbClr val="E7E6E6"/>
      </a:lt2>
      <a:accent1>
        <a:srgbClr val="FFFFCC"/>
      </a:accent1>
      <a:accent2>
        <a:srgbClr val="CCFFCC"/>
      </a:accent2>
      <a:accent3>
        <a:srgbClr val="CCECFF"/>
      </a:accent3>
      <a:accent4>
        <a:srgbClr val="FFDBB7"/>
      </a:accent4>
      <a:accent5>
        <a:srgbClr val="CCCCFF"/>
      </a:accent5>
      <a:accent6>
        <a:srgbClr val="E6E7E5"/>
      </a:accent6>
      <a:hlink>
        <a:srgbClr val="023160"/>
      </a:hlink>
      <a:folHlink>
        <a:srgbClr val="02316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ter Template" id="{0C436E31-3B6D-458B-880F-B9508A4E8D2F}" vid="{6E0F1D72-D947-42BC-A17C-C34DB52FDA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9C9308F21A5F409A96D89CF0958B36" ma:contentTypeVersion="4" ma:contentTypeDescription="Create a new document." ma:contentTypeScope="" ma:versionID="9be72be8c4a6be1cddb6c24eb0216021">
  <xsd:schema xmlns:xsd="http://www.w3.org/2001/XMLSchema" xmlns:xs="http://www.w3.org/2001/XMLSchema" xmlns:p="http://schemas.microsoft.com/office/2006/metadata/properties" xmlns:ns2="631622c4-eb09-4ab9-a714-ed1efaed0d17" targetNamespace="http://schemas.microsoft.com/office/2006/metadata/properties" ma:root="true" ma:fieldsID="22d3652ad1f1b4ce2a19f4c585587b85" ns2:_="">
    <xsd:import namespace="631622c4-eb09-4ab9-a714-ed1efaed0d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1622c4-eb09-4ab9-a714-ed1efaed0d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4D8E9AD-442F-4C21-B0B4-979E60020EE5}"/>
</file>

<file path=customXml/itemProps2.xml><?xml version="1.0" encoding="utf-8"?>
<ds:datastoreItem xmlns:ds="http://schemas.openxmlformats.org/officeDocument/2006/customXml" ds:itemID="{4F55DDD4-9801-4141-B217-B1EB2C609AD4}"/>
</file>

<file path=customXml/itemProps3.xml><?xml version="1.0" encoding="utf-8"?>
<ds:datastoreItem xmlns:ds="http://schemas.openxmlformats.org/officeDocument/2006/customXml" ds:itemID="{0E51D892-BFEB-4858-8378-0010C5C9B85E}"/>
</file>

<file path=docProps/app.xml><?xml version="1.0" encoding="utf-8"?>
<Properties xmlns="http://schemas.openxmlformats.org/officeDocument/2006/extended-properties" xmlns:vt="http://schemas.openxmlformats.org/officeDocument/2006/docPropsVTypes">
  <Template>Master Template</Template>
  <TotalTime>9544</TotalTime>
  <Words>69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Josie Luff</dc:creator>
  <cp:lastModifiedBy>M.Khatun</cp:lastModifiedBy>
  <cp:revision>75</cp:revision>
  <dcterms:created xsi:type="dcterms:W3CDTF">2019-09-21T06:16:16Z</dcterms:created>
  <dcterms:modified xsi:type="dcterms:W3CDTF">2024-07-12T14:24:45Z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0x0101009F9C9308F21A5F409A96D89CF0958B36</vt:lpwstr>
  </property>
</Properties>
</file>