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6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0CB5D8-811A-4139-9DE7-A9311FF8F2C3}" v="8" dt="2024-07-11T09:16:31.2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0" autoAdjust="0"/>
    <p:restoredTop sz="94660"/>
  </p:normalViewPr>
  <p:slideViewPr>
    <p:cSldViewPr snapToGrid="0">
      <p:cViewPr>
        <p:scale>
          <a:sx n="50" d="100"/>
          <a:sy n="50" d="100"/>
        </p:scale>
        <p:origin x="1374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.Hardman" userId="0d6b23db-d7c3-4a06-bcd4-1b09f088fe5a" providerId="ADAL" clId="{30202E36-8861-4035-855B-534F92CC8B03}"/>
    <pc:docChg chg="undo redo custSel modSld">
      <pc:chgData name="A.Hardman" userId="0d6b23db-d7c3-4a06-bcd4-1b09f088fe5a" providerId="ADAL" clId="{30202E36-8861-4035-855B-534F92CC8B03}" dt="2021-04-13T14:08:02.838" v="153" actId="1076"/>
      <pc:docMkLst>
        <pc:docMk/>
      </pc:docMkLst>
      <pc:sldChg chg="addSp modSp mod">
        <pc:chgData name="A.Hardman" userId="0d6b23db-d7c3-4a06-bcd4-1b09f088fe5a" providerId="ADAL" clId="{30202E36-8861-4035-855B-534F92CC8B03}" dt="2021-04-13T14:08:02.838" v="153" actId="1076"/>
        <pc:sldMkLst>
          <pc:docMk/>
          <pc:sldMk cId="2901205321" sldId="263"/>
        </pc:sldMkLst>
        <pc:spChg chg="mod">
          <ac:chgData name="A.Hardman" userId="0d6b23db-d7c3-4a06-bcd4-1b09f088fe5a" providerId="ADAL" clId="{30202E36-8861-4035-855B-534F92CC8B03}" dt="2021-04-13T13:11:21.636" v="19" actId="1076"/>
          <ac:spMkLst>
            <pc:docMk/>
            <pc:sldMk cId="2901205321" sldId="263"/>
            <ac:spMk id="4" creationId="{00000000-0000-0000-0000-000000000000}"/>
          </ac:spMkLst>
        </pc:spChg>
        <pc:spChg chg="mod">
          <ac:chgData name="A.Hardman" userId="0d6b23db-d7c3-4a06-bcd4-1b09f088fe5a" providerId="ADAL" clId="{30202E36-8861-4035-855B-534F92CC8B03}" dt="2021-04-13T13:35:09.677" v="36" actId="1076"/>
          <ac:spMkLst>
            <pc:docMk/>
            <pc:sldMk cId="2901205321" sldId="263"/>
            <ac:spMk id="6" creationId="{CE2BEB7E-E749-41E8-BBAE-19AB2E98AECA}"/>
          </ac:spMkLst>
        </pc:spChg>
        <pc:spChg chg="mod">
          <ac:chgData name="A.Hardman" userId="0d6b23db-d7c3-4a06-bcd4-1b09f088fe5a" providerId="ADAL" clId="{30202E36-8861-4035-855B-534F92CC8B03}" dt="2021-04-13T13:34:08.468" v="29" actId="1076"/>
          <ac:spMkLst>
            <pc:docMk/>
            <pc:sldMk cId="2901205321" sldId="263"/>
            <ac:spMk id="7" creationId="{70DFBF6A-E0AA-45BA-B21F-3F2FE3717D92}"/>
          </ac:spMkLst>
        </pc:spChg>
        <pc:spChg chg="add mod">
          <ac:chgData name="A.Hardman" userId="0d6b23db-d7c3-4a06-bcd4-1b09f088fe5a" providerId="ADAL" clId="{30202E36-8861-4035-855B-534F92CC8B03}" dt="2021-04-13T13:34:54.152" v="33" actId="1076"/>
          <ac:spMkLst>
            <pc:docMk/>
            <pc:sldMk cId="2901205321" sldId="263"/>
            <ac:spMk id="8" creationId="{D38A9BB1-2193-4F0A-ADF4-947A6D60F1BF}"/>
          </ac:spMkLst>
        </pc:spChg>
        <pc:spChg chg="mod">
          <ac:chgData name="A.Hardman" userId="0d6b23db-d7c3-4a06-bcd4-1b09f088fe5a" providerId="ADAL" clId="{30202E36-8861-4035-855B-534F92CC8B03}" dt="2021-04-13T14:03:32.365" v="151" actId="20577"/>
          <ac:spMkLst>
            <pc:docMk/>
            <pc:sldMk cId="2901205321" sldId="263"/>
            <ac:spMk id="21" creationId="{00000000-0000-0000-0000-000000000000}"/>
          </ac:spMkLst>
        </pc:spChg>
        <pc:spChg chg="add mod">
          <ac:chgData name="A.Hardman" userId="0d6b23db-d7c3-4a06-bcd4-1b09f088fe5a" providerId="ADAL" clId="{30202E36-8861-4035-855B-534F92CC8B03}" dt="2021-04-13T13:34:43.050" v="31" actId="1076"/>
          <ac:spMkLst>
            <pc:docMk/>
            <pc:sldMk cId="2901205321" sldId="263"/>
            <ac:spMk id="32" creationId="{EA49EE04-EA4E-4FD8-A410-FC7A818ECBD2}"/>
          </ac:spMkLst>
        </pc:spChg>
        <pc:spChg chg="mod">
          <ac:chgData name="A.Hardman" userId="0d6b23db-d7c3-4a06-bcd4-1b09f088fe5a" providerId="ADAL" clId="{30202E36-8861-4035-855B-534F92CC8B03}" dt="2021-04-13T14:08:00.672" v="152" actId="1076"/>
          <ac:spMkLst>
            <pc:docMk/>
            <pc:sldMk cId="2901205321" sldId="263"/>
            <ac:spMk id="40" creationId="{1024653D-267A-4779-8FA8-47CE1FEC88F9}"/>
          </ac:spMkLst>
        </pc:spChg>
        <pc:picChg chg="mod">
          <ac:chgData name="A.Hardman" userId="0d6b23db-d7c3-4a06-bcd4-1b09f088fe5a" providerId="ADAL" clId="{30202E36-8861-4035-855B-534F92CC8B03}" dt="2021-04-13T14:08:02.838" v="153" actId="1076"/>
          <ac:picMkLst>
            <pc:docMk/>
            <pc:sldMk cId="2901205321" sldId="263"/>
            <ac:picMk id="3" creationId="{3B1EE74D-B9F4-FF4A-837D-EF40D7F49E39}"/>
          </ac:picMkLst>
        </pc:picChg>
        <pc:picChg chg="add mod">
          <ac:chgData name="A.Hardman" userId="0d6b23db-d7c3-4a06-bcd4-1b09f088fe5a" providerId="ADAL" clId="{30202E36-8861-4035-855B-534F92CC8B03}" dt="2021-04-13T13:59:51.627" v="46" actId="1076"/>
          <ac:picMkLst>
            <pc:docMk/>
            <pc:sldMk cId="2901205321" sldId="263"/>
            <ac:picMk id="9" creationId="{1346BE4D-6C60-4339-83E8-0BB5580D271C}"/>
          </ac:picMkLst>
        </pc:picChg>
        <pc:picChg chg="add mod">
          <ac:chgData name="A.Hardman" userId="0d6b23db-d7c3-4a06-bcd4-1b09f088fe5a" providerId="ADAL" clId="{30202E36-8861-4035-855B-534F92CC8B03}" dt="2021-04-13T14:02:02.157" v="114" actId="1076"/>
          <ac:picMkLst>
            <pc:docMk/>
            <pc:sldMk cId="2901205321" sldId="263"/>
            <ac:picMk id="14" creationId="{05F99FA8-FA40-4F68-A0C7-56E24C690FC7}"/>
          </ac:picMkLst>
        </pc:picChg>
      </pc:sldChg>
      <pc:sldChg chg="addSp delSp modSp">
        <pc:chgData name="A.Hardman" userId="0d6b23db-d7c3-4a06-bcd4-1b09f088fe5a" providerId="ADAL" clId="{30202E36-8861-4035-855B-534F92CC8B03}" dt="2021-04-13T13:09:42.783" v="1"/>
        <pc:sldMkLst>
          <pc:docMk/>
          <pc:sldMk cId="1455209270" sldId="265"/>
        </pc:sldMkLst>
        <pc:spChg chg="add del mod">
          <ac:chgData name="A.Hardman" userId="0d6b23db-d7c3-4a06-bcd4-1b09f088fe5a" providerId="ADAL" clId="{30202E36-8861-4035-855B-534F92CC8B03}" dt="2021-04-13T13:09:42.783" v="1"/>
          <ac:spMkLst>
            <pc:docMk/>
            <pc:sldMk cId="1455209270" sldId="265"/>
            <ac:spMk id="26" creationId="{93163B64-4259-440B-B62F-0C7DB8A71E46}"/>
          </ac:spMkLst>
        </pc:spChg>
      </pc:sldChg>
    </pc:docChg>
  </pc:docChgLst>
  <pc:docChgLst>
    <pc:chgData name="M.Khatun" userId="S::m.khatun@cromptonhouse.org::1a44fa33-1f69-4f59-8c6c-b8ba641cf96d" providerId="AD" clId="Web-{87F069CF-8DF6-E73D-C2DE-CA32CAA51D1D}"/>
    <pc:docChg chg="modSld">
      <pc:chgData name="M.Khatun" userId="S::m.khatun@cromptonhouse.org::1a44fa33-1f69-4f59-8c6c-b8ba641cf96d" providerId="AD" clId="Web-{87F069CF-8DF6-E73D-C2DE-CA32CAA51D1D}" dt="2024-07-10T09:09:33.724" v="73" actId="1076"/>
      <pc:docMkLst>
        <pc:docMk/>
      </pc:docMkLst>
      <pc:sldChg chg="addSp delSp modSp">
        <pc:chgData name="M.Khatun" userId="S::m.khatun@cromptonhouse.org::1a44fa33-1f69-4f59-8c6c-b8ba641cf96d" providerId="AD" clId="Web-{87F069CF-8DF6-E73D-C2DE-CA32CAA51D1D}" dt="2024-07-10T09:09:33.724" v="73" actId="1076"/>
        <pc:sldMkLst>
          <pc:docMk/>
          <pc:sldMk cId="659566773" sldId="267"/>
        </pc:sldMkLst>
        <pc:spChg chg="add mod">
          <ac:chgData name="M.Khatun" userId="S::m.khatun@cromptonhouse.org::1a44fa33-1f69-4f59-8c6c-b8ba641cf96d" providerId="AD" clId="Web-{87F069CF-8DF6-E73D-C2DE-CA32CAA51D1D}" dt="2024-07-10T09:08:08.156" v="56" actId="1076"/>
          <ac:spMkLst>
            <pc:docMk/>
            <pc:sldMk cId="659566773" sldId="267"/>
            <ac:spMk id="11" creationId="{5BCA6C0B-8A1B-4D81-9571-39173DF2E154}"/>
          </ac:spMkLst>
        </pc:spChg>
        <pc:spChg chg="add mod">
          <ac:chgData name="M.Khatun" userId="S::m.khatun@cromptonhouse.org::1a44fa33-1f69-4f59-8c6c-b8ba641cf96d" providerId="AD" clId="Web-{87F069CF-8DF6-E73D-C2DE-CA32CAA51D1D}" dt="2024-07-10T09:09:06.113" v="71" actId="1076"/>
          <ac:spMkLst>
            <pc:docMk/>
            <pc:sldMk cId="659566773" sldId="267"/>
            <ac:spMk id="18" creationId="{B7ABA5FC-DA07-6D28-C870-ADACDFA0CCE7}"/>
          </ac:spMkLst>
        </pc:spChg>
        <pc:spChg chg="del">
          <ac:chgData name="M.Khatun" userId="S::m.khatun@cromptonhouse.org::1a44fa33-1f69-4f59-8c6c-b8ba641cf96d" providerId="AD" clId="Web-{87F069CF-8DF6-E73D-C2DE-CA32CAA51D1D}" dt="2024-07-10T09:03:11.262" v="2"/>
          <ac:spMkLst>
            <pc:docMk/>
            <pc:sldMk cId="659566773" sldId="267"/>
            <ac:spMk id="21" creationId="{00000000-0000-0000-0000-000000000000}"/>
          </ac:spMkLst>
        </pc:spChg>
        <pc:spChg chg="mod">
          <ac:chgData name="M.Khatun" userId="S::m.khatun@cromptonhouse.org::1a44fa33-1f69-4f59-8c6c-b8ba641cf96d" providerId="AD" clId="Web-{87F069CF-8DF6-E73D-C2DE-CA32CAA51D1D}" dt="2024-07-10T09:04:11.641" v="15" actId="1076"/>
          <ac:spMkLst>
            <pc:docMk/>
            <pc:sldMk cId="659566773" sldId="267"/>
            <ac:spMk id="29" creationId="{00000000-0000-0000-0000-000000000000}"/>
          </ac:spMkLst>
        </pc:spChg>
        <pc:spChg chg="del">
          <ac:chgData name="M.Khatun" userId="S::m.khatun@cromptonhouse.org::1a44fa33-1f69-4f59-8c6c-b8ba641cf96d" providerId="AD" clId="Web-{87F069CF-8DF6-E73D-C2DE-CA32CAA51D1D}" dt="2024-07-10T09:04:00.327" v="11"/>
          <ac:spMkLst>
            <pc:docMk/>
            <pc:sldMk cId="659566773" sldId="267"/>
            <ac:spMk id="31" creationId="{826C4823-020B-4C91-9533-D1BB1129846E}"/>
          </ac:spMkLst>
        </pc:spChg>
        <pc:spChg chg="del">
          <ac:chgData name="M.Khatun" userId="S::m.khatun@cromptonhouse.org::1a44fa33-1f69-4f59-8c6c-b8ba641cf96d" providerId="AD" clId="Web-{87F069CF-8DF6-E73D-C2DE-CA32CAA51D1D}" dt="2024-07-10T09:03:59.062" v="10"/>
          <ac:spMkLst>
            <pc:docMk/>
            <pc:sldMk cId="659566773" sldId="267"/>
            <ac:spMk id="33" creationId="{31EEB89C-ABBE-4876-AC94-CEC3BD322196}"/>
          </ac:spMkLst>
        </pc:spChg>
        <pc:spChg chg="del">
          <ac:chgData name="M.Khatun" userId="S::m.khatun@cromptonhouse.org::1a44fa33-1f69-4f59-8c6c-b8ba641cf96d" providerId="AD" clId="Web-{87F069CF-8DF6-E73D-C2DE-CA32CAA51D1D}" dt="2024-07-10T09:04:01.718" v="12"/>
          <ac:spMkLst>
            <pc:docMk/>
            <pc:sldMk cId="659566773" sldId="267"/>
            <ac:spMk id="34" creationId="{65015AF3-2669-4309-938C-B9DA6B2FFFD8}"/>
          </ac:spMkLst>
        </pc:spChg>
        <pc:spChg chg="mod">
          <ac:chgData name="M.Khatun" userId="S::m.khatun@cromptonhouse.org::1a44fa33-1f69-4f59-8c6c-b8ba641cf96d" providerId="AD" clId="Web-{87F069CF-8DF6-E73D-C2DE-CA32CAA51D1D}" dt="2024-07-10T09:07:59.203" v="53" actId="1076"/>
          <ac:spMkLst>
            <pc:docMk/>
            <pc:sldMk cId="659566773" sldId="267"/>
            <ac:spMk id="40" creationId="{1024653D-267A-4779-8FA8-47CE1FEC88F9}"/>
          </ac:spMkLst>
        </pc:spChg>
        <pc:spChg chg="mod">
          <ac:chgData name="M.Khatun" userId="S::m.khatun@cromptonhouse.org::1a44fa33-1f69-4f59-8c6c-b8ba641cf96d" providerId="AD" clId="Web-{87F069CF-8DF6-E73D-C2DE-CA32CAA51D1D}" dt="2024-07-10T09:07:54.843" v="52" actId="1076"/>
          <ac:spMkLst>
            <pc:docMk/>
            <pc:sldMk cId="659566773" sldId="267"/>
            <ac:spMk id="41" creationId="{62BA6BB9-B994-45C6-B8A9-AE56D3B77168}"/>
          </ac:spMkLst>
        </pc:spChg>
        <pc:spChg chg="mod">
          <ac:chgData name="M.Khatun" userId="S::m.khatun@cromptonhouse.org::1a44fa33-1f69-4f59-8c6c-b8ba641cf96d" providerId="AD" clId="Web-{87F069CF-8DF6-E73D-C2DE-CA32CAA51D1D}" dt="2024-07-10T09:04:50.753" v="21" actId="1076"/>
          <ac:spMkLst>
            <pc:docMk/>
            <pc:sldMk cId="659566773" sldId="267"/>
            <ac:spMk id="43" creationId="{566996BC-3A19-400A-A4B8-422432416EDF}"/>
          </ac:spMkLst>
        </pc:spChg>
        <pc:spChg chg="del mod">
          <ac:chgData name="M.Khatun" userId="S::m.khatun@cromptonhouse.org::1a44fa33-1f69-4f59-8c6c-b8ba641cf96d" providerId="AD" clId="Web-{87F069CF-8DF6-E73D-C2DE-CA32CAA51D1D}" dt="2024-07-10T09:03:08.715" v="1"/>
          <ac:spMkLst>
            <pc:docMk/>
            <pc:sldMk cId="659566773" sldId="267"/>
            <ac:spMk id="47" creationId="{5BCA6C0B-8A1B-4D81-9571-39173DF2E154}"/>
          </ac:spMkLst>
        </pc:spChg>
        <pc:spChg chg="mod">
          <ac:chgData name="M.Khatun" userId="S::m.khatun@cromptonhouse.org::1a44fa33-1f69-4f59-8c6c-b8ba641cf96d" providerId="AD" clId="Web-{87F069CF-8DF6-E73D-C2DE-CA32CAA51D1D}" dt="2024-07-10T09:07:51.155" v="50" actId="1076"/>
          <ac:spMkLst>
            <pc:docMk/>
            <pc:sldMk cId="659566773" sldId="267"/>
            <ac:spMk id="49" creationId="{91359361-5E7C-4418-8B9B-A5AB80EAE18A}"/>
          </ac:spMkLst>
        </pc:spChg>
        <pc:picChg chg="add del mod">
          <ac:chgData name="M.Khatun" userId="S::m.khatun@cromptonhouse.org::1a44fa33-1f69-4f59-8c6c-b8ba641cf96d" providerId="AD" clId="Web-{87F069CF-8DF6-E73D-C2DE-CA32CAA51D1D}" dt="2024-07-10T09:08:38.096" v="64" actId="1076"/>
          <ac:picMkLst>
            <pc:docMk/>
            <pc:sldMk cId="659566773" sldId="267"/>
            <ac:picMk id="3" creationId="{3B1EE74D-B9F4-FF4A-837D-EF40D7F49E39}"/>
          </ac:picMkLst>
        </pc:picChg>
        <pc:picChg chg="del">
          <ac:chgData name="M.Khatun" userId="S::m.khatun@cromptonhouse.org::1a44fa33-1f69-4f59-8c6c-b8ba641cf96d" providerId="AD" clId="Web-{87F069CF-8DF6-E73D-C2DE-CA32CAA51D1D}" dt="2024-07-10T09:03:22.091" v="5"/>
          <ac:picMkLst>
            <pc:docMk/>
            <pc:sldMk cId="659566773" sldId="267"/>
            <ac:picMk id="9" creationId="{1346BE4D-6C60-4339-83E8-0BB5580D271C}"/>
          </ac:picMkLst>
        </pc:picChg>
        <pc:picChg chg="mod">
          <ac:chgData name="M.Khatun" userId="S::m.khatun@cromptonhouse.org::1a44fa33-1f69-4f59-8c6c-b8ba641cf96d" providerId="AD" clId="Web-{87F069CF-8DF6-E73D-C2DE-CA32CAA51D1D}" dt="2024-07-10T09:07:48.796" v="49" actId="1076"/>
          <ac:picMkLst>
            <pc:docMk/>
            <pc:sldMk cId="659566773" sldId="267"/>
            <ac:picMk id="13" creationId="{D6B9141E-4489-44C7-8FE8-1CE5D8BD90AA}"/>
          </ac:picMkLst>
        </pc:picChg>
        <pc:picChg chg="mod">
          <ac:chgData name="M.Khatun" userId="S::m.khatun@cromptonhouse.org::1a44fa33-1f69-4f59-8c6c-b8ba641cf96d" providerId="AD" clId="Web-{87F069CF-8DF6-E73D-C2DE-CA32CAA51D1D}" dt="2024-07-10T09:08:01.093" v="54" actId="1076"/>
          <ac:picMkLst>
            <pc:docMk/>
            <pc:sldMk cId="659566773" sldId="267"/>
            <ac:picMk id="14" creationId="{05F99FA8-FA40-4F68-A0C7-56E24C690FC7}"/>
          </ac:picMkLst>
        </pc:picChg>
        <pc:picChg chg="add mod">
          <ac:chgData name="M.Khatun" userId="S::m.khatun@cromptonhouse.org::1a44fa33-1f69-4f59-8c6c-b8ba641cf96d" providerId="AD" clId="Web-{87F069CF-8DF6-E73D-C2DE-CA32CAA51D1D}" dt="2024-07-10T09:07:42.983" v="47" actId="1076"/>
          <ac:picMkLst>
            <pc:docMk/>
            <pc:sldMk cId="659566773" sldId="267"/>
            <ac:picMk id="15" creationId="{E02A71C4-56A6-7706-5BAC-58D316F57EB5}"/>
          </ac:picMkLst>
        </pc:picChg>
        <pc:picChg chg="add del mod">
          <ac:chgData name="M.Khatun" userId="S::m.khatun@cromptonhouse.org::1a44fa33-1f69-4f59-8c6c-b8ba641cf96d" providerId="AD" clId="Web-{87F069CF-8DF6-E73D-C2DE-CA32CAA51D1D}" dt="2024-07-10T09:08:27.423" v="61"/>
          <ac:picMkLst>
            <pc:docMk/>
            <pc:sldMk cId="659566773" sldId="267"/>
            <ac:picMk id="16" creationId="{667311AA-FF6B-266F-7A4F-A7A88EC457FF}"/>
          </ac:picMkLst>
        </pc:picChg>
        <pc:picChg chg="add del mod">
          <ac:chgData name="M.Khatun" userId="S::m.khatun@cromptonhouse.org::1a44fa33-1f69-4f59-8c6c-b8ba641cf96d" providerId="AD" clId="Web-{87F069CF-8DF6-E73D-C2DE-CA32CAA51D1D}" dt="2024-07-10T09:08:12.453" v="58"/>
          <ac:picMkLst>
            <pc:docMk/>
            <pc:sldMk cId="659566773" sldId="267"/>
            <ac:picMk id="17" creationId="{D2CF13F5-BAB0-FA1C-1003-C6638264A51B}"/>
          </ac:picMkLst>
        </pc:picChg>
        <pc:picChg chg="add mod">
          <ac:chgData name="M.Khatun" userId="S::m.khatun@cromptonhouse.org::1a44fa33-1f69-4f59-8c6c-b8ba641cf96d" providerId="AD" clId="Web-{87F069CF-8DF6-E73D-C2DE-CA32CAA51D1D}" dt="2024-07-10T09:09:33.724" v="73" actId="1076"/>
          <ac:picMkLst>
            <pc:docMk/>
            <pc:sldMk cId="659566773" sldId="267"/>
            <ac:picMk id="19" creationId="{211A501B-DC6D-839E-AB6A-417F9025E6D6}"/>
          </ac:picMkLst>
        </pc:picChg>
        <pc:picChg chg="del mod">
          <ac:chgData name="M.Khatun" userId="S::m.khatun@cromptonhouse.org::1a44fa33-1f69-4f59-8c6c-b8ba641cf96d" providerId="AD" clId="Web-{87F069CF-8DF6-E73D-C2DE-CA32CAA51D1D}" dt="2024-07-10T09:04:06.234" v="13"/>
          <ac:picMkLst>
            <pc:docMk/>
            <pc:sldMk cId="659566773" sldId="267"/>
            <ac:picMk id="25" creationId="{CA4595A5-43E0-4A6B-95B6-B5BB0F5246EC}"/>
          </ac:picMkLst>
        </pc:picChg>
        <pc:picChg chg="mod">
          <ac:chgData name="M.Khatun" userId="S::m.khatun@cromptonhouse.org::1a44fa33-1f69-4f59-8c6c-b8ba641cf96d" providerId="AD" clId="Web-{87F069CF-8DF6-E73D-C2DE-CA32CAA51D1D}" dt="2024-07-10T09:07:52.483" v="51" actId="1076"/>
          <ac:picMkLst>
            <pc:docMk/>
            <pc:sldMk cId="659566773" sldId="267"/>
            <ac:picMk id="1028" creationId="{2EFCE7D1-A538-477A-BBC6-7AD525288CBC}"/>
          </ac:picMkLst>
        </pc:picChg>
        <pc:picChg chg="mod">
          <ac:chgData name="M.Khatun" userId="S::m.khatun@cromptonhouse.org::1a44fa33-1f69-4f59-8c6c-b8ba641cf96d" providerId="AD" clId="Web-{87F069CF-8DF6-E73D-C2DE-CA32CAA51D1D}" dt="2024-07-10T09:04:52.847" v="22" actId="1076"/>
          <ac:picMkLst>
            <pc:docMk/>
            <pc:sldMk cId="659566773" sldId="267"/>
            <ac:picMk id="1032" creationId="{3FDAB999-0BB4-4DFA-A933-7F93F1AD6A68}"/>
          </ac:picMkLst>
        </pc:picChg>
        <pc:picChg chg="mod">
          <ac:chgData name="M.Khatun" userId="S::m.khatun@cromptonhouse.org::1a44fa33-1f69-4f59-8c6c-b8ba641cf96d" providerId="AD" clId="Web-{87F069CF-8DF6-E73D-C2DE-CA32CAA51D1D}" dt="2024-07-10T09:04:09.078" v="14" actId="1076"/>
          <ac:picMkLst>
            <pc:docMk/>
            <pc:sldMk cId="659566773" sldId="267"/>
            <ac:picMk id="1064" creationId="{BF1F4D00-4AA5-42A8-A6E5-1347BC696745}"/>
          </ac:picMkLst>
        </pc:picChg>
      </pc:sldChg>
    </pc:docChg>
  </pc:docChgLst>
  <pc:docChgLst>
    <pc:chgData name="M.Khatun" userId="S::m.khatun@cromptonhouse.org::1a44fa33-1f69-4f59-8c6c-b8ba641cf96d" providerId="AD" clId="Web-{D7E27BED-DD4C-4FBB-D4DC-40529093AC36}"/>
    <pc:docChg chg="modSld">
      <pc:chgData name="M.Khatun" userId="S::m.khatun@cromptonhouse.org::1a44fa33-1f69-4f59-8c6c-b8ba641cf96d" providerId="AD" clId="Web-{D7E27BED-DD4C-4FBB-D4DC-40529093AC36}" dt="2024-06-11T14:15:09.746" v="30" actId="1076"/>
      <pc:docMkLst>
        <pc:docMk/>
      </pc:docMkLst>
      <pc:sldChg chg="modSp">
        <pc:chgData name="M.Khatun" userId="S::m.khatun@cromptonhouse.org::1a44fa33-1f69-4f59-8c6c-b8ba641cf96d" providerId="AD" clId="Web-{D7E27BED-DD4C-4FBB-D4DC-40529093AC36}" dt="2024-06-11T14:15:09.746" v="30" actId="1076"/>
        <pc:sldMkLst>
          <pc:docMk/>
          <pc:sldMk cId="2901205321" sldId="263"/>
        </pc:sldMkLst>
        <pc:spChg chg="mod">
          <ac:chgData name="M.Khatun" userId="S::m.khatun@cromptonhouse.org::1a44fa33-1f69-4f59-8c6c-b8ba641cf96d" providerId="AD" clId="Web-{D7E27BED-DD4C-4FBB-D4DC-40529093AC36}" dt="2024-06-11T14:15:04.433" v="29" actId="20577"/>
          <ac:spMkLst>
            <pc:docMk/>
            <pc:sldMk cId="2901205321" sldId="263"/>
            <ac:spMk id="4" creationId="{00000000-0000-0000-0000-000000000000}"/>
          </ac:spMkLst>
        </pc:spChg>
        <pc:spChg chg="mod">
          <ac:chgData name="M.Khatun" userId="S::m.khatun@cromptonhouse.org::1a44fa33-1f69-4f59-8c6c-b8ba641cf96d" providerId="AD" clId="Web-{D7E27BED-DD4C-4FBB-D4DC-40529093AC36}" dt="2024-06-11T14:15:09.746" v="30" actId="1076"/>
          <ac:spMkLst>
            <pc:docMk/>
            <pc:sldMk cId="2901205321" sldId="263"/>
            <ac:spMk id="6" creationId="{CE2BEB7E-E749-41E8-BBAE-19AB2E98AECA}"/>
          </ac:spMkLst>
        </pc:spChg>
        <pc:picChg chg="mod">
          <ac:chgData name="M.Khatun" userId="S::m.khatun@cromptonhouse.org::1a44fa33-1f69-4f59-8c6c-b8ba641cf96d" providerId="AD" clId="Web-{D7E27BED-DD4C-4FBB-D4DC-40529093AC36}" dt="2024-06-11T14:14:54.854" v="12" actId="1076"/>
          <ac:picMkLst>
            <pc:docMk/>
            <pc:sldMk cId="2901205321" sldId="263"/>
            <ac:picMk id="3" creationId="{3B1EE74D-B9F4-FF4A-837D-EF40D7F49E39}"/>
          </ac:picMkLst>
        </pc:picChg>
      </pc:sldChg>
    </pc:docChg>
  </pc:docChgLst>
  <pc:docChgLst>
    <pc:chgData name="M.Khatun" userId="S::m.khatun@cromptonhouse.org::1a44fa33-1f69-4f59-8c6c-b8ba641cf96d" providerId="AD" clId="Web-{7B66D29F-7B88-43E6-092E-C97D446255E4}"/>
    <pc:docChg chg="addSld modSld">
      <pc:chgData name="M.Khatun" userId="S::m.khatun@cromptonhouse.org::1a44fa33-1f69-4f59-8c6c-b8ba641cf96d" providerId="AD" clId="Web-{7B66D29F-7B88-43E6-092E-C97D446255E4}" dt="2024-06-11T12:06:49.501" v="42" actId="20577"/>
      <pc:docMkLst>
        <pc:docMk/>
      </pc:docMkLst>
      <pc:sldChg chg="modSp">
        <pc:chgData name="M.Khatun" userId="S::m.khatun@cromptonhouse.org::1a44fa33-1f69-4f59-8c6c-b8ba641cf96d" providerId="AD" clId="Web-{7B66D29F-7B88-43E6-092E-C97D446255E4}" dt="2024-06-11T12:06:49.501" v="42" actId="20577"/>
        <pc:sldMkLst>
          <pc:docMk/>
          <pc:sldMk cId="2901205321" sldId="263"/>
        </pc:sldMkLst>
        <pc:spChg chg="mod">
          <ac:chgData name="M.Khatun" userId="S::m.khatun@cromptonhouse.org::1a44fa33-1f69-4f59-8c6c-b8ba641cf96d" providerId="AD" clId="Web-{7B66D29F-7B88-43E6-092E-C97D446255E4}" dt="2024-06-11T12:06:22.782" v="29" actId="20577"/>
          <ac:spMkLst>
            <pc:docMk/>
            <pc:sldMk cId="2901205321" sldId="263"/>
            <ac:spMk id="2" creationId="{00000000-0000-0000-0000-000000000000}"/>
          </ac:spMkLst>
        </pc:spChg>
        <pc:spChg chg="mod">
          <ac:chgData name="M.Khatun" userId="S::m.khatun@cromptonhouse.org::1a44fa33-1f69-4f59-8c6c-b8ba641cf96d" providerId="AD" clId="Web-{7B66D29F-7B88-43E6-092E-C97D446255E4}" dt="2024-06-11T11:34:07.121" v="23" actId="14100"/>
          <ac:spMkLst>
            <pc:docMk/>
            <pc:sldMk cId="2901205321" sldId="263"/>
            <ac:spMk id="4" creationId="{00000000-0000-0000-0000-000000000000}"/>
          </ac:spMkLst>
        </pc:spChg>
        <pc:spChg chg="mod">
          <ac:chgData name="M.Khatun" userId="S::m.khatun@cromptonhouse.org::1a44fa33-1f69-4f59-8c6c-b8ba641cf96d" providerId="AD" clId="Web-{7B66D29F-7B88-43E6-092E-C97D446255E4}" dt="2024-06-11T12:06:49.501" v="42" actId="20577"/>
          <ac:spMkLst>
            <pc:docMk/>
            <pc:sldMk cId="2901205321" sldId="263"/>
            <ac:spMk id="6" creationId="{CE2BEB7E-E749-41E8-BBAE-19AB2E98AECA}"/>
          </ac:spMkLst>
        </pc:spChg>
      </pc:sldChg>
      <pc:sldChg chg="modSp add replId">
        <pc:chgData name="M.Khatun" userId="S::m.khatun@cromptonhouse.org::1a44fa33-1f69-4f59-8c6c-b8ba641cf96d" providerId="AD" clId="Web-{7B66D29F-7B88-43E6-092E-C97D446255E4}" dt="2024-06-11T12:05:52.531" v="27" actId="20577"/>
        <pc:sldMkLst>
          <pc:docMk/>
          <pc:sldMk cId="659566773" sldId="267"/>
        </pc:sldMkLst>
        <pc:spChg chg="mod">
          <ac:chgData name="M.Khatun" userId="S::m.khatun@cromptonhouse.org::1a44fa33-1f69-4f59-8c6c-b8ba641cf96d" providerId="AD" clId="Web-{7B66D29F-7B88-43E6-092E-C97D446255E4}" dt="2024-06-11T12:05:52.531" v="27" actId="20577"/>
          <ac:spMkLst>
            <pc:docMk/>
            <pc:sldMk cId="659566773" sldId="267"/>
            <ac:spMk id="4" creationId="{00000000-0000-0000-0000-000000000000}"/>
          </ac:spMkLst>
        </pc:spChg>
      </pc:sldChg>
    </pc:docChg>
  </pc:docChgLst>
  <pc:docChgLst>
    <pc:chgData name="M.Khatun" userId="1a44fa33-1f69-4f59-8c6c-b8ba641cf96d" providerId="ADAL" clId="{990CB5D8-811A-4139-9DE7-A9311FF8F2C3}"/>
    <pc:docChg chg="undo custSel delSld modSld">
      <pc:chgData name="M.Khatun" userId="1a44fa33-1f69-4f59-8c6c-b8ba641cf96d" providerId="ADAL" clId="{990CB5D8-811A-4139-9DE7-A9311FF8F2C3}" dt="2024-07-11T09:16:44.854" v="113" actId="1076"/>
      <pc:docMkLst>
        <pc:docMk/>
      </pc:docMkLst>
      <pc:sldChg chg="del">
        <pc:chgData name="M.Khatun" userId="1a44fa33-1f69-4f59-8c6c-b8ba641cf96d" providerId="ADAL" clId="{990CB5D8-811A-4139-9DE7-A9311FF8F2C3}" dt="2024-07-10T09:15:18.761" v="0" actId="47"/>
        <pc:sldMkLst>
          <pc:docMk/>
          <pc:sldMk cId="2901205321" sldId="263"/>
        </pc:sldMkLst>
      </pc:sldChg>
      <pc:sldChg chg="del">
        <pc:chgData name="M.Khatun" userId="1a44fa33-1f69-4f59-8c6c-b8ba641cf96d" providerId="ADAL" clId="{990CB5D8-811A-4139-9DE7-A9311FF8F2C3}" dt="2024-07-10T09:15:25.820" v="2" actId="47"/>
        <pc:sldMkLst>
          <pc:docMk/>
          <pc:sldMk cId="1455209270" sldId="265"/>
        </pc:sldMkLst>
      </pc:sldChg>
      <pc:sldChg chg="del">
        <pc:chgData name="M.Khatun" userId="1a44fa33-1f69-4f59-8c6c-b8ba641cf96d" providerId="ADAL" clId="{990CB5D8-811A-4139-9DE7-A9311FF8F2C3}" dt="2024-07-10T09:15:24.001" v="1" actId="47"/>
        <pc:sldMkLst>
          <pc:docMk/>
          <pc:sldMk cId="3220008524" sldId="266"/>
        </pc:sldMkLst>
      </pc:sldChg>
      <pc:sldChg chg="addSp delSp modSp mod">
        <pc:chgData name="M.Khatun" userId="1a44fa33-1f69-4f59-8c6c-b8ba641cf96d" providerId="ADAL" clId="{990CB5D8-811A-4139-9DE7-A9311FF8F2C3}" dt="2024-07-11T09:16:44.854" v="113" actId="1076"/>
        <pc:sldMkLst>
          <pc:docMk/>
          <pc:sldMk cId="659566773" sldId="267"/>
        </pc:sldMkLst>
        <pc:spChg chg="mod">
          <ac:chgData name="M.Khatun" userId="1a44fa33-1f69-4f59-8c6c-b8ba641cf96d" providerId="ADAL" clId="{990CB5D8-811A-4139-9DE7-A9311FF8F2C3}" dt="2024-07-11T09:15:49.332" v="85" actId="1076"/>
          <ac:spMkLst>
            <pc:docMk/>
            <pc:sldMk cId="659566773" sldId="267"/>
            <ac:spMk id="2" creationId="{00000000-0000-0000-0000-000000000000}"/>
          </ac:spMkLst>
        </pc:spChg>
        <pc:spChg chg="mod">
          <ac:chgData name="M.Khatun" userId="1a44fa33-1f69-4f59-8c6c-b8ba641cf96d" providerId="ADAL" clId="{990CB5D8-811A-4139-9DE7-A9311FF8F2C3}" dt="2024-07-10T09:15:37.985" v="22" actId="20577"/>
          <ac:spMkLst>
            <pc:docMk/>
            <pc:sldMk cId="659566773" sldId="267"/>
            <ac:spMk id="4" creationId="{00000000-0000-0000-0000-000000000000}"/>
          </ac:spMkLst>
        </pc:spChg>
        <pc:spChg chg="mod">
          <ac:chgData name="M.Khatun" userId="1a44fa33-1f69-4f59-8c6c-b8ba641cf96d" providerId="ADAL" clId="{990CB5D8-811A-4139-9DE7-A9311FF8F2C3}" dt="2024-07-11T09:13:59.795" v="79" actId="1076"/>
          <ac:spMkLst>
            <pc:docMk/>
            <pc:sldMk cId="659566773" sldId="267"/>
            <ac:spMk id="6" creationId="{CE2BEB7E-E749-41E8-BBAE-19AB2E98AECA}"/>
          </ac:spMkLst>
        </pc:spChg>
        <pc:spChg chg="mod">
          <ac:chgData name="M.Khatun" userId="1a44fa33-1f69-4f59-8c6c-b8ba641cf96d" providerId="ADAL" clId="{990CB5D8-811A-4139-9DE7-A9311FF8F2C3}" dt="2024-07-11T09:13:56.148" v="78" actId="1076"/>
          <ac:spMkLst>
            <pc:docMk/>
            <pc:sldMk cId="659566773" sldId="267"/>
            <ac:spMk id="7" creationId="{70DFBF6A-E0AA-45BA-B21F-3F2FE3717D92}"/>
          </ac:spMkLst>
        </pc:spChg>
        <pc:spChg chg="mod">
          <ac:chgData name="M.Khatun" userId="1a44fa33-1f69-4f59-8c6c-b8ba641cf96d" providerId="ADAL" clId="{990CB5D8-811A-4139-9DE7-A9311FF8F2C3}" dt="2024-07-11T09:13:56.148" v="78" actId="1076"/>
          <ac:spMkLst>
            <pc:docMk/>
            <pc:sldMk cId="659566773" sldId="267"/>
            <ac:spMk id="8" creationId="{D38A9BB1-2193-4F0A-ADF4-947A6D60F1BF}"/>
          </ac:spMkLst>
        </pc:spChg>
        <pc:spChg chg="mod">
          <ac:chgData name="M.Khatun" userId="1a44fa33-1f69-4f59-8c6c-b8ba641cf96d" providerId="ADAL" clId="{990CB5D8-811A-4139-9DE7-A9311FF8F2C3}" dt="2024-07-11T09:16:28.533" v="92" actId="1076"/>
          <ac:spMkLst>
            <pc:docMk/>
            <pc:sldMk cId="659566773" sldId="267"/>
            <ac:spMk id="11" creationId="{5BCA6C0B-8A1B-4D81-9571-39173DF2E154}"/>
          </ac:spMkLst>
        </pc:spChg>
        <pc:spChg chg="add mod">
          <ac:chgData name="M.Khatun" userId="1a44fa33-1f69-4f59-8c6c-b8ba641cf96d" providerId="ADAL" clId="{990CB5D8-811A-4139-9DE7-A9311FF8F2C3}" dt="2024-07-11T09:16:44.854" v="113" actId="1076"/>
          <ac:spMkLst>
            <pc:docMk/>
            <pc:sldMk cId="659566773" sldId="267"/>
            <ac:spMk id="16" creationId="{20BF76FD-DDC8-131D-490A-230C415CE443}"/>
          </ac:spMkLst>
        </pc:spChg>
        <pc:spChg chg="mod">
          <ac:chgData name="M.Khatun" userId="1a44fa33-1f69-4f59-8c6c-b8ba641cf96d" providerId="ADAL" clId="{990CB5D8-811A-4139-9DE7-A9311FF8F2C3}" dt="2024-07-11T09:14:04.626" v="80" actId="1076"/>
          <ac:spMkLst>
            <pc:docMk/>
            <pc:sldMk cId="659566773" sldId="267"/>
            <ac:spMk id="18" creationId="{B7ABA5FC-DA07-6D28-C870-ADACDFA0CCE7}"/>
          </ac:spMkLst>
        </pc:spChg>
        <pc:spChg chg="mod">
          <ac:chgData name="M.Khatun" userId="1a44fa33-1f69-4f59-8c6c-b8ba641cf96d" providerId="ADAL" clId="{990CB5D8-811A-4139-9DE7-A9311FF8F2C3}" dt="2024-07-11T09:13:56.148" v="78" actId="1076"/>
          <ac:spMkLst>
            <pc:docMk/>
            <pc:sldMk cId="659566773" sldId="267"/>
            <ac:spMk id="32" creationId="{EA49EE04-EA4E-4FD8-A410-FC7A818ECBD2}"/>
          </ac:spMkLst>
        </pc:spChg>
        <pc:spChg chg="mod">
          <ac:chgData name="M.Khatun" userId="1a44fa33-1f69-4f59-8c6c-b8ba641cf96d" providerId="ADAL" clId="{990CB5D8-811A-4139-9DE7-A9311FF8F2C3}" dt="2024-07-11T09:13:46.500" v="77" actId="1076"/>
          <ac:spMkLst>
            <pc:docMk/>
            <pc:sldMk cId="659566773" sldId="267"/>
            <ac:spMk id="40" creationId="{1024653D-267A-4779-8FA8-47CE1FEC88F9}"/>
          </ac:spMkLst>
        </pc:spChg>
        <pc:spChg chg="del">
          <ac:chgData name="M.Khatun" userId="1a44fa33-1f69-4f59-8c6c-b8ba641cf96d" providerId="ADAL" clId="{990CB5D8-811A-4139-9DE7-A9311FF8F2C3}" dt="2024-07-11T09:16:15.420" v="86" actId="478"/>
          <ac:spMkLst>
            <pc:docMk/>
            <pc:sldMk cId="659566773" sldId="267"/>
            <ac:spMk id="41" creationId="{62BA6BB9-B994-45C6-B8A9-AE56D3B77168}"/>
          </ac:spMkLst>
        </pc:spChg>
        <pc:spChg chg="mod">
          <ac:chgData name="M.Khatun" userId="1a44fa33-1f69-4f59-8c6c-b8ba641cf96d" providerId="ADAL" clId="{990CB5D8-811A-4139-9DE7-A9311FF8F2C3}" dt="2024-07-11T09:11:37.023" v="37" actId="20577"/>
          <ac:spMkLst>
            <pc:docMk/>
            <pc:sldMk cId="659566773" sldId="267"/>
            <ac:spMk id="43" creationId="{566996BC-3A19-400A-A4B8-422432416EDF}"/>
          </ac:spMkLst>
        </pc:spChg>
        <pc:picChg chg="mod">
          <ac:chgData name="M.Khatun" userId="1a44fa33-1f69-4f59-8c6c-b8ba641cf96d" providerId="ADAL" clId="{990CB5D8-811A-4139-9DE7-A9311FF8F2C3}" dt="2024-07-11T09:16:20.257" v="90" actId="1076"/>
          <ac:picMkLst>
            <pc:docMk/>
            <pc:sldMk cId="659566773" sldId="267"/>
            <ac:picMk id="3" creationId="{3B1EE74D-B9F4-FF4A-837D-EF40D7F49E39}"/>
          </ac:picMkLst>
        </pc:picChg>
        <pc:picChg chg="mod">
          <ac:chgData name="M.Khatun" userId="1a44fa33-1f69-4f59-8c6c-b8ba641cf96d" providerId="ADAL" clId="{990CB5D8-811A-4139-9DE7-A9311FF8F2C3}" dt="2024-07-11T09:15:46.142" v="84" actId="1076"/>
          <ac:picMkLst>
            <pc:docMk/>
            <pc:sldMk cId="659566773" sldId="267"/>
            <ac:picMk id="5" creationId="{0F3DC1B5-C43F-4C91-96DF-16196E65F61F}"/>
          </ac:picMkLst>
        </pc:picChg>
        <pc:picChg chg="add mod">
          <ac:chgData name="M.Khatun" userId="1a44fa33-1f69-4f59-8c6c-b8ba641cf96d" providerId="ADAL" clId="{990CB5D8-811A-4139-9DE7-A9311FF8F2C3}" dt="2024-07-11T09:16:18.126" v="88"/>
          <ac:picMkLst>
            <pc:docMk/>
            <pc:sldMk cId="659566773" sldId="267"/>
            <ac:picMk id="9" creationId="{9A9E2AC2-45B9-4E11-CD01-D40C82426CFA}"/>
          </ac:picMkLst>
        </pc:picChg>
        <pc:picChg chg="mod">
          <ac:chgData name="M.Khatun" userId="1a44fa33-1f69-4f59-8c6c-b8ba641cf96d" providerId="ADAL" clId="{990CB5D8-811A-4139-9DE7-A9311FF8F2C3}" dt="2024-07-11T09:13:41.780" v="76" actId="1076"/>
          <ac:picMkLst>
            <pc:docMk/>
            <pc:sldMk cId="659566773" sldId="267"/>
            <ac:picMk id="14" creationId="{05F99FA8-FA40-4F68-A0C7-56E24C690FC7}"/>
          </ac:picMkLst>
        </pc:picChg>
        <pc:picChg chg="mod">
          <ac:chgData name="M.Khatun" userId="1a44fa33-1f69-4f59-8c6c-b8ba641cf96d" providerId="ADAL" clId="{990CB5D8-811A-4139-9DE7-A9311FF8F2C3}" dt="2024-07-11T09:13:56.148" v="78" actId="1076"/>
          <ac:picMkLst>
            <pc:docMk/>
            <pc:sldMk cId="659566773" sldId="267"/>
            <ac:picMk id="15" creationId="{E02A71C4-56A6-7706-5BAC-58D316F57EB5}"/>
          </ac:picMkLst>
        </pc:picChg>
        <pc:picChg chg="mod">
          <ac:chgData name="M.Khatun" userId="1a44fa33-1f69-4f59-8c6c-b8ba641cf96d" providerId="ADAL" clId="{990CB5D8-811A-4139-9DE7-A9311FF8F2C3}" dt="2024-07-11T09:16:24.636" v="91" actId="1076"/>
          <ac:picMkLst>
            <pc:docMk/>
            <pc:sldMk cId="659566773" sldId="267"/>
            <ac:picMk id="19" creationId="{211A501B-DC6D-839E-AB6A-417F9025E6D6}"/>
          </ac:picMkLst>
        </pc:picChg>
        <pc:picChg chg="del">
          <ac:chgData name="M.Khatun" userId="1a44fa33-1f69-4f59-8c6c-b8ba641cf96d" providerId="ADAL" clId="{990CB5D8-811A-4139-9DE7-A9311FF8F2C3}" dt="2024-07-11T09:16:16.121" v="87" actId="478"/>
          <ac:picMkLst>
            <pc:docMk/>
            <pc:sldMk cId="659566773" sldId="267"/>
            <ac:picMk id="1028" creationId="{2EFCE7D1-A538-477A-BBC6-7AD525288CBC}"/>
          </ac:picMkLst>
        </pc:picChg>
      </pc:sldChg>
    </pc:docChg>
  </pc:docChgLst>
  <pc:docChgLst>
    <pc:chgData name="A.Hardman" userId="0d6b23db-d7c3-4a06-bcd4-1b09f088fe5a" providerId="ADAL" clId="{57289D0C-5790-4618-A439-5EC55A9CAA9E}"/>
    <pc:docChg chg="undo custSel addSld modSld">
      <pc:chgData name="A.Hardman" userId="0d6b23db-d7c3-4a06-bcd4-1b09f088fe5a" providerId="ADAL" clId="{57289D0C-5790-4618-A439-5EC55A9CAA9E}" dt="2021-05-27T10:46:38.527" v="685" actId="113"/>
      <pc:docMkLst>
        <pc:docMk/>
      </pc:docMkLst>
      <pc:sldChg chg="addSp delSp modSp mod">
        <pc:chgData name="A.Hardman" userId="0d6b23db-d7c3-4a06-bcd4-1b09f088fe5a" providerId="ADAL" clId="{57289D0C-5790-4618-A439-5EC55A9CAA9E}" dt="2021-05-27T10:46:28.726" v="684" actId="113"/>
        <pc:sldMkLst>
          <pc:docMk/>
          <pc:sldMk cId="2901205321" sldId="263"/>
        </pc:sldMkLst>
        <pc:spChg chg="mod">
          <ac:chgData name="A.Hardman" userId="0d6b23db-d7c3-4a06-bcd4-1b09f088fe5a" providerId="ADAL" clId="{57289D0C-5790-4618-A439-5EC55A9CAA9E}" dt="2021-05-25T12:31:15.204" v="199" actId="1076"/>
          <ac:spMkLst>
            <pc:docMk/>
            <pc:sldMk cId="2901205321" sldId="263"/>
            <ac:spMk id="21" creationId="{00000000-0000-0000-0000-000000000000}"/>
          </ac:spMkLst>
        </pc:spChg>
        <pc:spChg chg="mod">
          <ac:chgData name="A.Hardman" userId="0d6b23db-d7c3-4a06-bcd4-1b09f088fe5a" providerId="ADAL" clId="{57289D0C-5790-4618-A439-5EC55A9CAA9E}" dt="2021-05-27T10:46:28.726" v="684" actId="113"/>
          <ac:spMkLst>
            <pc:docMk/>
            <pc:sldMk cId="2901205321" sldId="263"/>
            <ac:spMk id="29" creationId="{00000000-0000-0000-0000-000000000000}"/>
          </ac:spMkLst>
        </pc:spChg>
        <pc:spChg chg="add mod">
          <ac:chgData name="A.Hardman" userId="0d6b23db-d7c3-4a06-bcd4-1b09f088fe5a" providerId="ADAL" clId="{57289D0C-5790-4618-A439-5EC55A9CAA9E}" dt="2021-05-25T12:28:48.557" v="187" actId="1076"/>
          <ac:spMkLst>
            <pc:docMk/>
            <pc:sldMk cId="2901205321" sldId="263"/>
            <ac:spMk id="31" creationId="{826C4823-020B-4C91-9533-D1BB1129846E}"/>
          </ac:spMkLst>
        </pc:spChg>
        <pc:spChg chg="add mod">
          <ac:chgData name="A.Hardman" userId="0d6b23db-d7c3-4a06-bcd4-1b09f088fe5a" providerId="ADAL" clId="{57289D0C-5790-4618-A439-5EC55A9CAA9E}" dt="2021-05-25T12:28:40.962" v="186" actId="1076"/>
          <ac:spMkLst>
            <pc:docMk/>
            <pc:sldMk cId="2901205321" sldId="263"/>
            <ac:spMk id="33" creationId="{31EEB89C-ABBE-4876-AC94-CEC3BD322196}"/>
          </ac:spMkLst>
        </pc:spChg>
        <pc:spChg chg="add mod">
          <ac:chgData name="A.Hardman" userId="0d6b23db-d7c3-4a06-bcd4-1b09f088fe5a" providerId="ADAL" clId="{57289D0C-5790-4618-A439-5EC55A9CAA9E}" dt="2021-05-25T12:29:48.914" v="189" actId="1076"/>
          <ac:spMkLst>
            <pc:docMk/>
            <pc:sldMk cId="2901205321" sldId="263"/>
            <ac:spMk id="34" creationId="{65015AF3-2669-4309-938C-B9DA6B2FFFD8}"/>
          </ac:spMkLst>
        </pc:spChg>
        <pc:spChg chg="mod">
          <ac:chgData name="A.Hardman" userId="0d6b23db-d7c3-4a06-bcd4-1b09f088fe5a" providerId="ADAL" clId="{57289D0C-5790-4618-A439-5EC55A9CAA9E}" dt="2021-05-25T12:31:04.637" v="197" actId="1076"/>
          <ac:spMkLst>
            <pc:docMk/>
            <pc:sldMk cId="2901205321" sldId="263"/>
            <ac:spMk id="40" creationId="{1024653D-267A-4779-8FA8-47CE1FEC88F9}"/>
          </ac:spMkLst>
        </pc:spChg>
        <pc:spChg chg="mod">
          <ac:chgData name="A.Hardman" userId="0d6b23db-d7c3-4a06-bcd4-1b09f088fe5a" providerId="ADAL" clId="{57289D0C-5790-4618-A439-5EC55A9CAA9E}" dt="2021-05-25T12:30:52.860" v="195" actId="1076"/>
          <ac:spMkLst>
            <pc:docMk/>
            <pc:sldMk cId="2901205321" sldId="263"/>
            <ac:spMk id="41" creationId="{62BA6BB9-B994-45C6-B8A9-AE56D3B77168}"/>
          </ac:spMkLst>
        </pc:spChg>
        <pc:spChg chg="mod">
          <ac:chgData name="A.Hardman" userId="0d6b23db-d7c3-4a06-bcd4-1b09f088fe5a" providerId="ADAL" clId="{57289D0C-5790-4618-A439-5EC55A9CAA9E}" dt="2021-05-25T12:30:22.805" v="190" actId="1076"/>
          <ac:spMkLst>
            <pc:docMk/>
            <pc:sldMk cId="2901205321" sldId="263"/>
            <ac:spMk id="43" creationId="{566996BC-3A19-400A-A4B8-422432416EDF}"/>
          </ac:spMkLst>
        </pc:spChg>
        <pc:spChg chg="mod">
          <ac:chgData name="A.Hardman" userId="0d6b23db-d7c3-4a06-bcd4-1b09f088fe5a" providerId="ADAL" clId="{57289D0C-5790-4618-A439-5EC55A9CAA9E}" dt="2021-05-25T12:28:09.698" v="183" actId="1076"/>
          <ac:spMkLst>
            <pc:docMk/>
            <pc:sldMk cId="2901205321" sldId="263"/>
            <ac:spMk id="47" creationId="{5BCA6C0B-8A1B-4D81-9571-39173DF2E154}"/>
          </ac:spMkLst>
        </pc:spChg>
        <pc:spChg chg="mod">
          <ac:chgData name="A.Hardman" userId="0d6b23db-d7c3-4a06-bcd4-1b09f088fe5a" providerId="ADAL" clId="{57289D0C-5790-4618-A439-5EC55A9CAA9E}" dt="2021-05-25T12:30:38.938" v="193" actId="1076"/>
          <ac:spMkLst>
            <pc:docMk/>
            <pc:sldMk cId="2901205321" sldId="263"/>
            <ac:spMk id="49" creationId="{91359361-5E7C-4418-8B9B-A5AB80EAE18A}"/>
          </ac:spMkLst>
        </pc:spChg>
        <pc:spChg chg="del">
          <ac:chgData name="A.Hardman" userId="0d6b23db-d7c3-4a06-bcd4-1b09f088fe5a" providerId="ADAL" clId="{57289D0C-5790-4618-A439-5EC55A9CAA9E}" dt="2021-05-25T12:27:06.796" v="157" actId="478"/>
          <ac:spMkLst>
            <pc:docMk/>
            <pc:sldMk cId="2901205321" sldId="263"/>
            <ac:spMk id="50" creationId="{808A86A9-F038-468C-9155-9F0F5E2F6954}"/>
          </ac:spMkLst>
        </pc:spChg>
        <pc:picChg chg="mod">
          <ac:chgData name="A.Hardman" userId="0d6b23db-d7c3-4a06-bcd4-1b09f088fe5a" providerId="ADAL" clId="{57289D0C-5790-4618-A439-5EC55A9CAA9E}" dt="2021-05-25T12:31:22.663" v="200" actId="1076"/>
          <ac:picMkLst>
            <pc:docMk/>
            <pc:sldMk cId="2901205321" sldId="263"/>
            <ac:picMk id="3" creationId="{3B1EE74D-B9F4-FF4A-837D-EF40D7F49E39}"/>
          </ac:picMkLst>
        </pc:picChg>
        <pc:picChg chg="add del mod">
          <ac:chgData name="A.Hardman" userId="0d6b23db-d7c3-4a06-bcd4-1b09f088fe5a" providerId="ADAL" clId="{57289D0C-5790-4618-A439-5EC55A9CAA9E}" dt="2021-05-25T11:32:14.486" v="14"/>
          <ac:picMkLst>
            <pc:docMk/>
            <pc:sldMk cId="2901205321" sldId="263"/>
            <ac:picMk id="11" creationId="{BC15F8A9-3D3D-4D39-ABAA-483693C6C9F4}"/>
          </ac:picMkLst>
        </pc:picChg>
        <pc:picChg chg="add mod">
          <ac:chgData name="A.Hardman" userId="0d6b23db-d7c3-4a06-bcd4-1b09f088fe5a" providerId="ADAL" clId="{57289D0C-5790-4618-A439-5EC55A9CAA9E}" dt="2021-05-25T12:30:45.501" v="194" actId="1076"/>
          <ac:picMkLst>
            <pc:docMk/>
            <pc:sldMk cId="2901205321" sldId="263"/>
            <ac:picMk id="13" creationId="{D6B9141E-4489-44C7-8FE8-1CE5D8BD90AA}"/>
          </ac:picMkLst>
        </pc:picChg>
        <pc:picChg chg="mod">
          <ac:chgData name="A.Hardman" userId="0d6b23db-d7c3-4a06-bcd4-1b09f088fe5a" providerId="ADAL" clId="{57289D0C-5790-4618-A439-5EC55A9CAA9E}" dt="2021-05-25T12:31:10.046" v="198" actId="1076"/>
          <ac:picMkLst>
            <pc:docMk/>
            <pc:sldMk cId="2901205321" sldId="263"/>
            <ac:picMk id="14" creationId="{05F99FA8-FA40-4F68-A0C7-56E24C690FC7}"/>
          </ac:picMkLst>
        </pc:picChg>
        <pc:picChg chg="add del mod">
          <ac:chgData name="A.Hardman" userId="0d6b23db-d7c3-4a06-bcd4-1b09f088fe5a" providerId="ADAL" clId="{57289D0C-5790-4618-A439-5EC55A9CAA9E}" dt="2021-05-25T11:31:25.351" v="7"/>
          <ac:picMkLst>
            <pc:docMk/>
            <pc:sldMk cId="2901205321" sldId="263"/>
            <ac:picMk id="1026" creationId="{C2C83CCD-6FE2-4649-A202-7A87BEEA509F}"/>
          </ac:picMkLst>
        </pc:picChg>
        <pc:picChg chg="add mod">
          <ac:chgData name="A.Hardman" userId="0d6b23db-d7c3-4a06-bcd4-1b09f088fe5a" providerId="ADAL" clId="{57289D0C-5790-4618-A439-5EC55A9CAA9E}" dt="2021-05-25T12:30:57.637" v="196" actId="1076"/>
          <ac:picMkLst>
            <pc:docMk/>
            <pc:sldMk cId="2901205321" sldId="263"/>
            <ac:picMk id="1028" creationId="{2EFCE7D1-A538-477A-BBC6-7AD525288CBC}"/>
          </ac:picMkLst>
        </pc:picChg>
        <pc:picChg chg="add mod">
          <ac:chgData name="A.Hardman" userId="0d6b23db-d7c3-4a06-bcd4-1b09f088fe5a" providerId="ADAL" clId="{57289D0C-5790-4618-A439-5EC55A9CAA9E}" dt="2021-05-25T12:30:34.245" v="192" actId="1076"/>
          <ac:picMkLst>
            <pc:docMk/>
            <pc:sldMk cId="2901205321" sldId="263"/>
            <ac:picMk id="1032" creationId="{3FDAB999-0BB4-4DFA-A933-7F93F1AD6A68}"/>
          </ac:picMkLst>
        </pc:picChg>
      </pc:sldChg>
      <pc:sldChg chg="addSp delSp modSp add mod">
        <pc:chgData name="A.Hardman" userId="0d6b23db-d7c3-4a06-bcd4-1b09f088fe5a" providerId="ADAL" clId="{57289D0C-5790-4618-A439-5EC55A9CAA9E}" dt="2021-05-27T10:46:38.527" v="685" actId="113"/>
        <pc:sldMkLst>
          <pc:docMk/>
          <pc:sldMk cId="3220008524" sldId="266"/>
        </pc:sldMkLst>
        <pc:spChg chg="mod">
          <ac:chgData name="A.Hardman" userId="0d6b23db-d7c3-4a06-bcd4-1b09f088fe5a" providerId="ADAL" clId="{57289D0C-5790-4618-A439-5EC55A9CAA9E}" dt="2021-05-27T09:12:03.536" v="296" actId="20577"/>
          <ac:spMkLst>
            <pc:docMk/>
            <pc:sldMk cId="3220008524" sldId="266"/>
            <ac:spMk id="2" creationId="{00000000-0000-0000-0000-000000000000}"/>
          </ac:spMkLst>
        </pc:spChg>
        <pc:spChg chg="mod">
          <ac:chgData name="A.Hardman" userId="0d6b23db-d7c3-4a06-bcd4-1b09f088fe5a" providerId="ADAL" clId="{57289D0C-5790-4618-A439-5EC55A9CAA9E}" dt="2021-05-27T09:11:09.612" v="246" actId="20577"/>
          <ac:spMkLst>
            <pc:docMk/>
            <pc:sldMk cId="3220008524" sldId="266"/>
            <ac:spMk id="4" creationId="{00000000-0000-0000-0000-000000000000}"/>
          </ac:spMkLst>
        </pc:spChg>
        <pc:spChg chg="mod">
          <ac:chgData name="A.Hardman" userId="0d6b23db-d7c3-4a06-bcd4-1b09f088fe5a" providerId="ADAL" clId="{57289D0C-5790-4618-A439-5EC55A9CAA9E}" dt="2021-05-27T09:12:39.378" v="340" actId="1076"/>
          <ac:spMkLst>
            <pc:docMk/>
            <pc:sldMk cId="3220008524" sldId="266"/>
            <ac:spMk id="6" creationId="{CE2BEB7E-E749-41E8-BBAE-19AB2E98AECA}"/>
          </ac:spMkLst>
        </pc:spChg>
        <pc:spChg chg="del">
          <ac:chgData name="A.Hardman" userId="0d6b23db-d7c3-4a06-bcd4-1b09f088fe5a" providerId="ADAL" clId="{57289D0C-5790-4618-A439-5EC55A9CAA9E}" dt="2021-05-25T12:32:30.985" v="209" actId="478"/>
          <ac:spMkLst>
            <pc:docMk/>
            <pc:sldMk cId="3220008524" sldId="266"/>
            <ac:spMk id="7" creationId="{70DFBF6A-E0AA-45BA-B21F-3F2FE3717D92}"/>
          </ac:spMkLst>
        </pc:spChg>
        <pc:spChg chg="del mod">
          <ac:chgData name="A.Hardman" userId="0d6b23db-d7c3-4a06-bcd4-1b09f088fe5a" providerId="ADAL" clId="{57289D0C-5790-4618-A439-5EC55A9CAA9E}" dt="2021-05-25T12:32:07.053" v="207" actId="478"/>
          <ac:spMkLst>
            <pc:docMk/>
            <pc:sldMk cId="3220008524" sldId="266"/>
            <ac:spMk id="8" creationId="{D38A9BB1-2193-4F0A-ADF4-947A6D60F1BF}"/>
          </ac:spMkLst>
        </pc:spChg>
        <pc:spChg chg="add mod">
          <ac:chgData name="A.Hardman" userId="0d6b23db-d7c3-4a06-bcd4-1b09f088fe5a" providerId="ADAL" clId="{57289D0C-5790-4618-A439-5EC55A9CAA9E}" dt="2021-05-27T10:33:27.561" v="598" actId="20577"/>
          <ac:spMkLst>
            <pc:docMk/>
            <pc:sldMk cId="3220008524" sldId="266"/>
            <ac:spMk id="19" creationId="{884AAAD4-146D-4933-9466-BD14012247D6}"/>
          </ac:spMkLst>
        </pc:spChg>
        <pc:spChg chg="add mod">
          <ac:chgData name="A.Hardman" userId="0d6b23db-d7c3-4a06-bcd4-1b09f088fe5a" providerId="ADAL" clId="{57289D0C-5790-4618-A439-5EC55A9CAA9E}" dt="2021-05-27T10:43:38.565" v="671" actId="1076"/>
          <ac:spMkLst>
            <pc:docMk/>
            <pc:sldMk cId="3220008524" sldId="266"/>
            <ac:spMk id="20" creationId="{BA51DCA0-978B-4DC2-AB60-6884D01916C1}"/>
          </ac:spMkLst>
        </pc:spChg>
        <pc:spChg chg="mod">
          <ac:chgData name="A.Hardman" userId="0d6b23db-d7c3-4a06-bcd4-1b09f088fe5a" providerId="ADAL" clId="{57289D0C-5790-4618-A439-5EC55A9CAA9E}" dt="2021-05-27T09:12:53.070" v="362" actId="20577"/>
          <ac:spMkLst>
            <pc:docMk/>
            <pc:sldMk cId="3220008524" sldId="266"/>
            <ac:spMk id="21" creationId="{00000000-0000-0000-0000-000000000000}"/>
          </ac:spMkLst>
        </pc:spChg>
        <pc:spChg chg="mod">
          <ac:chgData name="A.Hardman" userId="0d6b23db-d7c3-4a06-bcd4-1b09f088fe5a" providerId="ADAL" clId="{57289D0C-5790-4618-A439-5EC55A9CAA9E}" dt="2021-05-27T10:46:38.527" v="685" actId="113"/>
          <ac:spMkLst>
            <pc:docMk/>
            <pc:sldMk cId="3220008524" sldId="266"/>
            <ac:spMk id="29" creationId="{00000000-0000-0000-0000-000000000000}"/>
          </ac:spMkLst>
        </pc:spChg>
        <pc:spChg chg="del">
          <ac:chgData name="A.Hardman" userId="0d6b23db-d7c3-4a06-bcd4-1b09f088fe5a" providerId="ADAL" clId="{57289D0C-5790-4618-A439-5EC55A9CAA9E}" dt="2021-05-25T12:33:01.943" v="216" actId="478"/>
          <ac:spMkLst>
            <pc:docMk/>
            <pc:sldMk cId="3220008524" sldId="266"/>
            <ac:spMk id="31" creationId="{826C4823-020B-4C91-9533-D1BB1129846E}"/>
          </ac:spMkLst>
        </pc:spChg>
        <pc:spChg chg="add del">
          <ac:chgData name="A.Hardman" userId="0d6b23db-d7c3-4a06-bcd4-1b09f088fe5a" providerId="ADAL" clId="{57289D0C-5790-4618-A439-5EC55A9CAA9E}" dt="2021-05-25T12:32:33.294" v="210" actId="478"/>
          <ac:spMkLst>
            <pc:docMk/>
            <pc:sldMk cId="3220008524" sldId="266"/>
            <ac:spMk id="32" creationId="{EA49EE04-EA4E-4FD8-A410-FC7A818ECBD2}"/>
          </ac:spMkLst>
        </pc:spChg>
        <pc:spChg chg="del">
          <ac:chgData name="A.Hardman" userId="0d6b23db-d7c3-4a06-bcd4-1b09f088fe5a" providerId="ADAL" clId="{57289D0C-5790-4618-A439-5EC55A9CAA9E}" dt="2021-05-25T12:33:09.408" v="218" actId="478"/>
          <ac:spMkLst>
            <pc:docMk/>
            <pc:sldMk cId="3220008524" sldId="266"/>
            <ac:spMk id="33" creationId="{31EEB89C-ABBE-4876-AC94-CEC3BD322196}"/>
          </ac:spMkLst>
        </pc:spChg>
        <pc:spChg chg="del">
          <ac:chgData name="A.Hardman" userId="0d6b23db-d7c3-4a06-bcd4-1b09f088fe5a" providerId="ADAL" clId="{57289D0C-5790-4618-A439-5EC55A9CAA9E}" dt="2021-05-25T12:33:06.053" v="217" actId="478"/>
          <ac:spMkLst>
            <pc:docMk/>
            <pc:sldMk cId="3220008524" sldId="266"/>
            <ac:spMk id="34" creationId="{65015AF3-2669-4309-938C-B9DA6B2FFFD8}"/>
          </ac:spMkLst>
        </pc:spChg>
        <pc:spChg chg="mod">
          <ac:chgData name="A.Hardman" userId="0d6b23db-d7c3-4a06-bcd4-1b09f088fe5a" providerId="ADAL" clId="{57289D0C-5790-4618-A439-5EC55A9CAA9E}" dt="2021-05-27T10:31:56.168" v="535" actId="1076"/>
          <ac:spMkLst>
            <pc:docMk/>
            <pc:sldMk cId="3220008524" sldId="266"/>
            <ac:spMk id="40" creationId="{1024653D-267A-4779-8FA8-47CE1FEC88F9}"/>
          </ac:spMkLst>
        </pc:spChg>
        <pc:spChg chg="mod">
          <ac:chgData name="A.Hardman" userId="0d6b23db-d7c3-4a06-bcd4-1b09f088fe5a" providerId="ADAL" clId="{57289D0C-5790-4618-A439-5EC55A9CAA9E}" dt="2021-05-27T10:32:04.288" v="536" actId="1076"/>
          <ac:spMkLst>
            <pc:docMk/>
            <pc:sldMk cId="3220008524" sldId="266"/>
            <ac:spMk id="41" creationId="{62BA6BB9-B994-45C6-B8A9-AE56D3B77168}"/>
          </ac:spMkLst>
        </pc:spChg>
        <pc:spChg chg="mod">
          <ac:chgData name="A.Hardman" userId="0d6b23db-d7c3-4a06-bcd4-1b09f088fe5a" providerId="ADAL" clId="{57289D0C-5790-4618-A439-5EC55A9CAA9E}" dt="2021-05-27T10:32:16.539" v="538" actId="1076"/>
          <ac:spMkLst>
            <pc:docMk/>
            <pc:sldMk cId="3220008524" sldId="266"/>
            <ac:spMk id="43" creationId="{566996BC-3A19-400A-A4B8-422432416EDF}"/>
          </ac:spMkLst>
        </pc:spChg>
        <pc:spChg chg="mod">
          <ac:chgData name="A.Hardman" userId="0d6b23db-d7c3-4a06-bcd4-1b09f088fe5a" providerId="ADAL" clId="{57289D0C-5790-4618-A439-5EC55A9CAA9E}" dt="2021-05-27T10:34:07.081" v="638" actId="20577"/>
          <ac:spMkLst>
            <pc:docMk/>
            <pc:sldMk cId="3220008524" sldId="266"/>
            <ac:spMk id="47" creationId="{5BCA6C0B-8A1B-4D81-9571-39173DF2E154}"/>
          </ac:spMkLst>
        </pc:spChg>
        <pc:spChg chg="mod">
          <ac:chgData name="A.Hardman" userId="0d6b23db-d7c3-4a06-bcd4-1b09f088fe5a" providerId="ADAL" clId="{57289D0C-5790-4618-A439-5EC55A9CAA9E}" dt="2021-05-27T10:32:09.337" v="537" actId="1076"/>
          <ac:spMkLst>
            <pc:docMk/>
            <pc:sldMk cId="3220008524" sldId="266"/>
            <ac:spMk id="49" creationId="{91359361-5E7C-4418-8B9B-A5AB80EAE18A}"/>
          </ac:spMkLst>
        </pc:spChg>
        <pc:picChg chg="add del mod">
          <ac:chgData name="A.Hardman" userId="0d6b23db-d7c3-4a06-bcd4-1b09f088fe5a" providerId="ADAL" clId="{57289D0C-5790-4618-A439-5EC55A9CAA9E}" dt="2021-05-27T10:45:30.095" v="677" actId="1076"/>
          <ac:picMkLst>
            <pc:docMk/>
            <pc:sldMk cId="3220008524" sldId="266"/>
            <ac:picMk id="3" creationId="{3B1EE74D-B9F4-FF4A-837D-EF40D7F49E39}"/>
          </ac:picMkLst>
        </pc:picChg>
        <pc:picChg chg="del">
          <ac:chgData name="A.Hardman" userId="0d6b23db-d7c3-4a06-bcd4-1b09f088fe5a" providerId="ADAL" clId="{57289D0C-5790-4618-A439-5EC55A9CAA9E}" dt="2021-05-25T12:31:55.320" v="202" actId="478"/>
          <ac:picMkLst>
            <pc:docMk/>
            <pc:sldMk cId="3220008524" sldId="266"/>
            <ac:picMk id="5" creationId="{0F3DC1B5-C43F-4C91-96DF-16196E65F61F}"/>
          </ac:picMkLst>
        </pc:picChg>
        <pc:picChg chg="add mod">
          <ac:chgData name="A.Hardman" userId="0d6b23db-d7c3-4a06-bcd4-1b09f088fe5a" providerId="ADAL" clId="{57289D0C-5790-4618-A439-5EC55A9CAA9E}" dt="2021-05-27T10:39:54.815" v="652" actId="14100"/>
          <ac:picMkLst>
            <pc:docMk/>
            <pc:sldMk cId="3220008524" sldId="266"/>
            <ac:picMk id="5" creationId="{B7C41CBD-FF90-414D-9EEB-49B5B1366B0D}"/>
          </ac:picMkLst>
        </pc:picChg>
        <pc:picChg chg="add mod">
          <ac:chgData name="A.Hardman" userId="0d6b23db-d7c3-4a06-bcd4-1b09f088fe5a" providerId="ADAL" clId="{57289D0C-5790-4618-A439-5EC55A9CAA9E}" dt="2021-05-27T10:42:55.079" v="666" actId="1076"/>
          <ac:picMkLst>
            <pc:docMk/>
            <pc:sldMk cId="3220008524" sldId="266"/>
            <ac:picMk id="7" creationId="{E796E95B-5A64-4C2E-8819-877210B7C23F}"/>
          </ac:picMkLst>
        </pc:picChg>
        <pc:picChg chg="del">
          <ac:chgData name="A.Hardman" userId="0d6b23db-d7c3-4a06-bcd4-1b09f088fe5a" providerId="ADAL" clId="{57289D0C-5790-4618-A439-5EC55A9CAA9E}" dt="2021-05-25T12:32:37.278" v="211" actId="478"/>
          <ac:picMkLst>
            <pc:docMk/>
            <pc:sldMk cId="3220008524" sldId="266"/>
            <ac:picMk id="9" creationId="{1346BE4D-6C60-4339-83E8-0BB5580D271C}"/>
          </ac:picMkLst>
        </pc:picChg>
        <pc:picChg chg="del">
          <ac:chgData name="A.Hardman" userId="0d6b23db-d7c3-4a06-bcd4-1b09f088fe5a" providerId="ADAL" clId="{57289D0C-5790-4618-A439-5EC55A9CAA9E}" dt="2021-05-25T12:32:51.298" v="214" actId="478"/>
          <ac:picMkLst>
            <pc:docMk/>
            <pc:sldMk cId="3220008524" sldId="266"/>
            <ac:picMk id="13" creationId="{D6B9141E-4489-44C7-8FE8-1CE5D8BD90AA}"/>
          </ac:picMkLst>
        </pc:picChg>
        <pc:picChg chg="del">
          <ac:chgData name="A.Hardman" userId="0d6b23db-d7c3-4a06-bcd4-1b09f088fe5a" providerId="ADAL" clId="{57289D0C-5790-4618-A439-5EC55A9CAA9E}" dt="2021-05-25T12:32:43.212" v="212" actId="478"/>
          <ac:picMkLst>
            <pc:docMk/>
            <pc:sldMk cId="3220008524" sldId="266"/>
            <ac:picMk id="14" creationId="{05F99FA8-FA40-4F68-A0C7-56E24C690FC7}"/>
          </ac:picMkLst>
        </pc:picChg>
        <pc:picChg chg="add mod">
          <ac:chgData name="A.Hardman" userId="0d6b23db-d7c3-4a06-bcd4-1b09f088fe5a" providerId="ADAL" clId="{57289D0C-5790-4618-A439-5EC55A9CAA9E}" dt="2021-05-27T10:36:24.146" v="644" actId="1076"/>
          <ac:picMkLst>
            <pc:docMk/>
            <pc:sldMk cId="3220008524" sldId="266"/>
            <ac:picMk id="1026" creationId="{4E3228EB-27FA-471D-A171-A10CF8AF94DE}"/>
          </ac:picMkLst>
        </pc:picChg>
        <pc:picChg chg="del">
          <ac:chgData name="A.Hardman" userId="0d6b23db-d7c3-4a06-bcd4-1b09f088fe5a" providerId="ADAL" clId="{57289D0C-5790-4618-A439-5EC55A9CAA9E}" dt="2021-05-25T12:32:45.670" v="213" actId="478"/>
          <ac:picMkLst>
            <pc:docMk/>
            <pc:sldMk cId="3220008524" sldId="266"/>
            <ac:picMk id="1028" creationId="{2EFCE7D1-A538-477A-BBC6-7AD525288CBC}"/>
          </ac:picMkLst>
        </pc:picChg>
        <pc:picChg chg="add mod">
          <ac:chgData name="A.Hardman" userId="0d6b23db-d7c3-4a06-bcd4-1b09f088fe5a" providerId="ADAL" clId="{57289D0C-5790-4618-A439-5EC55A9CAA9E}" dt="2021-05-27T10:37:34.005" v="648" actId="1076"/>
          <ac:picMkLst>
            <pc:docMk/>
            <pc:sldMk cId="3220008524" sldId="266"/>
            <ac:picMk id="1028" creationId="{767355D5-C4BC-44D4-8960-0C9D1320349E}"/>
          </ac:picMkLst>
        </pc:picChg>
        <pc:picChg chg="add mod">
          <ac:chgData name="A.Hardman" userId="0d6b23db-d7c3-4a06-bcd4-1b09f088fe5a" providerId="ADAL" clId="{57289D0C-5790-4618-A439-5EC55A9CAA9E}" dt="2021-05-27T10:40:36.016" v="656" actId="14100"/>
          <ac:picMkLst>
            <pc:docMk/>
            <pc:sldMk cId="3220008524" sldId="266"/>
            <ac:picMk id="1032" creationId="{25530FF5-5FF8-4F66-9756-B2DADE832A2C}"/>
          </ac:picMkLst>
        </pc:picChg>
        <pc:picChg chg="del">
          <ac:chgData name="A.Hardman" userId="0d6b23db-d7c3-4a06-bcd4-1b09f088fe5a" providerId="ADAL" clId="{57289D0C-5790-4618-A439-5EC55A9CAA9E}" dt="2021-05-25T12:32:53.583" v="215" actId="478"/>
          <ac:picMkLst>
            <pc:docMk/>
            <pc:sldMk cId="3220008524" sldId="266"/>
            <ac:picMk id="1032" creationId="{3FDAB999-0BB4-4DFA-A933-7F93F1AD6A68}"/>
          </ac:picMkLst>
        </pc:picChg>
        <pc:picChg chg="add mod">
          <ac:chgData name="A.Hardman" userId="0d6b23db-d7c3-4a06-bcd4-1b09f088fe5a" providerId="ADAL" clId="{57289D0C-5790-4618-A439-5EC55A9CAA9E}" dt="2021-05-27T10:41:25.522" v="660" actId="14100"/>
          <ac:picMkLst>
            <pc:docMk/>
            <pc:sldMk cId="3220008524" sldId="266"/>
            <ac:picMk id="1034" creationId="{BF4C8777-FA53-46B1-A37F-40E9A8A1B397}"/>
          </ac:picMkLst>
        </pc:picChg>
        <pc:picChg chg="add mod">
          <ac:chgData name="A.Hardman" userId="0d6b23db-d7c3-4a06-bcd4-1b09f088fe5a" providerId="ADAL" clId="{57289D0C-5790-4618-A439-5EC55A9CAA9E}" dt="2021-05-27T10:42:07.019" v="663" actId="1076"/>
          <ac:picMkLst>
            <pc:docMk/>
            <pc:sldMk cId="3220008524" sldId="266"/>
            <ac:picMk id="1036" creationId="{DA8497D2-DE76-4CAB-9AFC-27442C7D373D}"/>
          </ac:picMkLst>
        </pc:picChg>
        <pc:picChg chg="add mod">
          <ac:chgData name="A.Hardman" userId="0d6b23db-d7c3-4a06-bcd4-1b09f088fe5a" providerId="ADAL" clId="{57289D0C-5790-4618-A439-5EC55A9CAA9E}" dt="2021-05-27T10:43:31.213" v="670" actId="1076"/>
          <ac:picMkLst>
            <pc:docMk/>
            <pc:sldMk cId="3220008524" sldId="266"/>
            <ac:picMk id="1040" creationId="{36BE4A29-96C3-44D9-BC69-4B6DFDFCF3A9}"/>
          </ac:picMkLst>
        </pc:picChg>
        <pc:picChg chg="add mod">
          <ac:chgData name="A.Hardman" userId="0d6b23db-d7c3-4a06-bcd4-1b09f088fe5a" providerId="ADAL" clId="{57289D0C-5790-4618-A439-5EC55A9CAA9E}" dt="2021-05-27T10:44:55.585" v="675" actId="1076"/>
          <ac:picMkLst>
            <pc:docMk/>
            <pc:sldMk cId="3220008524" sldId="266"/>
            <ac:picMk id="1042" creationId="{691AC355-6751-4EF6-BBE8-AA09AA680865}"/>
          </ac:picMkLst>
        </pc:picChg>
        <pc:picChg chg="add mod">
          <ac:chgData name="A.Hardman" userId="0d6b23db-d7c3-4a06-bcd4-1b09f088fe5a" providerId="ADAL" clId="{57289D0C-5790-4618-A439-5EC55A9CAA9E}" dt="2021-05-27T10:45:42.500" v="679" actId="1076"/>
          <ac:picMkLst>
            <pc:docMk/>
            <pc:sldMk cId="3220008524" sldId="266"/>
            <ac:picMk id="1044" creationId="{5A966CEC-FB0D-4A69-9D03-C369BA935D5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20DE6-5D7B-403B-AC12-CF81F0C6FCE6}" type="datetimeFigureOut">
              <a:rPr lang="en-GB" smtClean="0"/>
              <a:t>11/07/2024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86FA2-432E-4698-8B0F-D33C5ED96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691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725CE4-2C75-0D4F-91C8-F379ACB504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2650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8E1C-85AD-D149-B130-A5AE59A61B1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9189-B53B-9445-84F9-15102872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675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8E1C-85AD-D149-B130-A5AE59A61B1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9189-B53B-9445-84F9-15102872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4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8E1C-85AD-D149-B130-A5AE59A61B1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9189-B53B-9445-84F9-15102872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917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8E1C-85AD-D149-B130-A5AE59A61B1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9189-B53B-9445-84F9-15102872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1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8E1C-85AD-D149-B130-A5AE59A61B1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9189-B53B-9445-84F9-15102872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15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8E1C-85AD-D149-B130-A5AE59A61B1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9189-B53B-9445-84F9-15102872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22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8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0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0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8E1C-85AD-D149-B130-A5AE59A61B1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9189-B53B-9445-84F9-15102872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31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8E1C-85AD-D149-B130-A5AE59A61B1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9189-B53B-9445-84F9-15102872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413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8E1C-85AD-D149-B130-A5AE59A61B1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9189-B53B-9445-84F9-15102872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62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8E1C-85AD-D149-B130-A5AE59A61B1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9189-B53B-9445-84F9-15102872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837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8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A8E1C-85AD-D149-B130-A5AE59A61B1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49189-B53B-9445-84F9-15102872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10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A8E1C-85AD-D149-B130-A5AE59A61B1A}" type="datetimeFigureOut">
              <a:rPr lang="en-US" smtClean="0"/>
              <a:t>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49189-B53B-9445-84F9-15102872E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86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food, shirt&#10;&#10;Description automatically generated">
            <a:extLst>
              <a:ext uri="{FF2B5EF4-FFF2-40B4-BE49-F238E27FC236}">
                <a16:creationId xmlns:a16="http://schemas.microsoft.com/office/drawing/2014/main" id="{3B1EE74D-B9F4-FF4A-837D-EF40D7F49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8" y="832"/>
            <a:ext cx="12192000" cy="69138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78303" y="390005"/>
            <a:ext cx="5444581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  <a:latin typeface="American Typewriter"/>
                <a:cs typeface="American Typewriter"/>
              </a:rPr>
              <a:t> Why is tourism important?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385" y="2105499"/>
            <a:ext cx="2189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Introduction to Tourism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18348" y="1874667"/>
            <a:ext cx="15627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endParaRPr lang="en-US" sz="1200" b="1" dirty="0">
              <a:solidFill>
                <a:prstClr val="black"/>
              </a:solidFill>
              <a:latin typeface="American Typewriter"/>
              <a:cs typeface="American Typewriter"/>
            </a:endParaRPr>
          </a:p>
          <a:p>
            <a:pPr defTabSz="457200"/>
            <a:endParaRPr lang="en-US" sz="1200" b="1" dirty="0">
              <a:solidFill>
                <a:prstClr val="black"/>
              </a:solidFill>
              <a:latin typeface="American Typewriter"/>
              <a:cs typeface="American Typewriter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69497" y="5253622"/>
            <a:ext cx="1693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600" b="1" dirty="0">
                <a:solidFill>
                  <a:prstClr val="black"/>
                </a:solidFill>
                <a:cs typeface="American Typewriter"/>
              </a:rPr>
              <a:t>End of topic test &amp; PLC completion</a:t>
            </a:r>
          </a:p>
        </p:txBody>
      </p:sp>
      <p:pic>
        <p:nvPicPr>
          <p:cNvPr id="1030" name="Picture 6" descr="Earth Icon 102578">
            <a:extLst>
              <a:ext uri="{FF2B5EF4-FFF2-40B4-BE49-F238E27FC236}">
                <a16:creationId xmlns:a16="http://schemas.microsoft.com/office/drawing/2014/main" id="{F333BE83-8EF5-4D7C-AFF7-B275DE45C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883" y="65142"/>
            <a:ext cx="1107054" cy="110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testing Icon 823143">
            <a:extLst>
              <a:ext uri="{FF2B5EF4-FFF2-40B4-BE49-F238E27FC236}">
                <a16:creationId xmlns:a16="http://schemas.microsoft.com/office/drawing/2014/main" id="{BF1F4D00-4AA5-42A8-A6E5-1347BC696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704" y="4666340"/>
            <a:ext cx="1023094" cy="102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transnational Icon 2207560">
            <a:extLst>
              <a:ext uri="{FF2B5EF4-FFF2-40B4-BE49-F238E27FC236}">
                <a16:creationId xmlns:a16="http://schemas.microsoft.com/office/drawing/2014/main" id="{A6CAC043-839C-4AFC-8CE2-3991874A2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80" y="5247464"/>
            <a:ext cx="1114363" cy="111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E2BEB7E-E749-41E8-BBAE-19AB2E98AECA}"/>
              </a:ext>
            </a:extLst>
          </p:cNvPr>
          <p:cNvSpPr/>
          <p:nvPr/>
        </p:nvSpPr>
        <p:spPr>
          <a:xfrm>
            <a:off x="5896488" y="1890418"/>
            <a:ext cx="23547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GB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GB" b="1" dirty="0">
                <a:solidFill>
                  <a:prstClr val="black"/>
                </a:solidFill>
                <a:latin typeface="Calibri"/>
              </a:rPr>
              <a:t>National Parks</a:t>
            </a:r>
            <a:endParaRPr lang="en-GB" sz="1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024653D-267A-4779-8FA8-47CE1FEC88F9}"/>
              </a:ext>
            </a:extLst>
          </p:cNvPr>
          <p:cNvSpPr txBox="1"/>
          <p:nvPr/>
        </p:nvSpPr>
        <p:spPr>
          <a:xfrm>
            <a:off x="3465566" y="1881202"/>
            <a:ext cx="2144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History of tourism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66996BC-3A19-400A-A4B8-422432416EDF}"/>
              </a:ext>
            </a:extLst>
          </p:cNvPr>
          <p:cNvSpPr txBox="1"/>
          <p:nvPr/>
        </p:nvSpPr>
        <p:spPr>
          <a:xfrm>
            <a:off x="4560852" y="4418667"/>
            <a:ext cx="2390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How can tourism be more sustainable? Eco- tourism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FE0840-09D9-48C3-9EED-D2A1483A90FA}"/>
              </a:ext>
            </a:extLst>
          </p:cNvPr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en-GB" dirty="0"/>
            </a:br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1359361-5E7C-4418-8B9B-A5AB80EAE18A}"/>
              </a:ext>
            </a:extLst>
          </p:cNvPr>
          <p:cNvSpPr txBox="1"/>
          <p:nvPr/>
        </p:nvSpPr>
        <p:spPr>
          <a:xfrm>
            <a:off x="2905530" y="2431548"/>
            <a:ext cx="2212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How do places suffer from over-tourism?</a:t>
            </a:r>
          </a:p>
        </p:txBody>
      </p:sp>
      <p:pic>
        <p:nvPicPr>
          <p:cNvPr id="5" name="Picture 2" descr="Tourism Icon 3189234">
            <a:extLst>
              <a:ext uri="{FF2B5EF4-FFF2-40B4-BE49-F238E27FC236}">
                <a16:creationId xmlns:a16="http://schemas.microsoft.com/office/drawing/2014/main" id="{0F3DC1B5-C43F-4C91-96DF-16196E65F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080" y="1124613"/>
            <a:ext cx="990144" cy="99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70DFBF6A-E0AA-45BA-B21F-3F2FE3717D92}"/>
              </a:ext>
            </a:extLst>
          </p:cNvPr>
          <p:cNvSpPr/>
          <p:nvPr/>
        </p:nvSpPr>
        <p:spPr>
          <a:xfrm>
            <a:off x="6745857" y="892188"/>
            <a:ext cx="656053" cy="623815"/>
          </a:xfrm>
          <a:prstGeom prst="ellipse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EA49EE04-EA4E-4FD8-A410-FC7A818ECBD2}"/>
              </a:ext>
            </a:extLst>
          </p:cNvPr>
          <p:cNvSpPr/>
          <p:nvPr/>
        </p:nvSpPr>
        <p:spPr>
          <a:xfrm>
            <a:off x="6988061" y="1133020"/>
            <a:ext cx="171643" cy="159508"/>
          </a:xfrm>
          <a:prstGeom prst="ellipse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8A9BB1-2193-4F0A-ADF4-947A6D60F1BF}"/>
              </a:ext>
            </a:extLst>
          </p:cNvPr>
          <p:cNvSpPr/>
          <p:nvPr/>
        </p:nvSpPr>
        <p:spPr>
          <a:xfrm>
            <a:off x="6745857" y="1533925"/>
            <a:ext cx="656053" cy="232153"/>
          </a:xfrm>
          <a:prstGeom prst="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6" descr="Money Icon 3857082">
            <a:extLst>
              <a:ext uri="{FF2B5EF4-FFF2-40B4-BE49-F238E27FC236}">
                <a16:creationId xmlns:a16="http://schemas.microsoft.com/office/drawing/2014/main" id="{05F99FA8-FA40-4F68-A0C7-56E24C690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83" y="1146057"/>
            <a:ext cx="702310" cy="702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venice Icon 3925164">
            <a:extLst>
              <a:ext uri="{FF2B5EF4-FFF2-40B4-BE49-F238E27FC236}">
                <a16:creationId xmlns:a16="http://schemas.microsoft.com/office/drawing/2014/main" id="{D6B9141E-4489-44C7-8FE8-1CE5D8BD9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156" y="2479794"/>
            <a:ext cx="1321153" cy="1321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hichen itza Icon 1946953">
            <a:extLst>
              <a:ext uri="{FF2B5EF4-FFF2-40B4-BE49-F238E27FC236}">
                <a16:creationId xmlns:a16="http://schemas.microsoft.com/office/drawing/2014/main" id="{3FDAB999-0BB4-4DFA-A933-7F93F1AD6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937" y="3924995"/>
            <a:ext cx="969602" cy="96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46">
            <a:extLst>
              <a:ext uri="{FF2B5EF4-FFF2-40B4-BE49-F238E27FC236}">
                <a16:creationId xmlns:a16="http://schemas.microsoft.com/office/drawing/2014/main" id="{5BCA6C0B-8A1B-4D81-9571-39173DF2E154}"/>
              </a:ext>
            </a:extLst>
          </p:cNvPr>
          <p:cNvSpPr txBox="1"/>
          <p:nvPr/>
        </p:nvSpPr>
        <p:spPr>
          <a:xfrm>
            <a:off x="9042693" y="3624740"/>
            <a:ext cx="1910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National Parks Fieldwork</a:t>
            </a:r>
          </a:p>
        </p:txBody>
      </p:sp>
      <p:pic>
        <p:nvPicPr>
          <p:cNvPr id="15" name="Graphic 14" descr="Bar chart with solid fill">
            <a:extLst>
              <a:ext uri="{FF2B5EF4-FFF2-40B4-BE49-F238E27FC236}">
                <a16:creationId xmlns:a16="http://schemas.microsoft.com/office/drawing/2014/main" id="{E02A71C4-56A6-7706-5BAC-58D316F57EB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979706" y="1102506"/>
            <a:ext cx="914400" cy="914400"/>
          </a:xfrm>
          <a:prstGeom prst="rect">
            <a:avLst/>
          </a:prstGeom>
        </p:spPr>
      </p:pic>
      <p:sp>
        <p:nvSpPr>
          <p:cNvPr id="18" name="TextBox 46">
            <a:extLst>
              <a:ext uri="{FF2B5EF4-FFF2-40B4-BE49-F238E27FC236}">
                <a16:creationId xmlns:a16="http://schemas.microsoft.com/office/drawing/2014/main" id="{B7ABA5FC-DA07-6D28-C870-ADACDFA0CCE7}"/>
              </a:ext>
            </a:extLst>
          </p:cNvPr>
          <p:cNvSpPr txBox="1"/>
          <p:nvPr/>
        </p:nvSpPr>
        <p:spPr>
          <a:xfrm>
            <a:off x="8533339" y="1994748"/>
            <a:ext cx="191093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Skills lesson </a:t>
            </a:r>
            <a:endParaRPr lang="en-GB" b="1" dirty="0">
              <a:solidFill>
                <a:prstClr val="black"/>
              </a:solidFill>
              <a:latin typeface="Calibri"/>
              <a:ea typeface="Calibri"/>
              <a:cs typeface="Calibri"/>
            </a:endParaRPr>
          </a:p>
        </p:txBody>
      </p:sp>
      <p:pic>
        <p:nvPicPr>
          <p:cNvPr id="19" name="Graphic 18" descr="Document with solid fill">
            <a:extLst>
              <a:ext uri="{FF2B5EF4-FFF2-40B4-BE49-F238E27FC236}">
                <a16:creationId xmlns:a16="http://schemas.microsoft.com/office/drawing/2014/main" id="{211A501B-DC6D-839E-AB6A-417F9025E6D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6729361" y="2680252"/>
            <a:ext cx="914400" cy="914400"/>
          </a:xfrm>
          <a:prstGeom prst="rect">
            <a:avLst/>
          </a:prstGeom>
        </p:spPr>
      </p:pic>
      <p:pic>
        <p:nvPicPr>
          <p:cNvPr id="9" name="Graphic 8" descr="Document with solid fill">
            <a:extLst>
              <a:ext uri="{FF2B5EF4-FFF2-40B4-BE49-F238E27FC236}">
                <a16:creationId xmlns:a16="http://schemas.microsoft.com/office/drawing/2014/main" id="{9A9E2AC2-45B9-4E11-CD01-D40C82426CF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508834" y="2825611"/>
            <a:ext cx="914400" cy="914400"/>
          </a:xfrm>
          <a:prstGeom prst="rect">
            <a:avLst/>
          </a:prstGeom>
        </p:spPr>
      </p:pic>
      <p:sp>
        <p:nvSpPr>
          <p:cNvPr id="16" name="TextBox 46">
            <a:extLst>
              <a:ext uri="{FF2B5EF4-FFF2-40B4-BE49-F238E27FC236}">
                <a16:creationId xmlns:a16="http://schemas.microsoft.com/office/drawing/2014/main" id="{20BF76FD-DDC8-131D-490A-230C415CE443}"/>
              </a:ext>
            </a:extLst>
          </p:cNvPr>
          <p:cNvSpPr txBox="1"/>
          <p:nvPr/>
        </p:nvSpPr>
        <p:spPr>
          <a:xfrm>
            <a:off x="6199217" y="3525500"/>
            <a:ext cx="1910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Fieldwork write-up</a:t>
            </a:r>
          </a:p>
        </p:txBody>
      </p:sp>
    </p:spTree>
    <p:extLst>
      <p:ext uri="{BB962C8B-B14F-4D97-AF65-F5344CB8AC3E}">
        <p14:creationId xmlns:p14="http://schemas.microsoft.com/office/powerpoint/2010/main" val="65956677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9C9308F21A5F409A96D89CF0958B36" ma:contentTypeVersion="4" ma:contentTypeDescription="Create a new document." ma:contentTypeScope="" ma:versionID="9be72be8c4a6be1cddb6c24eb0216021">
  <xsd:schema xmlns:xsd="http://www.w3.org/2001/XMLSchema" xmlns:xs="http://www.w3.org/2001/XMLSchema" xmlns:p="http://schemas.microsoft.com/office/2006/metadata/properties" xmlns:ns2="631622c4-eb09-4ab9-a714-ed1efaed0d17" targetNamespace="http://schemas.microsoft.com/office/2006/metadata/properties" ma:root="true" ma:fieldsID="22d3652ad1f1b4ce2a19f4c585587b85" ns2:_="">
    <xsd:import namespace="631622c4-eb09-4ab9-a714-ed1efaed0d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1622c4-eb09-4ab9-a714-ed1efaed0d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4E64B0-28E5-4331-8E8C-358F334C68D4}">
  <ds:schemaRefs>
    <ds:schemaRef ds:uri="http://schemas.microsoft.com/office/2006/metadata/properties"/>
    <ds:schemaRef ds:uri="http://schemas.microsoft.com/office/infopath/2007/PartnerControls"/>
    <ds:schemaRef ds:uri="8a23623e-5300-49d9-8f3f-bc4801aa02e8"/>
    <ds:schemaRef ds:uri="6482f171-da80-48d9-a137-ac80dcc9a2df"/>
  </ds:schemaRefs>
</ds:datastoreItem>
</file>

<file path=customXml/itemProps2.xml><?xml version="1.0" encoding="utf-8"?>
<ds:datastoreItem xmlns:ds="http://schemas.openxmlformats.org/officeDocument/2006/customXml" ds:itemID="{275617FE-CE35-4A7B-8F5F-7F2390BF5756}"/>
</file>

<file path=customXml/itemProps3.xml><?xml version="1.0" encoding="utf-8"?>
<ds:datastoreItem xmlns:ds="http://schemas.openxmlformats.org/officeDocument/2006/customXml" ds:itemID="{C70B872D-1E42-41E7-A792-C6E234B6603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3258</TotalTime>
  <Words>47</Words>
  <Application>Microsoft Office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American Typewriter</vt:lpstr>
      <vt:lpstr>Arial</vt:lpstr>
      <vt:lpstr>Calibri</vt:lpstr>
      <vt:lpstr>Calibri Light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J.Banks</dc:creator>
  <cp:lastModifiedBy>M.Khatun</cp:lastModifiedBy>
  <cp:revision>90</cp:revision>
  <dcterms:created xsi:type="dcterms:W3CDTF">2021-02-09T16:14:24Z</dcterms:created>
  <dcterms:modified xsi:type="dcterms:W3CDTF">2024-07-11T09:16:53Z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0x0101009F9C9308F21A5F409A96D89CF0958B36</vt:lpwstr>
  </property>
  <property fmtid="{D5CDD505-2E9C-101B-9397-08002B2CF9AE}" pid="3" name="Topic">
    <vt:lpwstr/>
  </property>
  <property fmtid="{D5CDD505-2E9C-101B-9397-08002B2CF9AE}" pid="4" name="Term">
    <vt:lpwstr/>
  </property>
  <property fmtid="{D5CDD505-2E9C-101B-9397-08002B2CF9AE}" pid="5" name="MediaServiceImageTags">
    <vt:lpwstr/>
  </property>
  <property fmtid="{D5CDD505-2E9C-101B-9397-08002B2CF9AE}" pid="6" name="Week">
    <vt:lpwstr/>
  </property>
  <property fmtid="{D5CDD505-2E9C-101B-9397-08002B2CF9AE}" pid="7" name="Staff Category">
    <vt:lpwstr/>
  </property>
  <property fmtid="{D5CDD505-2E9C-101B-9397-08002B2CF9AE}" pid="8" name="Exam Board">
    <vt:lpwstr/>
  </property>
</Properties>
</file>