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4FF1D-64F0-4941-B8AE-EC374B51EA28}" v="21" dt="2024-07-10T09:40:11.642"/>
    <p1510:client id="{D01A30AD-6FD5-45D7-A219-CB6A27C3CC89}" v="20" dt="2024-07-10T09:50:27.76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326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.Khatun" userId="1a44fa33-1f69-4f59-8c6c-b8ba641cf96d" providerId="ADAL" clId="{D01A30AD-6FD5-45D7-A219-CB6A27C3CC89}"/>
    <pc:docChg chg="custSel modSld">
      <pc:chgData name="M.Khatun" userId="1a44fa33-1f69-4f59-8c6c-b8ba641cf96d" providerId="ADAL" clId="{D01A30AD-6FD5-45D7-A219-CB6A27C3CC89}" dt="2024-07-10T09:50:27.766" v="246" actId="1076"/>
      <pc:docMkLst>
        <pc:docMk/>
      </pc:docMkLst>
      <pc:sldChg chg="addSp delSp modSp mod">
        <pc:chgData name="M.Khatun" userId="1a44fa33-1f69-4f59-8c6c-b8ba641cf96d" providerId="ADAL" clId="{D01A30AD-6FD5-45D7-A219-CB6A27C3CC89}" dt="2024-07-10T09:50:27.766" v="246" actId="1076"/>
        <pc:sldMkLst>
          <pc:docMk/>
          <pc:sldMk cId="0" sldId="256"/>
        </pc:sldMkLst>
        <pc:spChg chg="mod">
          <ac:chgData name="M.Khatun" userId="1a44fa33-1f69-4f59-8c6c-b8ba641cf96d" providerId="ADAL" clId="{D01A30AD-6FD5-45D7-A219-CB6A27C3CC89}" dt="2024-07-10T09:44:16.403" v="21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M.Khatun" userId="1a44fa33-1f69-4f59-8c6c-b8ba641cf96d" providerId="ADAL" clId="{D01A30AD-6FD5-45D7-A219-CB6A27C3CC89}" dt="2024-07-10T09:48:42.085" v="204" actId="1076"/>
          <ac:spMkLst>
            <pc:docMk/>
            <pc:sldMk cId="0" sldId="256"/>
            <ac:spMk id="4" creationId="{00000000-0000-0000-0000-000000000000}"/>
          </ac:spMkLst>
        </pc:spChg>
        <pc:spChg chg="add mod">
          <ac:chgData name="M.Khatun" userId="1a44fa33-1f69-4f59-8c6c-b8ba641cf96d" providerId="ADAL" clId="{D01A30AD-6FD5-45D7-A219-CB6A27C3CC89}" dt="2024-07-10T09:49:53.566" v="244" actId="1076"/>
          <ac:spMkLst>
            <pc:docMk/>
            <pc:sldMk cId="0" sldId="256"/>
            <ac:spMk id="7" creationId="{B7EBB186-353B-35C9-4852-3844C4CF6F72}"/>
          </ac:spMkLst>
        </pc:spChg>
        <pc:spChg chg="mod">
          <ac:chgData name="M.Khatun" userId="1a44fa33-1f69-4f59-8c6c-b8ba641cf96d" providerId="ADAL" clId="{D01A30AD-6FD5-45D7-A219-CB6A27C3CC89}" dt="2024-07-10T09:44:42.535" v="55" actId="20577"/>
          <ac:spMkLst>
            <pc:docMk/>
            <pc:sldMk cId="0" sldId="256"/>
            <ac:spMk id="8" creationId="{00000000-0000-0000-0000-000000000000}"/>
          </ac:spMkLst>
        </pc:spChg>
        <pc:spChg chg="mod">
          <ac:chgData name="M.Khatun" userId="1a44fa33-1f69-4f59-8c6c-b8ba641cf96d" providerId="ADAL" clId="{D01A30AD-6FD5-45D7-A219-CB6A27C3CC89}" dt="2024-07-10T09:46:29.333" v="186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M.Khatun" userId="1a44fa33-1f69-4f59-8c6c-b8ba641cf96d" providerId="ADAL" clId="{D01A30AD-6FD5-45D7-A219-CB6A27C3CC89}" dt="2024-07-10T09:46:33.949" v="188" actId="1076"/>
          <ac:spMkLst>
            <pc:docMk/>
            <pc:sldMk cId="0" sldId="256"/>
            <ac:spMk id="10" creationId="{00000000-0000-0000-0000-000000000000}"/>
          </ac:spMkLst>
        </pc:spChg>
        <pc:spChg chg="del">
          <ac:chgData name="M.Khatun" userId="1a44fa33-1f69-4f59-8c6c-b8ba641cf96d" providerId="ADAL" clId="{D01A30AD-6FD5-45D7-A219-CB6A27C3CC89}" dt="2024-07-10T09:46:12.894" v="179" actId="478"/>
          <ac:spMkLst>
            <pc:docMk/>
            <pc:sldMk cId="0" sldId="256"/>
            <ac:spMk id="21" creationId="{00000000-0000-0000-0000-000000000000}"/>
          </ac:spMkLst>
        </pc:spChg>
        <pc:spChg chg="mod">
          <ac:chgData name="M.Khatun" userId="1a44fa33-1f69-4f59-8c6c-b8ba641cf96d" providerId="ADAL" clId="{D01A30AD-6FD5-45D7-A219-CB6A27C3CC89}" dt="2024-07-10T09:46:23.253" v="183" actId="1076"/>
          <ac:spMkLst>
            <pc:docMk/>
            <pc:sldMk cId="0" sldId="256"/>
            <ac:spMk id="24" creationId="{54618DFE-3727-B02A-8647-113D4520C953}"/>
          </ac:spMkLst>
        </pc:spChg>
        <pc:spChg chg="del">
          <ac:chgData name="M.Khatun" userId="1a44fa33-1f69-4f59-8c6c-b8ba641cf96d" providerId="ADAL" clId="{D01A30AD-6FD5-45D7-A219-CB6A27C3CC89}" dt="2024-07-10T09:46:09.243" v="176" actId="478"/>
          <ac:spMkLst>
            <pc:docMk/>
            <pc:sldMk cId="0" sldId="256"/>
            <ac:spMk id="30" creationId="{FDA3D60C-592E-CF39-D00B-F2D4377F6535}"/>
          </ac:spMkLst>
        </pc:spChg>
        <pc:spChg chg="del">
          <ac:chgData name="M.Khatun" userId="1a44fa33-1f69-4f59-8c6c-b8ba641cf96d" providerId="ADAL" clId="{D01A30AD-6FD5-45D7-A219-CB6A27C3CC89}" dt="2024-07-10T09:46:11.455" v="178" actId="478"/>
          <ac:spMkLst>
            <pc:docMk/>
            <pc:sldMk cId="0" sldId="256"/>
            <ac:spMk id="34" creationId="{E80FF49C-1EAE-32A5-00B1-0167107A97D1}"/>
          </ac:spMkLst>
        </pc:spChg>
        <pc:picChg chg="add mod">
          <ac:chgData name="M.Khatun" userId="1a44fa33-1f69-4f59-8c6c-b8ba641cf96d" providerId="ADAL" clId="{D01A30AD-6FD5-45D7-A219-CB6A27C3CC89}" dt="2024-07-10T09:47:37.941" v="194" actId="1076"/>
          <ac:picMkLst>
            <pc:docMk/>
            <pc:sldMk cId="0" sldId="256"/>
            <ac:picMk id="6" creationId="{F7B3C277-6A21-5499-AEFB-D1053B7DFC5C}"/>
          </ac:picMkLst>
        </pc:picChg>
        <pc:picChg chg="add mod">
          <ac:chgData name="M.Khatun" userId="1a44fa33-1f69-4f59-8c6c-b8ba641cf96d" providerId="ADAL" clId="{D01A30AD-6FD5-45D7-A219-CB6A27C3CC89}" dt="2024-07-10T09:50:27.766" v="246" actId="1076"/>
          <ac:picMkLst>
            <pc:docMk/>
            <pc:sldMk cId="0" sldId="256"/>
            <ac:picMk id="12" creationId="{BED0658A-ED69-607F-30DC-0158519107EF}"/>
          </ac:picMkLst>
        </pc:picChg>
        <pc:picChg chg="del">
          <ac:chgData name="M.Khatun" userId="1a44fa33-1f69-4f59-8c6c-b8ba641cf96d" providerId="ADAL" clId="{D01A30AD-6FD5-45D7-A219-CB6A27C3CC89}" dt="2024-07-10T09:46:37.426" v="189" actId="478"/>
          <ac:picMkLst>
            <pc:docMk/>
            <pc:sldMk cId="0" sldId="256"/>
            <ac:picMk id="13" creationId="{00000000-0000-0000-0000-000000000000}"/>
          </ac:picMkLst>
        </pc:picChg>
        <pc:picChg chg="del">
          <ac:chgData name="M.Khatun" userId="1a44fa33-1f69-4f59-8c6c-b8ba641cf96d" providerId="ADAL" clId="{D01A30AD-6FD5-45D7-A219-CB6A27C3CC89}" dt="2024-07-10T09:45:28.788" v="136" actId="478"/>
          <ac:picMkLst>
            <pc:docMk/>
            <pc:sldMk cId="0" sldId="256"/>
            <ac:picMk id="17" creationId="{00000000-0000-0000-0000-000000000000}"/>
          </ac:picMkLst>
        </pc:picChg>
        <pc:picChg chg="del mod">
          <ac:chgData name="M.Khatun" userId="1a44fa33-1f69-4f59-8c6c-b8ba641cf96d" providerId="ADAL" clId="{D01A30AD-6FD5-45D7-A219-CB6A27C3CC89}" dt="2024-07-10T09:46:38.084" v="190" actId="478"/>
          <ac:picMkLst>
            <pc:docMk/>
            <pc:sldMk cId="0" sldId="256"/>
            <ac:picMk id="20" creationId="{00000000-0000-0000-0000-000000000000}"/>
          </ac:picMkLst>
        </pc:picChg>
        <pc:picChg chg="del mod">
          <ac:chgData name="M.Khatun" userId="1a44fa33-1f69-4f59-8c6c-b8ba641cf96d" providerId="ADAL" clId="{D01A30AD-6FD5-45D7-A219-CB6A27C3CC89}" dt="2024-07-10T09:46:39.961" v="191" actId="478"/>
          <ac:picMkLst>
            <pc:docMk/>
            <pc:sldMk cId="0" sldId="256"/>
            <ac:picMk id="23" creationId="{C1FFE3A2-35DD-3196-9B17-B610194F48EB}"/>
          </ac:picMkLst>
        </pc:picChg>
        <pc:picChg chg="del mod">
          <ac:chgData name="M.Khatun" userId="1a44fa33-1f69-4f59-8c6c-b8ba641cf96d" providerId="ADAL" clId="{D01A30AD-6FD5-45D7-A219-CB6A27C3CC89}" dt="2024-07-10T09:46:40.983" v="192" actId="478"/>
          <ac:picMkLst>
            <pc:docMk/>
            <pc:sldMk cId="0" sldId="256"/>
            <ac:picMk id="27" creationId="{D0847777-6A0A-2CD0-9F5C-0A70DFB5E74F}"/>
          </ac:picMkLst>
        </pc:picChg>
        <pc:picChg chg="mod">
          <ac:chgData name="M.Khatun" userId="1a44fa33-1f69-4f59-8c6c-b8ba641cf96d" providerId="ADAL" clId="{D01A30AD-6FD5-45D7-A219-CB6A27C3CC89}" dt="2024-07-10T09:46:26.919" v="185" actId="1076"/>
          <ac:picMkLst>
            <pc:docMk/>
            <pc:sldMk cId="0" sldId="256"/>
            <ac:picMk id="29" creationId="{A78ABEE8-B05A-D370-5DCD-F9D40CAD11EA}"/>
          </ac:picMkLst>
        </pc:picChg>
        <pc:picChg chg="del">
          <ac:chgData name="M.Khatun" userId="1a44fa33-1f69-4f59-8c6c-b8ba641cf96d" providerId="ADAL" clId="{D01A30AD-6FD5-45D7-A219-CB6A27C3CC89}" dt="2024-07-10T09:46:10.183" v="177" actId="478"/>
          <ac:picMkLst>
            <pc:docMk/>
            <pc:sldMk cId="0" sldId="256"/>
            <ac:picMk id="32" creationId="{2C2E7D50-1C9A-7723-8976-5756DD905909}"/>
          </ac:picMkLst>
        </pc:picChg>
        <pc:picChg chg="del">
          <ac:chgData name="M.Khatun" userId="1a44fa33-1f69-4f59-8c6c-b8ba641cf96d" providerId="ADAL" clId="{D01A30AD-6FD5-45D7-A219-CB6A27C3CC89}" dt="2024-07-10T09:46:13.638" v="180" actId="478"/>
          <ac:picMkLst>
            <pc:docMk/>
            <pc:sldMk cId="0" sldId="256"/>
            <ac:picMk id="33" creationId="{0EF35D74-0574-C69E-97F0-957E51487749}"/>
          </ac:picMkLst>
        </pc:picChg>
        <pc:picChg chg="add mod">
          <ac:chgData name="M.Khatun" userId="1a44fa33-1f69-4f59-8c6c-b8ba641cf96d" providerId="ADAL" clId="{D01A30AD-6FD5-45D7-A219-CB6A27C3CC89}" dt="2024-07-10T09:48:38.815" v="203" actId="1076"/>
          <ac:picMkLst>
            <pc:docMk/>
            <pc:sldMk cId="0" sldId="256"/>
            <ac:picMk id="1026" creationId="{9EE2ED33-BFE8-4183-7BBA-0FE9996C1252}"/>
          </ac:picMkLst>
        </pc:picChg>
        <pc:picChg chg="add mod">
          <ac:chgData name="M.Khatun" userId="1a44fa33-1f69-4f59-8c6c-b8ba641cf96d" providerId="ADAL" clId="{D01A30AD-6FD5-45D7-A219-CB6A27C3CC89}" dt="2024-07-10T09:49:27.909" v="210" actId="1076"/>
          <ac:picMkLst>
            <pc:docMk/>
            <pc:sldMk cId="0" sldId="256"/>
            <ac:picMk id="1028" creationId="{242D03F6-5D89-468C-B708-7994FA3099AB}"/>
          </ac:picMkLst>
        </pc:picChg>
      </pc:sldChg>
    </pc:docChg>
  </pc:docChgLst>
  <pc:docChgLst>
    <pc:chgData name="M.Khatun" userId="1a44fa33-1f69-4f59-8c6c-b8ba641cf96d" providerId="ADAL" clId="{36E4FF1D-64F0-4941-B8AE-EC374B51EA28}"/>
    <pc:docChg chg="undo custSel addSld delSld modSld">
      <pc:chgData name="M.Khatun" userId="1a44fa33-1f69-4f59-8c6c-b8ba641cf96d" providerId="ADAL" clId="{36E4FF1D-64F0-4941-B8AE-EC374B51EA28}" dt="2024-07-10T09:40:21.365" v="273" actId="47"/>
      <pc:docMkLst>
        <pc:docMk/>
      </pc:docMkLst>
      <pc:sldChg chg="addSp delSp modSp mod">
        <pc:chgData name="M.Khatun" userId="1a44fa33-1f69-4f59-8c6c-b8ba641cf96d" providerId="ADAL" clId="{36E4FF1D-64F0-4941-B8AE-EC374B51EA28}" dt="2024-07-10T09:40:14.028" v="272" actId="1076"/>
        <pc:sldMkLst>
          <pc:docMk/>
          <pc:sldMk cId="0" sldId="256"/>
        </pc:sldMkLst>
        <pc:spChg chg="mod">
          <ac:chgData name="M.Khatun" userId="1a44fa33-1f69-4f59-8c6c-b8ba641cf96d" providerId="ADAL" clId="{36E4FF1D-64F0-4941-B8AE-EC374B51EA28}" dt="2024-07-10T09:25:18.037" v="27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9:49.589" v="266" actId="1076"/>
          <ac:spMkLst>
            <pc:docMk/>
            <pc:sldMk cId="0" sldId="256"/>
            <ac:spMk id="4" creationId="{00000000-0000-0000-0000-000000000000}"/>
          </ac:spMkLst>
        </pc:spChg>
        <pc:spChg chg="del mod">
          <ac:chgData name="M.Khatun" userId="1a44fa33-1f69-4f59-8c6c-b8ba641cf96d" providerId="ADAL" clId="{36E4FF1D-64F0-4941-B8AE-EC374B51EA28}" dt="2024-07-10T09:39:28.087" v="258" actId="478"/>
          <ac:spMkLst>
            <pc:docMk/>
            <pc:sldMk cId="0" sldId="256"/>
            <ac:spMk id="5" creationId="{00000000-0000-0000-0000-000000000000}"/>
          </ac:spMkLst>
        </pc:spChg>
        <pc:spChg chg="del">
          <ac:chgData name="M.Khatun" userId="1a44fa33-1f69-4f59-8c6c-b8ba641cf96d" providerId="ADAL" clId="{36E4FF1D-64F0-4941-B8AE-EC374B51EA28}" dt="2024-07-10T09:26:58.462" v="70" actId="478"/>
          <ac:spMkLst>
            <pc:docMk/>
            <pc:sldMk cId="0" sldId="256"/>
            <ac:spMk id="6" creationId="{00000000-0000-0000-0000-000000000000}"/>
          </ac:spMkLst>
        </pc:spChg>
        <pc:spChg chg="del mod">
          <ac:chgData name="M.Khatun" userId="1a44fa33-1f69-4f59-8c6c-b8ba641cf96d" providerId="ADAL" clId="{36E4FF1D-64F0-4941-B8AE-EC374B51EA28}" dt="2024-07-10T09:28:24.227" v="87" actId="478"/>
          <ac:spMkLst>
            <pc:docMk/>
            <pc:sldMk cId="0" sldId="256"/>
            <ac:spMk id="7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4:18.147" v="199" actId="20577"/>
          <ac:spMkLst>
            <pc:docMk/>
            <pc:sldMk cId="0" sldId="256"/>
            <ac:spMk id="8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40:07.274" v="270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27:39.711" v="81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9:21.641" v="254" actId="14100"/>
          <ac:spMkLst>
            <pc:docMk/>
            <pc:sldMk cId="0" sldId="256"/>
            <ac:spMk id="11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40:14.028" v="272" actId="1076"/>
          <ac:spMkLst>
            <pc:docMk/>
            <pc:sldMk cId="0" sldId="256"/>
            <ac:spMk id="21" creationId="{00000000-0000-0000-0000-000000000000}"/>
          </ac:spMkLst>
        </pc:spChg>
        <pc:spChg chg="add mod">
          <ac:chgData name="M.Khatun" userId="1a44fa33-1f69-4f59-8c6c-b8ba641cf96d" providerId="ADAL" clId="{36E4FF1D-64F0-4941-B8AE-EC374B51EA28}" dt="2024-07-10T09:39:53.379" v="267" actId="1076"/>
          <ac:spMkLst>
            <pc:docMk/>
            <pc:sldMk cId="0" sldId="256"/>
            <ac:spMk id="24" creationId="{54618DFE-3727-B02A-8647-113D4520C953}"/>
          </ac:spMkLst>
        </pc:spChg>
        <pc:spChg chg="add mod">
          <ac:chgData name="M.Khatun" userId="1a44fa33-1f69-4f59-8c6c-b8ba641cf96d" providerId="ADAL" clId="{36E4FF1D-64F0-4941-B8AE-EC374B51EA28}" dt="2024-07-10T09:39:45.577" v="264" actId="1076"/>
          <ac:spMkLst>
            <pc:docMk/>
            <pc:sldMk cId="0" sldId="256"/>
            <ac:spMk id="30" creationId="{FDA3D60C-592E-CF39-D00B-F2D4377F6535}"/>
          </ac:spMkLst>
        </pc:spChg>
        <pc:spChg chg="add mod">
          <ac:chgData name="M.Khatun" userId="1a44fa33-1f69-4f59-8c6c-b8ba641cf96d" providerId="ADAL" clId="{36E4FF1D-64F0-4941-B8AE-EC374B51EA28}" dt="2024-07-10T09:39:31.561" v="259" actId="1076"/>
          <ac:spMkLst>
            <pc:docMk/>
            <pc:sldMk cId="0" sldId="256"/>
            <ac:spMk id="34" creationId="{E80FF49C-1EAE-32A5-00B1-0167107A97D1}"/>
          </ac:spMkLst>
        </pc:spChg>
        <pc:grpChg chg="add del mod">
          <ac:chgData name="M.Khatun" userId="1a44fa33-1f69-4f59-8c6c-b8ba641cf96d" providerId="ADAL" clId="{36E4FF1D-64F0-4941-B8AE-EC374B51EA28}" dt="2024-07-10T09:33:28.998" v="180" actId="165"/>
          <ac:grpSpMkLst>
            <pc:docMk/>
            <pc:sldMk cId="0" sldId="256"/>
            <ac:grpSpMk id="12" creationId="{00000000-0000-0000-0000-000000000000}"/>
          </ac:grpSpMkLst>
        </pc:grpChg>
        <pc:picChg chg="mod">
          <ac:chgData name="M.Khatun" userId="1a44fa33-1f69-4f59-8c6c-b8ba641cf96d" providerId="ADAL" clId="{36E4FF1D-64F0-4941-B8AE-EC374B51EA28}" dt="2024-07-10T09:39:24.041" v="255" actId="1076"/>
          <ac:picMkLst>
            <pc:docMk/>
            <pc:sldMk cId="0" sldId="256"/>
            <ac:picMk id="3" creationId="{00000000-0000-0000-0000-000000000000}"/>
          </ac:picMkLst>
        </pc:picChg>
        <pc:picChg chg="mod topLvl">
          <ac:chgData name="M.Khatun" userId="1a44fa33-1f69-4f59-8c6c-b8ba641cf96d" providerId="ADAL" clId="{36E4FF1D-64F0-4941-B8AE-EC374B51EA28}" dt="2024-07-10T09:33:28.998" v="180" actId="165"/>
          <ac:picMkLst>
            <pc:docMk/>
            <pc:sldMk cId="0" sldId="256"/>
            <ac:picMk id="13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9:26.597" v="256" actId="478"/>
          <ac:picMkLst>
            <pc:docMk/>
            <pc:sldMk cId="0" sldId="256"/>
            <ac:picMk id="14" creationId="{00000000-0000-0000-0000-000000000000}"/>
          </ac:picMkLst>
        </pc:picChg>
        <pc:picChg chg="del">
          <ac:chgData name="M.Khatun" userId="1a44fa33-1f69-4f59-8c6c-b8ba641cf96d" providerId="ADAL" clId="{36E4FF1D-64F0-4941-B8AE-EC374B51EA28}" dt="2024-07-10T09:28:28.374" v="90" actId="478"/>
          <ac:picMkLst>
            <pc:docMk/>
            <pc:sldMk cId="0" sldId="256"/>
            <ac:picMk id="15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9:13.947" v="251" actId="478"/>
          <ac:picMkLst>
            <pc:docMk/>
            <pc:sldMk cId="0" sldId="256"/>
            <ac:picMk id="16" creationId="{00000000-0000-0000-0000-000000000000}"/>
          </ac:picMkLst>
        </pc:picChg>
        <pc:picChg chg="mod topLvl modCrop">
          <ac:chgData name="M.Khatun" userId="1a44fa33-1f69-4f59-8c6c-b8ba641cf96d" providerId="ADAL" clId="{36E4FF1D-64F0-4941-B8AE-EC374B51EA28}" dt="2024-07-10T09:40:01.817" v="269" actId="1076"/>
          <ac:picMkLst>
            <pc:docMk/>
            <pc:sldMk cId="0" sldId="256"/>
            <ac:picMk id="17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3:52.752" v="183" actId="478"/>
          <ac:picMkLst>
            <pc:docMk/>
            <pc:sldMk cId="0" sldId="256"/>
            <ac:picMk id="18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7:43.850" v="235" actId="478"/>
          <ac:picMkLst>
            <pc:docMk/>
            <pc:sldMk cId="0" sldId="256"/>
            <ac:picMk id="19" creationId="{00000000-0000-0000-0000-000000000000}"/>
          </ac:picMkLst>
        </pc:picChg>
        <pc:picChg chg="mod topLvl">
          <ac:chgData name="M.Khatun" userId="1a44fa33-1f69-4f59-8c6c-b8ba641cf96d" providerId="ADAL" clId="{36E4FF1D-64F0-4941-B8AE-EC374B51EA28}" dt="2024-07-10T09:33:28.998" v="180" actId="165"/>
          <ac:picMkLst>
            <pc:docMk/>
            <pc:sldMk cId="0" sldId="256"/>
            <ac:picMk id="20" creationId="{00000000-0000-0000-0000-000000000000}"/>
          </ac:picMkLst>
        </pc:picChg>
        <pc:picChg chg="add mod">
          <ac:chgData name="M.Khatun" userId="1a44fa33-1f69-4f59-8c6c-b8ba641cf96d" providerId="ADAL" clId="{36E4FF1D-64F0-4941-B8AE-EC374B51EA28}" dt="2024-07-10T09:39:55.324" v="268" actId="1076"/>
          <ac:picMkLst>
            <pc:docMk/>
            <pc:sldMk cId="0" sldId="256"/>
            <ac:picMk id="23" creationId="{C1FFE3A2-35DD-3196-9B17-B610194F48EB}"/>
          </ac:picMkLst>
        </pc:picChg>
        <pc:picChg chg="add del mod">
          <ac:chgData name="M.Khatun" userId="1a44fa33-1f69-4f59-8c6c-b8ba641cf96d" providerId="ADAL" clId="{36E4FF1D-64F0-4941-B8AE-EC374B51EA28}" dt="2024-07-10T09:35:07.953" v="207" actId="478"/>
          <ac:picMkLst>
            <pc:docMk/>
            <pc:sldMk cId="0" sldId="256"/>
            <ac:picMk id="26" creationId="{59320BEB-1626-CE15-1334-7AAC98EEEABC}"/>
          </ac:picMkLst>
        </pc:picChg>
        <pc:picChg chg="add mod">
          <ac:chgData name="M.Khatun" userId="1a44fa33-1f69-4f59-8c6c-b8ba641cf96d" providerId="ADAL" clId="{36E4FF1D-64F0-4941-B8AE-EC374B51EA28}" dt="2024-07-10T09:39:47.585" v="265" actId="1076"/>
          <ac:picMkLst>
            <pc:docMk/>
            <pc:sldMk cId="0" sldId="256"/>
            <ac:picMk id="27" creationId="{D0847777-6A0A-2CD0-9F5C-0A70DFB5E74F}"/>
          </ac:picMkLst>
        </pc:picChg>
        <pc:picChg chg="add mod">
          <ac:chgData name="M.Khatun" userId="1a44fa33-1f69-4f59-8c6c-b8ba641cf96d" providerId="ADAL" clId="{36E4FF1D-64F0-4941-B8AE-EC374B51EA28}" dt="2024-07-10T09:39:42.217" v="263" actId="1076"/>
          <ac:picMkLst>
            <pc:docMk/>
            <pc:sldMk cId="0" sldId="256"/>
            <ac:picMk id="29" creationId="{A78ABEE8-B05A-D370-5DCD-F9D40CAD11EA}"/>
          </ac:picMkLst>
        </pc:picChg>
        <pc:picChg chg="add mod">
          <ac:chgData name="M.Khatun" userId="1a44fa33-1f69-4f59-8c6c-b8ba641cf96d" providerId="ADAL" clId="{36E4FF1D-64F0-4941-B8AE-EC374B51EA28}" dt="2024-07-10T09:39:33.938" v="260" actId="1076"/>
          <ac:picMkLst>
            <pc:docMk/>
            <pc:sldMk cId="0" sldId="256"/>
            <ac:picMk id="32" creationId="{2C2E7D50-1C9A-7723-8976-5756DD905909}"/>
          </ac:picMkLst>
        </pc:picChg>
        <pc:picChg chg="add mod">
          <ac:chgData name="M.Khatun" userId="1a44fa33-1f69-4f59-8c6c-b8ba641cf96d" providerId="ADAL" clId="{36E4FF1D-64F0-4941-B8AE-EC374B51EA28}" dt="2024-07-10T09:40:11.641" v="271" actId="14100"/>
          <ac:picMkLst>
            <pc:docMk/>
            <pc:sldMk cId="0" sldId="256"/>
            <ac:picMk id="33" creationId="{0EF35D74-0574-C69E-97F0-957E51487749}"/>
          </ac:picMkLst>
        </pc:picChg>
      </pc:sldChg>
      <pc:sldChg chg="addSp modSp add del">
        <pc:chgData name="M.Khatun" userId="1a44fa33-1f69-4f59-8c6c-b8ba641cf96d" providerId="ADAL" clId="{36E4FF1D-64F0-4941-B8AE-EC374B51EA28}" dt="2024-07-10T09:40:21.365" v="273" actId="47"/>
        <pc:sldMkLst>
          <pc:docMk/>
          <pc:sldMk cId="1330147500" sldId="257"/>
        </pc:sldMkLst>
        <pc:picChg chg="add mod">
          <ac:chgData name="M.Khatun" userId="1a44fa33-1f69-4f59-8c6c-b8ba641cf96d" providerId="ADAL" clId="{36E4FF1D-64F0-4941-B8AE-EC374B51EA28}" dt="2024-07-10T09:38:45.633" v="243" actId="14100"/>
          <ac:picMkLst>
            <pc:docMk/>
            <pc:sldMk cId="1330147500" sldId="257"/>
            <ac:picMk id="1026" creationId="{5A0B1E05-C2F9-5AEB-50D9-E4E6C17B985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79248"/>
            <a:ext cx="10678667" cy="74020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0649" y="456671"/>
            <a:ext cx="8872100" cy="486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649" y="456671"/>
            <a:ext cx="8872100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4445635">
              <a:lnSpc>
                <a:spcPct val="100000"/>
              </a:lnSpc>
              <a:spcBef>
                <a:spcPts val="125"/>
              </a:spcBef>
            </a:pPr>
            <a:r>
              <a:rPr spc="-175" dirty="0"/>
              <a:t>Y</a:t>
            </a:r>
            <a:r>
              <a:rPr spc="-145" dirty="0"/>
              <a:t>e</a:t>
            </a:r>
            <a:r>
              <a:rPr spc="-175" dirty="0"/>
              <a:t>a</a:t>
            </a:r>
            <a:r>
              <a:rPr spc="10" dirty="0"/>
              <a:t>r</a:t>
            </a:r>
            <a:r>
              <a:rPr spc="-320" dirty="0"/>
              <a:t> </a:t>
            </a:r>
            <a:r>
              <a:rPr spc="-145" dirty="0"/>
              <a:t>9</a:t>
            </a:r>
            <a:r>
              <a:rPr spc="10" dirty="0"/>
              <a:t>:</a:t>
            </a:r>
            <a:r>
              <a:rPr spc="-320" dirty="0"/>
              <a:t> </a:t>
            </a:r>
            <a:r>
              <a:rPr lang="en-GB" spc="-320" dirty="0"/>
              <a:t>Geography of The Middle East</a:t>
            </a:r>
            <a:endParaRPr spc="1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9778" y="4902680"/>
            <a:ext cx="1281683" cy="128168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4442159" y="3651720"/>
            <a:ext cx="1217295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48285">
              <a:lnSpc>
                <a:spcPct val="100000"/>
              </a:lnSpc>
              <a:spcBef>
                <a:spcPts val="95"/>
              </a:spcBef>
            </a:pPr>
            <a:r>
              <a:rPr lang="en-GB" sz="1300" b="1" spc="-5" dirty="0">
                <a:latin typeface="Courier New"/>
                <a:cs typeface="Courier New"/>
              </a:rPr>
              <a:t>UAE Development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5069" y="2421229"/>
            <a:ext cx="1811655" cy="6123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0045" marR="5080" indent="-347980">
              <a:lnSpc>
                <a:spcPct val="100000"/>
              </a:lnSpc>
              <a:spcBef>
                <a:spcPts val="95"/>
              </a:spcBef>
            </a:pPr>
            <a:r>
              <a:rPr lang="en-GB" sz="1300" b="1" spc="-5" dirty="0">
                <a:latin typeface="Courier New"/>
                <a:cs typeface="Courier New"/>
              </a:rPr>
              <a:t>Introduction to the Middle East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861214" y="2460809"/>
            <a:ext cx="171259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99600"/>
              </a:lnSpc>
              <a:spcBef>
                <a:spcPts val="100"/>
              </a:spcBef>
            </a:pPr>
            <a:r>
              <a:rPr lang="en-GB" sz="1300" b="1" spc="-5" dirty="0">
                <a:latin typeface="Courier New"/>
                <a:cs typeface="Courier New"/>
              </a:rPr>
              <a:t>People of the Middle East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497045" y="2170563"/>
            <a:ext cx="1511934" cy="612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99600"/>
              </a:lnSpc>
              <a:spcBef>
                <a:spcPts val="100"/>
              </a:spcBef>
            </a:pPr>
            <a:r>
              <a:rPr lang="en-GB" sz="1300" b="1" spc="-5" dirty="0">
                <a:latin typeface="Courier New"/>
                <a:cs typeface="Courier New"/>
              </a:rPr>
              <a:t>Physical geography of the Middle East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59954" y="5931479"/>
            <a:ext cx="3386117" cy="8277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latin typeface="Courier New"/>
              <a:cs typeface="Courier New"/>
            </a:endParaRPr>
          </a:p>
          <a:p>
            <a:pPr marL="1914525" marR="5080" indent="-99695">
              <a:lnSpc>
                <a:spcPct val="99600"/>
              </a:lnSpc>
            </a:pPr>
            <a:r>
              <a:rPr sz="1300" b="1" spc="-10" dirty="0">
                <a:latin typeface="Courier New"/>
                <a:cs typeface="Courier New"/>
              </a:rPr>
              <a:t>End </a:t>
            </a:r>
            <a:r>
              <a:rPr sz="1300" b="1" spc="-5" dirty="0">
                <a:latin typeface="Courier New"/>
                <a:cs typeface="Courier New"/>
              </a:rPr>
              <a:t>of topic </a:t>
            </a:r>
            <a:r>
              <a:rPr sz="1300" b="1" spc="-770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test &amp; PLC </a:t>
            </a:r>
            <a:r>
              <a:rPr sz="1300" b="1" spc="-770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completion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24" name="object 21">
            <a:extLst>
              <a:ext uri="{FF2B5EF4-FFF2-40B4-BE49-F238E27FC236}">
                <a16:creationId xmlns:a16="http://schemas.microsoft.com/office/drawing/2014/main" id="{54618DFE-3727-B02A-8647-113D4520C953}"/>
              </a:ext>
            </a:extLst>
          </p:cNvPr>
          <p:cNvSpPr txBox="1"/>
          <p:nvPr/>
        </p:nvSpPr>
        <p:spPr>
          <a:xfrm>
            <a:off x="7365322" y="3952091"/>
            <a:ext cx="1789981" cy="45538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40665" marR="5080" indent="-228600" algn="ctr">
              <a:lnSpc>
                <a:spcPct val="103499"/>
              </a:lnSpc>
              <a:spcBef>
                <a:spcPts val="90"/>
              </a:spcBef>
            </a:pPr>
            <a:r>
              <a:rPr lang="en-GB" sz="1400" b="1" spc="10" dirty="0">
                <a:latin typeface="Courier New"/>
                <a:cs typeface="Courier New"/>
              </a:rPr>
              <a:t>Oil in the Middle East</a:t>
            </a:r>
            <a:endParaRPr sz="1400" dirty="0">
              <a:latin typeface="Courier New"/>
              <a:cs typeface="Courier New"/>
            </a:endParaRPr>
          </a:p>
        </p:txBody>
      </p:sp>
      <p:pic>
        <p:nvPicPr>
          <p:cNvPr id="29" name="Graphic 28" descr="Group of people with solid fill">
            <a:extLst>
              <a:ext uri="{FF2B5EF4-FFF2-40B4-BE49-F238E27FC236}">
                <a16:creationId xmlns:a16="http://schemas.microsoft.com/office/drawing/2014/main" id="{A78ABEE8-B05A-D370-5DCD-F9D40CAD11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40903" y="1346763"/>
            <a:ext cx="914400" cy="914400"/>
          </a:xfrm>
          <a:prstGeom prst="rect">
            <a:avLst/>
          </a:prstGeom>
        </p:spPr>
      </p:pic>
      <p:pic>
        <p:nvPicPr>
          <p:cNvPr id="6" name="Graphic 5" descr="Oil Rig with solid fill">
            <a:extLst>
              <a:ext uri="{FF2B5EF4-FFF2-40B4-BE49-F238E27FC236}">
                <a16:creationId xmlns:a16="http://schemas.microsoft.com/office/drawing/2014/main" id="{F7B3C277-6A21-5499-AEFB-D1053B7DFC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861214" y="3064411"/>
            <a:ext cx="914400" cy="914400"/>
          </a:xfrm>
          <a:prstGeom prst="rect">
            <a:avLst/>
          </a:prstGeom>
        </p:spPr>
      </p:pic>
      <p:pic>
        <p:nvPicPr>
          <p:cNvPr id="1026" name="Picture 2" descr="Uae Icons - Free SVG &amp; PNG Uae Images ...">
            <a:extLst>
              <a:ext uri="{FF2B5EF4-FFF2-40B4-BE49-F238E27FC236}">
                <a16:creationId xmlns:a16="http://schemas.microsoft.com/office/drawing/2014/main" id="{9EE2ED33-BFE8-4183-7BBA-0FE9996C12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0" b="14720"/>
          <a:stretch/>
        </p:blipFill>
        <p:spPr bwMode="auto">
          <a:xfrm>
            <a:off x="4385378" y="2929392"/>
            <a:ext cx="914400" cy="61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Middle East Vector Map Set States Stock Vector (Royalty Free) 291623942 |  Shutterstock">
            <a:extLst>
              <a:ext uri="{FF2B5EF4-FFF2-40B4-BE49-F238E27FC236}">
                <a16:creationId xmlns:a16="http://schemas.microsoft.com/office/drawing/2014/main" id="{242D03F6-5D89-468C-B708-7994FA3099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5" t="7958" b="17395"/>
          <a:stretch/>
        </p:blipFill>
        <p:spPr bwMode="auto">
          <a:xfrm>
            <a:off x="910649" y="1627758"/>
            <a:ext cx="941204" cy="698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bject 4">
            <a:extLst>
              <a:ext uri="{FF2B5EF4-FFF2-40B4-BE49-F238E27FC236}">
                <a16:creationId xmlns:a16="http://schemas.microsoft.com/office/drawing/2014/main" id="{B7EBB186-353B-35C9-4852-3844C4CF6F72}"/>
              </a:ext>
            </a:extLst>
          </p:cNvPr>
          <p:cNvSpPr txBox="1"/>
          <p:nvPr/>
        </p:nvSpPr>
        <p:spPr>
          <a:xfrm>
            <a:off x="1860678" y="5131229"/>
            <a:ext cx="1552192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48285" algn="ctr">
              <a:lnSpc>
                <a:spcPct val="100000"/>
              </a:lnSpc>
              <a:spcBef>
                <a:spcPts val="95"/>
              </a:spcBef>
            </a:pPr>
            <a:r>
              <a:rPr lang="en-GB" sz="1300" b="1" spc="-5" dirty="0">
                <a:latin typeface="Courier New"/>
                <a:cs typeface="Courier New"/>
              </a:rPr>
              <a:t>Conflict in the Middle East</a:t>
            </a:r>
            <a:endParaRPr sz="1300" dirty="0">
              <a:latin typeface="Courier New"/>
              <a:cs typeface="Courier New"/>
            </a:endParaRPr>
          </a:p>
        </p:txBody>
      </p:sp>
      <p:pic>
        <p:nvPicPr>
          <p:cNvPr id="12" name="Picture 2" descr="Conflict Icon Design 12178109 Vector Art at Vecteezy">
            <a:extLst>
              <a:ext uri="{FF2B5EF4-FFF2-40B4-BE49-F238E27FC236}">
                <a16:creationId xmlns:a16="http://schemas.microsoft.com/office/drawing/2014/main" id="{BED0658A-ED69-607F-30DC-015851910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7" b="22501"/>
          <a:stretch/>
        </p:blipFill>
        <p:spPr bwMode="auto">
          <a:xfrm>
            <a:off x="2144359" y="4529275"/>
            <a:ext cx="984830" cy="53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578E6B-48E8-41AA-91BC-B5FF851518F0}"/>
</file>

<file path=customXml/itemProps2.xml><?xml version="1.0" encoding="utf-8"?>
<ds:datastoreItem xmlns:ds="http://schemas.openxmlformats.org/officeDocument/2006/customXml" ds:itemID="{8DB09734-235C-42BD-A3E9-C87157FF2D80}"/>
</file>

<file path=customXml/itemProps3.xml><?xml version="1.0" encoding="utf-8"?>
<ds:datastoreItem xmlns:ds="http://schemas.openxmlformats.org/officeDocument/2006/customXml" ds:itemID="{5EC07C63-2A67-43B4-A2BF-8FDEA54F737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43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Courier New</vt:lpstr>
      <vt:lpstr>Office Theme</vt:lpstr>
      <vt:lpstr>Year 9: Geography of The Middle East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learning journeys</dc:title>
  <dc:creator>r.halpin</dc:creator>
  <cp:lastModifiedBy>M.Khatun</cp:lastModifiedBy>
  <cp:revision>1</cp:revision>
  <dcterms:created xsi:type="dcterms:W3CDTF">2024-07-10T09:23:08Z</dcterms:created>
  <dcterms:modified xsi:type="dcterms:W3CDTF">2024-07-10T09:50:34Z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2022-07-18T00:00:00Z</vt:filetime>
  </property>
  <property fmtid="{D5CDD505-2E9C-101B-9397-08002B2CF9AE}" pid="3" name="LastSaved">
    <vt:filetime>2024-07-10T00:00:00Z</vt:filetime>
  </property>
  <property fmtid="{D5CDD505-2E9C-101B-9397-08002B2CF9AE}" pid="4" name="ContentTypeId">
    <vt:lpwstr>0x0101009F9C9308F21A5F409A96D89CF0958B36</vt:lpwstr>
  </property>
</Properties>
</file>