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693400" cy="7562850"/>
  <p:notesSz cx="10693400" cy="75628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E4FF1D-64F0-4941-B8AE-EC374B51EA28}" v="21" dt="2024-07-10T09:40:11.642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48" y="3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11" Type="http://schemas.openxmlformats.org/officeDocument/2006/relationships/customXml" Target="../customXml/item3.xml"/><Relationship Id="rId5" Type="http://schemas.openxmlformats.org/officeDocument/2006/relationships/theme" Target="theme/theme1.xml"/><Relationship Id="rId10" Type="http://schemas.openxmlformats.org/officeDocument/2006/relationships/customXml" Target="../customXml/item2.xml"/><Relationship Id="rId4" Type="http://schemas.openxmlformats.org/officeDocument/2006/relationships/viewProps" Target="viewProps.xml"/><Relationship Id="rId9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.Khatun" userId="1a44fa33-1f69-4f59-8c6c-b8ba641cf96d" providerId="ADAL" clId="{36E4FF1D-64F0-4941-B8AE-EC374B51EA28}"/>
    <pc:docChg chg="undo custSel addSld delSld modSld">
      <pc:chgData name="M.Khatun" userId="1a44fa33-1f69-4f59-8c6c-b8ba641cf96d" providerId="ADAL" clId="{36E4FF1D-64F0-4941-B8AE-EC374B51EA28}" dt="2024-07-10T09:40:21.365" v="273" actId="47"/>
      <pc:docMkLst>
        <pc:docMk/>
      </pc:docMkLst>
      <pc:sldChg chg="addSp delSp modSp mod">
        <pc:chgData name="M.Khatun" userId="1a44fa33-1f69-4f59-8c6c-b8ba641cf96d" providerId="ADAL" clId="{36E4FF1D-64F0-4941-B8AE-EC374B51EA28}" dt="2024-07-10T09:40:14.028" v="272" actId="1076"/>
        <pc:sldMkLst>
          <pc:docMk/>
          <pc:sldMk cId="0" sldId="256"/>
        </pc:sldMkLst>
        <pc:spChg chg="mod">
          <ac:chgData name="M.Khatun" userId="1a44fa33-1f69-4f59-8c6c-b8ba641cf96d" providerId="ADAL" clId="{36E4FF1D-64F0-4941-B8AE-EC374B51EA28}" dt="2024-07-10T09:25:18.037" v="27" actId="20577"/>
          <ac:spMkLst>
            <pc:docMk/>
            <pc:sldMk cId="0" sldId="256"/>
            <ac:spMk id="2" creationId="{00000000-0000-0000-0000-000000000000}"/>
          </ac:spMkLst>
        </pc:spChg>
        <pc:spChg chg="mod">
          <ac:chgData name="M.Khatun" userId="1a44fa33-1f69-4f59-8c6c-b8ba641cf96d" providerId="ADAL" clId="{36E4FF1D-64F0-4941-B8AE-EC374B51EA28}" dt="2024-07-10T09:39:49.589" v="266" actId="1076"/>
          <ac:spMkLst>
            <pc:docMk/>
            <pc:sldMk cId="0" sldId="256"/>
            <ac:spMk id="4" creationId="{00000000-0000-0000-0000-000000000000}"/>
          </ac:spMkLst>
        </pc:spChg>
        <pc:spChg chg="del mod">
          <ac:chgData name="M.Khatun" userId="1a44fa33-1f69-4f59-8c6c-b8ba641cf96d" providerId="ADAL" clId="{36E4FF1D-64F0-4941-B8AE-EC374B51EA28}" dt="2024-07-10T09:39:28.087" v="258" actId="478"/>
          <ac:spMkLst>
            <pc:docMk/>
            <pc:sldMk cId="0" sldId="256"/>
            <ac:spMk id="5" creationId="{00000000-0000-0000-0000-000000000000}"/>
          </ac:spMkLst>
        </pc:spChg>
        <pc:spChg chg="del">
          <ac:chgData name="M.Khatun" userId="1a44fa33-1f69-4f59-8c6c-b8ba641cf96d" providerId="ADAL" clId="{36E4FF1D-64F0-4941-B8AE-EC374B51EA28}" dt="2024-07-10T09:26:58.462" v="70" actId="478"/>
          <ac:spMkLst>
            <pc:docMk/>
            <pc:sldMk cId="0" sldId="256"/>
            <ac:spMk id="6" creationId="{00000000-0000-0000-0000-000000000000}"/>
          </ac:spMkLst>
        </pc:spChg>
        <pc:spChg chg="del mod">
          <ac:chgData name="M.Khatun" userId="1a44fa33-1f69-4f59-8c6c-b8ba641cf96d" providerId="ADAL" clId="{36E4FF1D-64F0-4941-B8AE-EC374B51EA28}" dt="2024-07-10T09:28:24.227" v="87" actId="478"/>
          <ac:spMkLst>
            <pc:docMk/>
            <pc:sldMk cId="0" sldId="256"/>
            <ac:spMk id="7" creationId="{00000000-0000-0000-0000-000000000000}"/>
          </ac:spMkLst>
        </pc:spChg>
        <pc:spChg chg="mod">
          <ac:chgData name="M.Khatun" userId="1a44fa33-1f69-4f59-8c6c-b8ba641cf96d" providerId="ADAL" clId="{36E4FF1D-64F0-4941-B8AE-EC374B51EA28}" dt="2024-07-10T09:34:18.147" v="199" actId="20577"/>
          <ac:spMkLst>
            <pc:docMk/>
            <pc:sldMk cId="0" sldId="256"/>
            <ac:spMk id="8" creationId="{00000000-0000-0000-0000-000000000000}"/>
          </ac:spMkLst>
        </pc:spChg>
        <pc:spChg chg="mod">
          <ac:chgData name="M.Khatun" userId="1a44fa33-1f69-4f59-8c6c-b8ba641cf96d" providerId="ADAL" clId="{36E4FF1D-64F0-4941-B8AE-EC374B51EA28}" dt="2024-07-10T09:40:07.274" v="270" actId="1076"/>
          <ac:spMkLst>
            <pc:docMk/>
            <pc:sldMk cId="0" sldId="256"/>
            <ac:spMk id="9" creationId="{00000000-0000-0000-0000-000000000000}"/>
          </ac:spMkLst>
        </pc:spChg>
        <pc:spChg chg="mod">
          <ac:chgData name="M.Khatun" userId="1a44fa33-1f69-4f59-8c6c-b8ba641cf96d" providerId="ADAL" clId="{36E4FF1D-64F0-4941-B8AE-EC374B51EA28}" dt="2024-07-10T09:27:39.711" v="81" actId="1076"/>
          <ac:spMkLst>
            <pc:docMk/>
            <pc:sldMk cId="0" sldId="256"/>
            <ac:spMk id="10" creationId="{00000000-0000-0000-0000-000000000000}"/>
          </ac:spMkLst>
        </pc:spChg>
        <pc:spChg chg="mod">
          <ac:chgData name="M.Khatun" userId="1a44fa33-1f69-4f59-8c6c-b8ba641cf96d" providerId="ADAL" clId="{36E4FF1D-64F0-4941-B8AE-EC374B51EA28}" dt="2024-07-10T09:39:21.641" v="254" actId="14100"/>
          <ac:spMkLst>
            <pc:docMk/>
            <pc:sldMk cId="0" sldId="256"/>
            <ac:spMk id="11" creationId="{00000000-0000-0000-0000-000000000000}"/>
          </ac:spMkLst>
        </pc:spChg>
        <pc:spChg chg="mod">
          <ac:chgData name="M.Khatun" userId="1a44fa33-1f69-4f59-8c6c-b8ba641cf96d" providerId="ADAL" clId="{36E4FF1D-64F0-4941-B8AE-EC374B51EA28}" dt="2024-07-10T09:40:14.028" v="272" actId="1076"/>
          <ac:spMkLst>
            <pc:docMk/>
            <pc:sldMk cId="0" sldId="256"/>
            <ac:spMk id="21" creationId="{00000000-0000-0000-0000-000000000000}"/>
          </ac:spMkLst>
        </pc:spChg>
        <pc:spChg chg="add mod">
          <ac:chgData name="M.Khatun" userId="1a44fa33-1f69-4f59-8c6c-b8ba641cf96d" providerId="ADAL" clId="{36E4FF1D-64F0-4941-B8AE-EC374B51EA28}" dt="2024-07-10T09:39:53.379" v="267" actId="1076"/>
          <ac:spMkLst>
            <pc:docMk/>
            <pc:sldMk cId="0" sldId="256"/>
            <ac:spMk id="24" creationId="{54618DFE-3727-B02A-8647-113D4520C953}"/>
          </ac:spMkLst>
        </pc:spChg>
        <pc:spChg chg="add mod">
          <ac:chgData name="M.Khatun" userId="1a44fa33-1f69-4f59-8c6c-b8ba641cf96d" providerId="ADAL" clId="{36E4FF1D-64F0-4941-B8AE-EC374B51EA28}" dt="2024-07-10T09:39:45.577" v="264" actId="1076"/>
          <ac:spMkLst>
            <pc:docMk/>
            <pc:sldMk cId="0" sldId="256"/>
            <ac:spMk id="30" creationId="{FDA3D60C-592E-CF39-D00B-F2D4377F6535}"/>
          </ac:spMkLst>
        </pc:spChg>
        <pc:spChg chg="add mod">
          <ac:chgData name="M.Khatun" userId="1a44fa33-1f69-4f59-8c6c-b8ba641cf96d" providerId="ADAL" clId="{36E4FF1D-64F0-4941-B8AE-EC374B51EA28}" dt="2024-07-10T09:39:31.561" v="259" actId="1076"/>
          <ac:spMkLst>
            <pc:docMk/>
            <pc:sldMk cId="0" sldId="256"/>
            <ac:spMk id="34" creationId="{E80FF49C-1EAE-32A5-00B1-0167107A97D1}"/>
          </ac:spMkLst>
        </pc:spChg>
        <pc:grpChg chg="add del mod">
          <ac:chgData name="M.Khatun" userId="1a44fa33-1f69-4f59-8c6c-b8ba641cf96d" providerId="ADAL" clId="{36E4FF1D-64F0-4941-B8AE-EC374B51EA28}" dt="2024-07-10T09:33:28.998" v="180" actId="165"/>
          <ac:grpSpMkLst>
            <pc:docMk/>
            <pc:sldMk cId="0" sldId="256"/>
            <ac:grpSpMk id="12" creationId="{00000000-0000-0000-0000-000000000000}"/>
          </ac:grpSpMkLst>
        </pc:grpChg>
        <pc:picChg chg="mod">
          <ac:chgData name="M.Khatun" userId="1a44fa33-1f69-4f59-8c6c-b8ba641cf96d" providerId="ADAL" clId="{36E4FF1D-64F0-4941-B8AE-EC374B51EA28}" dt="2024-07-10T09:39:24.041" v="255" actId="1076"/>
          <ac:picMkLst>
            <pc:docMk/>
            <pc:sldMk cId="0" sldId="256"/>
            <ac:picMk id="3" creationId="{00000000-0000-0000-0000-000000000000}"/>
          </ac:picMkLst>
        </pc:picChg>
        <pc:picChg chg="mod topLvl">
          <ac:chgData name="M.Khatun" userId="1a44fa33-1f69-4f59-8c6c-b8ba641cf96d" providerId="ADAL" clId="{36E4FF1D-64F0-4941-B8AE-EC374B51EA28}" dt="2024-07-10T09:33:28.998" v="180" actId="165"/>
          <ac:picMkLst>
            <pc:docMk/>
            <pc:sldMk cId="0" sldId="256"/>
            <ac:picMk id="13" creationId="{00000000-0000-0000-0000-000000000000}"/>
          </ac:picMkLst>
        </pc:picChg>
        <pc:picChg chg="del mod topLvl">
          <ac:chgData name="M.Khatun" userId="1a44fa33-1f69-4f59-8c6c-b8ba641cf96d" providerId="ADAL" clId="{36E4FF1D-64F0-4941-B8AE-EC374B51EA28}" dt="2024-07-10T09:39:26.597" v="256" actId="478"/>
          <ac:picMkLst>
            <pc:docMk/>
            <pc:sldMk cId="0" sldId="256"/>
            <ac:picMk id="14" creationId="{00000000-0000-0000-0000-000000000000}"/>
          </ac:picMkLst>
        </pc:picChg>
        <pc:picChg chg="del">
          <ac:chgData name="M.Khatun" userId="1a44fa33-1f69-4f59-8c6c-b8ba641cf96d" providerId="ADAL" clId="{36E4FF1D-64F0-4941-B8AE-EC374B51EA28}" dt="2024-07-10T09:28:28.374" v="90" actId="478"/>
          <ac:picMkLst>
            <pc:docMk/>
            <pc:sldMk cId="0" sldId="256"/>
            <ac:picMk id="15" creationId="{00000000-0000-0000-0000-000000000000}"/>
          </ac:picMkLst>
        </pc:picChg>
        <pc:picChg chg="del mod topLvl">
          <ac:chgData name="M.Khatun" userId="1a44fa33-1f69-4f59-8c6c-b8ba641cf96d" providerId="ADAL" clId="{36E4FF1D-64F0-4941-B8AE-EC374B51EA28}" dt="2024-07-10T09:39:13.947" v="251" actId="478"/>
          <ac:picMkLst>
            <pc:docMk/>
            <pc:sldMk cId="0" sldId="256"/>
            <ac:picMk id="16" creationId="{00000000-0000-0000-0000-000000000000}"/>
          </ac:picMkLst>
        </pc:picChg>
        <pc:picChg chg="mod topLvl modCrop">
          <ac:chgData name="M.Khatun" userId="1a44fa33-1f69-4f59-8c6c-b8ba641cf96d" providerId="ADAL" clId="{36E4FF1D-64F0-4941-B8AE-EC374B51EA28}" dt="2024-07-10T09:40:01.817" v="269" actId="1076"/>
          <ac:picMkLst>
            <pc:docMk/>
            <pc:sldMk cId="0" sldId="256"/>
            <ac:picMk id="17" creationId="{00000000-0000-0000-0000-000000000000}"/>
          </ac:picMkLst>
        </pc:picChg>
        <pc:picChg chg="del mod topLvl">
          <ac:chgData name="M.Khatun" userId="1a44fa33-1f69-4f59-8c6c-b8ba641cf96d" providerId="ADAL" clId="{36E4FF1D-64F0-4941-B8AE-EC374B51EA28}" dt="2024-07-10T09:33:52.752" v="183" actId="478"/>
          <ac:picMkLst>
            <pc:docMk/>
            <pc:sldMk cId="0" sldId="256"/>
            <ac:picMk id="18" creationId="{00000000-0000-0000-0000-000000000000}"/>
          </ac:picMkLst>
        </pc:picChg>
        <pc:picChg chg="del mod topLvl">
          <ac:chgData name="M.Khatun" userId="1a44fa33-1f69-4f59-8c6c-b8ba641cf96d" providerId="ADAL" clId="{36E4FF1D-64F0-4941-B8AE-EC374B51EA28}" dt="2024-07-10T09:37:43.850" v="235" actId="478"/>
          <ac:picMkLst>
            <pc:docMk/>
            <pc:sldMk cId="0" sldId="256"/>
            <ac:picMk id="19" creationId="{00000000-0000-0000-0000-000000000000}"/>
          </ac:picMkLst>
        </pc:picChg>
        <pc:picChg chg="mod topLvl">
          <ac:chgData name="M.Khatun" userId="1a44fa33-1f69-4f59-8c6c-b8ba641cf96d" providerId="ADAL" clId="{36E4FF1D-64F0-4941-B8AE-EC374B51EA28}" dt="2024-07-10T09:33:28.998" v="180" actId="165"/>
          <ac:picMkLst>
            <pc:docMk/>
            <pc:sldMk cId="0" sldId="256"/>
            <ac:picMk id="20" creationId="{00000000-0000-0000-0000-000000000000}"/>
          </ac:picMkLst>
        </pc:picChg>
        <pc:picChg chg="add mod">
          <ac:chgData name="M.Khatun" userId="1a44fa33-1f69-4f59-8c6c-b8ba641cf96d" providerId="ADAL" clId="{36E4FF1D-64F0-4941-B8AE-EC374B51EA28}" dt="2024-07-10T09:39:55.324" v="268" actId="1076"/>
          <ac:picMkLst>
            <pc:docMk/>
            <pc:sldMk cId="0" sldId="256"/>
            <ac:picMk id="23" creationId="{C1FFE3A2-35DD-3196-9B17-B610194F48EB}"/>
          </ac:picMkLst>
        </pc:picChg>
        <pc:picChg chg="add del mod">
          <ac:chgData name="M.Khatun" userId="1a44fa33-1f69-4f59-8c6c-b8ba641cf96d" providerId="ADAL" clId="{36E4FF1D-64F0-4941-B8AE-EC374B51EA28}" dt="2024-07-10T09:35:07.953" v="207" actId="478"/>
          <ac:picMkLst>
            <pc:docMk/>
            <pc:sldMk cId="0" sldId="256"/>
            <ac:picMk id="26" creationId="{59320BEB-1626-CE15-1334-7AAC98EEEABC}"/>
          </ac:picMkLst>
        </pc:picChg>
        <pc:picChg chg="add mod">
          <ac:chgData name="M.Khatun" userId="1a44fa33-1f69-4f59-8c6c-b8ba641cf96d" providerId="ADAL" clId="{36E4FF1D-64F0-4941-B8AE-EC374B51EA28}" dt="2024-07-10T09:39:47.585" v="265" actId="1076"/>
          <ac:picMkLst>
            <pc:docMk/>
            <pc:sldMk cId="0" sldId="256"/>
            <ac:picMk id="27" creationId="{D0847777-6A0A-2CD0-9F5C-0A70DFB5E74F}"/>
          </ac:picMkLst>
        </pc:picChg>
        <pc:picChg chg="add mod">
          <ac:chgData name="M.Khatun" userId="1a44fa33-1f69-4f59-8c6c-b8ba641cf96d" providerId="ADAL" clId="{36E4FF1D-64F0-4941-B8AE-EC374B51EA28}" dt="2024-07-10T09:39:42.217" v="263" actId="1076"/>
          <ac:picMkLst>
            <pc:docMk/>
            <pc:sldMk cId="0" sldId="256"/>
            <ac:picMk id="29" creationId="{A78ABEE8-B05A-D370-5DCD-F9D40CAD11EA}"/>
          </ac:picMkLst>
        </pc:picChg>
        <pc:picChg chg="add mod">
          <ac:chgData name="M.Khatun" userId="1a44fa33-1f69-4f59-8c6c-b8ba641cf96d" providerId="ADAL" clId="{36E4FF1D-64F0-4941-B8AE-EC374B51EA28}" dt="2024-07-10T09:39:33.938" v="260" actId="1076"/>
          <ac:picMkLst>
            <pc:docMk/>
            <pc:sldMk cId="0" sldId="256"/>
            <ac:picMk id="32" creationId="{2C2E7D50-1C9A-7723-8976-5756DD905909}"/>
          </ac:picMkLst>
        </pc:picChg>
        <pc:picChg chg="add mod">
          <ac:chgData name="M.Khatun" userId="1a44fa33-1f69-4f59-8c6c-b8ba641cf96d" providerId="ADAL" clId="{36E4FF1D-64F0-4941-B8AE-EC374B51EA28}" dt="2024-07-10T09:40:11.641" v="271" actId="14100"/>
          <ac:picMkLst>
            <pc:docMk/>
            <pc:sldMk cId="0" sldId="256"/>
            <ac:picMk id="33" creationId="{0EF35D74-0574-C69E-97F0-957E51487749}"/>
          </ac:picMkLst>
        </pc:picChg>
      </pc:sldChg>
      <pc:sldChg chg="addSp modSp add del">
        <pc:chgData name="M.Khatun" userId="1a44fa33-1f69-4f59-8c6c-b8ba641cf96d" providerId="ADAL" clId="{36E4FF1D-64F0-4941-B8AE-EC374B51EA28}" dt="2024-07-10T09:40:21.365" v="273" actId="47"/>
        <pc:sldMkLst>
          <pc:docMk/>
          <pc:sldMk cId="1330147500" sldId="257"/>
        </pc:sldMkLst>
        <pc:picChg chg="add mod">
          <ac:chgData name="M.Khatun" userId="1a44fa33-1f69-4f59-8c6c-b8ba641cf96d" providerId="ADAL" clId="{36E4FF1D-64F0-4941-B8AE-EC374B51EA28}" dt="2024-07-10T09:38:45.633" v="243" actId="14100"/>
          <ac:picMkLst>
            <pc:docMk/>
            <pc:sldMk cId="1330147500" sldId="257"/>
            <ac:picMk id="1026" creationId="{5A0B1E05-C2F9-5AEB-50D9-E4E6C17B985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7/10/2024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chemeClr val="tx1"/>
                </a:solidFill>
                <a:latin typeface="Courier New"/>
                <a:cs typeface="Courier Ne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7/10/2024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chemeClr val="tx1"/>
                </a:solidFill>
                <a:latin typeface="Courier New"/>
                <a:cs typeface="Courier Ne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7/10/2024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chemeClr val="tx1"/>
                </a:solidFill>
                <a:latin typeface="Courier New"/>
                <a:cs typeface="Courier Ne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7/10/2024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7/10/2024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79248"/>
            <a:ext cx="10678667" cy="740206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10649" y="456671"/>
            <a:ext cx="8872100" cy="4864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1" i="0">
                <a:solidFill>
                  <a:schemeClr val="tx1"/>
                </a:solidFill>
                <a:latin typeface="Courier New"/>
                <a:cs typeface="Courier Ne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7/10/2024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svg"/><Relationship Id="rId3" Type="http://schemas.openxmlformats.org/officeDocument/2006/relationships/image" Target="../media/image3.jpg"/><Relationship Id="rId7" Type="http://schemas.openxmlformats.org/officeDocument/2006/relationships/image" Target="../media/image7.svg"/><Relationship Id="rId12" Type="http://schemas.openxmlformats.org/officeDocument/2006/relationships/image" Target="../media/image12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svg"/><Relationship Id="rId5" Type="http://schemas.openxmlformats.org/officeDocument/2006/relationships/image" Target="../media/image5.jpg"/><Relationship Id="rId10" Type="http://schemas.openxmlformats.org/officeDocument/2006/relationships/image" Target="../media/image10.png"/><Relationship Id="rId4" Type="http://schemas.openxmlformats.org/officeDocument/2006/relationships/image" Target="../media/image4.jpg"/><Relationship Id="rId9" Type="http://schemas.openxmlformats.org/officeDocument/2006/relationships/image" Target="../media/image9.svg"/><Relationship Id="rId1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0649" y="456671"/>
            <a:ext cx="8872100" cy="93936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4445635">
              <a:lnSpc>
                <a:spcPct val="100000"/>
              </a:lnSpc>
              <a:spcBef>
                <a:spcPts val="125"/>
              </a:spcBef>
            </a:pPr>
            <a:r>
              <a:rPr spc="-175" dirty="0"/>
              <a:t>Y</a:t>
            </a:r>
            <a:r>
              <a:rPr spc="-145" dirty="0"/>
              <a:t>e</a:t>
            </a:r>
            <a:r>
              <a:rPr spc="-175" dirty="0"/>
              <a:t>a</a:t>
            </a:r>
            <a:r>
              <a:rPr spc="10" dirty="0"/>
              <a:t>r</a:t>
            </a:r>
            <a:r>
              <a:rPr spc="-320" dirty="0"/>
              <a:t> </a:t>
            </a:r>
            <a:r>
              <a:rPr spc="-145" dirty="0"/>
              <a:t>9</a:t>
            </a:r>
            <a:r>
              <a:rPr spc="10" dirty="0"/>
              <a:t>:</a:t>
            </a:r>
            <a:r>
              <a:rPr spc="-320" dirty="0"/>
              <a:t> </a:t>
            </a:r>
            <a:r>
              <a:rPr lang="en-GB" spc="-320" dirty="0"/>
              <a:t>Geography of Asia &amp; Africa</a:t>
            </a:r>
            <a:endParaRPr spc="10" dirty="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99778" y="4902680"/>
            <a:ext cx="1281683" cy="1281683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7671520" y="3991450"/>
            <a:ext cx="1217295" cy="4216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248285">
              <a:lnSpc>
                <a:spcPct val="100000"/>
              </a:lnSpc>
              <a:spcBef>
                <a:spcPts val="95"/>
              </a:spcBef>
            </a:pPr>
            <a:r>
              <a:rPr sz="1300" b="1" spc="-5" dirty="0">
                <a:latin typeface="Courier New"/>
                <a:cs typeface="Courier New"/>
              </a:rPr>
              <a:t>What is </a:t>
            </a:r>
            <a:r>
              <a:rPr sz="1300" b="1" dirty="0">
                <a:latin typeface="Courier New"/>
                <a:cs typeface="Courier New"/>
              </a:rPr>
              <a:t> </a:t>
            </a:r>
            <a:r>
              <a:rPr sz="1300" b="1" spc="-5" dirty="0">
                <a:latin typeface="Courier New"/>
                <a:cs typeface="Courier New"/>
              </a:rPr>
              <a:t>Africa</a:t>
            </a:r>
            <a:r>
              <a:rPr sz="1300" b="1" spc="-65" dirty="0">
                <a:latin typeface="Courier New"/>
                <a:cs typeface="Courier New"/>
              </a:rPr>
              <a:t> </a:t>
            </a:r>
            <a:r>
              <a:rPr sz="1300" b="1" spc="-5" dirty="0">
                <a:latin typeface="Courier New"/>
                <a:cs typeface="Courier New"/>
              </a:rPr>
              <a:t>like?</a:t>
            </a:r>
            <a:endParaRPr sz="1300" dirty="0">
              <a:latin typeface="Courier New"/>
              <a:cs typeface="Courier New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15069" y="2421229"/>
            <a:ext cx="1811655" cy="21223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60045" marR="5080" indent="-347980">
              <a:lnSpc>
                <a:spcPct val="100000"/>
              </a:lnSpc>
              <a:spcBef>
                <a:spcPts val="95"/>
              </a:spcBef>
            </a:pPr>
            <a:r>
              <a:rPr lang="en-GB" sz="1300" b="1" spc="-5" dirty="0">
                <a:latin typeface="Courier New"/>
                <a:cs typeface="Courier New"/>
              </a:rPr>
              <a:t>What is Asia like?</a:t>
            </a:r>
            <a:endParaRPr sz="1300" dirty="0">
              <a:latin typeface="Courier New"/>
              <a:cs typeface="Courier New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106701" y="2437026"/>
            <a:ext cx="1712595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99600"/>
              </a:lnSpc>
              <a:spcBef>
                <a:spcPts val="100"/>
              </a:spcBef>
            </a:pPr>
            <a:r>
              <a:rPr lang="en-GB" sz="1300" b="1" spc="-5" dirty="0">
                <a:latin typeface="Courier New"/>
                <a:cs typeface="Courier New"/>
              </a:rPr>
              <a:t>Tropical Storms – The Philippine</a:t>
            </a:r>
            <a:endParaRPr sz="1300" dirty="0">
              <a:latin typeface="Courier New"/>
              <a:cs typeface="Courier New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089903" y="2210452"/>
            <a:ext cx="1511934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99600"/>
              </a:lnSpc>
              <a:spcBef>
                <a:spcPts val="100"/>
              </a:spcBef>
            </a:pPr>
            <a:r>
              <a:rPr sz="1300" b="1" spc="-5" dirty="0">
                <a:latin typeface="Courier New"/>
                <a:cs typeface="Courier New"/>
              </a:rPr>
              <a:t>Do</a:t>
            </a:r>
            <a:r>
              <a:rPr sz="1300" b="1" spc="-75" dirty="0">
                <a:latin typeface="Courier New"/>
                <a:cs typeface="Courier New"/>
              </a:rPr>
              <a:t> </a:t>
            </a:r>
            <a:r>
              <a:rPr sz="1300" b="1" spc="-5" dirty="0">
                <a:latin typeface="Courier New"/>
                <a:cs typeface="Courier New"/>
              </a:rPr>
              <a:t>population </a:t>
            </a:r>
            <a:r>
              <a:rPr sz="1300" b="1" spc="-765" dirty="0">
                <a:latin typeface="Courier New"/>
                <a:cs typeface="Courier New"/>
              </a:rPr>
              <a:t> </a:t>
            </a:r>
            <a:r>
              <a:rPr sz="1300" b="1" spc="-5" dirty="0">
                <a:latin typeface="Courier New"/>
                <a:cs typeface="Courier New"/>
              </a:rPr>
              <a:t>policies </a:t>
            </a:r>
            <a:r>
              <a:rPr sz="1300" b="1" dirty="0">
                <a:latin typeface="Courier New"/>
                <a:cs typeface="Courier New"/>
              </a:rPr>
              <a:t> </a:t>
            </a:r>
            <a:r>
              <a:rPr sz="1300" b="1" spc="-5" dirty="0">
                <a:latin typeface="Courier New"/>
                <a:cs typeface="Courier New"/>
              </a:rPr>
              <a:t>work?</a:t>
            </a:r>
            <a:endParaRPr sz="1300" dirty="0">
              <a:latin typeface="Courier New"/>
              <a:cs typeface="Courier New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559954" y="5931479"/>
            <a:ext cx="3386117" cy="82779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0"/>
              </a:spcBef>
            </a:pPr>
            <a:endParaRPr sz="1400" dirty="0">
              <a:latin typeface="Courier New"/>
              <a:cs typeface="Courier New"/>
            </a:endParaRPr>
          </a:p>
          <a:p>
            <a:pPr marL="1914525" marR="5080" indent="-99695">
              <a:lnSpc>
                <a:spcPct val="99600"/>
              </a:lnSpc>
            </a:pPr>
            <a:r>
              <a:rPr sz="1300" b="1" spc="-10" dirty="0">
                <a:latin typeface="Courier New"/>
                <a:cs typeface="Courier New"/>
              </a:rPr>
              <a:t>End </a:t>
            </a:r>
            <a:r>
              <a:rPr sz="1300" b="1" spc="-5" dirty="0">
                <a:latin typeface="Courier New"/>
                <a:cs typeface="Courier New"/>
              </a:rPr>
              <a:t>of topic </a:t>
            </a:r>
            <a:r>
              <a:rPr sz="1300" b="1" spc="-770" dirty="0">
                <a:latin typeface="Courier New"/>
                <a:cs typeface="Courier New"/>
              </a:rPr>
              <a:t> </a:t>
            </a:r>
            <a:r>
              <a:rPr sz="1300" b="1" spc="-5" dirty="0">
                <a:latin typeface="Courier New"/>
                <a:cs typeface="Courier New"/>
              </a:rPr>
              <a:t>test &amp; PLC </a:t>
            </a:r>
            <a:r>
              <a:rPr sz="1300" b="1" spc="-770" dirty="0">
                <a:latin typeface="Courier New"/>
                <a:cs typeface="Courier New"/>
              </a:rPr>
              <a:t> </a:t>
            </a:r>
            <a:r>
              <a:rPr sz="1300" b="1" spc="-5" dirty="0">
                <a:latin typeface="Courier New"/>
                <a:cs typeface="Courier New"/>
              </a:rPr>
              <a:t>completion</a:t>
            </a:r>
            <a:endParaRPr sz="1300" dirty="0">
              <a:latin typeface="Courier New"/>
              <a:cs typeface="Courier New"/>
            </a:endParaRPr>
          </a:p>
        </p:txBody>
      </p:sp>
      <p:pic>
        <p:nvPicPr>
          <p:cNvPr id="13" name="object 13"/>
          <p:cNvPicPr/>
          <p:nvPr/>
        </p:nvPicPr>
        <p:blipFill>
          <a:blip r:embed="rId3" cstate="print"/>
          <a:stretch>
            <a:fillRect/>
          </a:stretch>
        </p:blipFill>
        <p:spPr>
          <a:xfrm rot="21422421">
            <a:off x="1079500" y="1491996"/>
            <a:ext cx="981180" cy="873531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 rotWithShape="1">
          <a:blip r:embed="rId4" cstate="print"/>
          <a:srcRect t="7716" b="5839"/>
          <a:stretch/>
        </p:blipFill>
        <p:spPr>
          <a:xfrm>
            <a:off x="6187777" y="1508194"/>
            <a:ext cx="1281683" cy="905172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643258" y="1580850"/>
            <a:ext cx="746760" cy="544749"/>
          </a:xfrm>
          <a:prstGeom prst="rect">
            <a:avLst/>
          </a:prstGeom>
        </p:spPr>
      </p:pic>
      <p:sp>
        <p:nvSpPr>
          <p:cNvPr id="21" name="object 21"/>
          <p:cNvSpPr txBox="1"/>
          <p:nvPr/>
        </p:nvSpPr>
        <p:spPr>
          <a:xfrm>
            <a:off x="2339504" y="3482338"/>
            <a:ext cx="1386840" cy="3879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40665" marR="5080" indent="-228600">
              <a:lnSpc>
                <a:spcPct val="103499"/>
              </a:lnSpc>
              <a:spcBef>
                <a:spcPts val="90"/>
              </a:spcBef>
            </a:pPr>
            <a:r>
              <a:rPr sz="1150" b="1" spc="10" dirty="0">
                <a:latin typeface="Courier New"/>
                <a:cs typeface="Courier New"/>
              </a:rPr>
              <a:t>Conflict</a:t>
            </a:r>
            <a:r>
              <a:rPr sz="1150" b="1" spc="50" dirty="0">
                <a:latin typeface="Courier New"/>
                <a:cs typeface="Courier New"/>
              </a:rPr>
              <a:t> </a:t>
            </a:r>
            <a:r>
              <a:rPr sz="1150" b="1" spc="20" dirty="0">
                <a:latin typeface="Courier New"/>
                <a:cs typeface="Courier New"/>
              </a:rPr>
              <a:t>on</a:t>
            </a:r>
            <a:r>
              <a:rPr sz="1150" b="1" dirty="0">
                <a:latin typeface="Courier New"/>
                <a:cs typeface="Courier New"/>
              </a:rPr>
              <a:t> </a:t>
            </a:r>
            <a:r>
              <a:rPr sz="1150" b="1" spc="15" dirty="0">
                <a:latin typeface="Courier New"/>
                <a:cs typeface="Courier New"/>
              </a:rPr>
              <a:t>the </a:t>
            </a:r>
            <a:r>
              <a:rPr sz="1150" b="1" spc="-675" dirty="0">
                <a:latin typeface="Courier New"/>
                <a:cs typeface="Courier New"/>
              </a:rPr>
              <a:t> </a:t>
            </a:r>
            <a:r>
              <a:rPr sz="1150" b="1" spc="10" dirty="0">
                <a:latin typeface="Courier New"/>
                <a:cs typeface="Courier New"/>
              </a:rPr>
              <a:t>River</a:t>
            </a:r>
            <a:r>
              <a:rPr sz="1150" b="1" spc="50" dirty="0">
                <a:latin typeface="Courier New"/>
                <a:cs typeface="Courier New"/>
              </a:rPr>
              <a:t> </a:t>
            </a:r>
            <a:r>
              <a:rPr sz="1150" b="1" spc="10" dirty="0">
                <a:latin typeface="Courier New"/>
                <a:cs typeface="Courier New"/>
              </a:rPr>
              <a:t>Nile</a:t>
            </a:r>
            <a:endParaRPr sz="1150" dirty="0">
              <a:latin typeface="Courier New"/>
              <a:cs typeface="Courier New"/>
            </a:endParaRPr>
          </a:p>
        </p:txBody>
      </p:sp>
      <p:pic>
        <p:nvPicPr>
          <p:cNvPr id="23" name="Graphic 22" descr="For Sale with solid fill">
            <a:extLst>
              <a:ext uri="{FF2B5EF4-FFF2-40B4-BE49-F238E27FC236}">
                <a16:creationId xmlns:a16="http://schemas.microsoft.com/office/drawing/2014/main" id="{C1FFE3A2-35DD-3196-9B17-B610194F48E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712330" y="1526155"/>
            <a:ext cx="914400" cy="914400"/>
          </a:xfrm>
          <a:prstGeom prst="rect">
            <a:avLst/>
          </a:prstGeom>
        </p:spPr>
      </p:pic>
      <p:sp>
        <p:nvSpPr>
          <p:cNvPr id="24" name="object 21">
            <a:extLst>
              <a:ext uri="{FF2B5EF4-FFF2-40B4-BE49-F238E27FC236}">
                <a16:creationId xmlns:a16="http://schemas.microsoft.com/office/drawing/2014/main" id="{54618DFE-3727-B02A-8647-113D4520C953}"/>
              </a:ext>
            </a:extLst>
          </p:cNvPr>
          <p:cNvSpPr txBox="1"/>
          <p:nvPr/>
        </p:nvSpPr>
        <p:spPr>
          <a:xfrm>
            <a:off x="8329084" y="2570679"/>
            <a:ext cx="1789981" cy="455381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40665" marR="5080" indent="-228600" algn="ctr">
              <a:lnSpc>
                <a:spcPct val="103499"/>
              </a:lnSpc>
              <a:spcBef>
                <a:spcPts val="90"/>
              </a:spcBef>
            </a:pPr>
            <a:r>
              <a:rPr lang="en-GB" sz="1400" b="1" spc="10" dirty="0">
                <a:latin typeface="Courier New"/>
                <a:cs typeface="Courier New"/>
              </a:rPr>
              <a:t>Impact of Typhoon Haiyan</a:t>
            </a:r>
            <a:endParaRPr sz="1400" dirty="0">
              <a:latin typeface="Courier New"/>
              <a:cs typeface="Courier New"/>
            </a:endParaRPr>
          </a:p>
        </p:txBody>
      </p:sp>
      <p:pic>
        <p:nvPicPr>
          <p:cNvPr id="27" name="Graphic 26" descr="Africa with solid fill">
            <a:extLst>
              <a:ext uri="{FF2B5EF4-FFF2-40B4-BE49-F238E27FC236}">
                <a16:creationId xmlns:a16="http://schemas.microsoft.com/office/drawing/2014/main" id="{D0847777-6A0A-2CD0-9F5C-0A70DFB5E74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276657" y="3100015"/>
            <a:ext cx="914400" cy="914400"/>
          </a:xfrm>
          <a:prstGeom prst="rect">
            <a:avLst/>
          </a:prstGeom>
        </p:spPr>
      </p:pic>
      <p:pic>
        <p:nvPicPr>
          <p:cNvPr id="29" name="Graphic 28" descr="Group of people with solid fill">
            <a:extLst>
              <a:ext uri="{FF2B5EF4-FFF2-40B4-BE49-F238E27FC236}">
                <a16:creationId xmlns:a16="http://schemas.microsoft.com/office/drawing/2014/main" id="{A78ABEE8-B05A-D370-5DCD-F9D40CAD11E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889499" y="2861342"/>
            <a:ext cx="914400" cy="914400"/>
          </a:xfrm>
          <a:prstGeom prst="rect">
            <a:avLst/>
          </a:prstGeom>
        </p:spPr>
      </p:pic>
      <p:sp>
        <p:nvSpPr>
          <p:cNvPr id="30" name="object 4">
            <a:extLst>
              <a:ext uri="{FF2B5EF4-FFF2-40B4-BE49-F238E27FC236}">
                <a16:creationId xmlns:a16="http://schemas.microsoft.com/office/drawing/2014/main" id="{FDA3D60C-592E-CF39-D00B-F2D4377F6535}"/>
              </a:ext>
            </a:extLst>
          </p:cNvPr>
          <p:cNvSpPr txBox="1"/>
          <p:nvPr/>
        </p:nvSpPr>
        <p:spPr>
          <a:xfrm>
            <a:off x="4859153" y="3789978"/>
            <a:ext cx="1217295" cy="41229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248285" algn="ctr">
              <a:lnSpc>
                <a:spcPct val="100000"/>
              </a:lnSpc>
              <a:spcBef>
                <a:spcPts val="95"/>
              </a:spcBef>
            </a:pPr>
            <a:r>
              <a:rPr lang="en-GB" sz="1300" b="1" spc="-5" dirty="0">
                <a:latin typeface="Courier New"/>
                <a:cs typeface="Courier New"/>
              </a:rPr>
              <a:t>Africa’s population</a:t>
            </a:r>
            <a:endParaRPr sz="1300" dirty="0">
              <a:latin typeface="Courier New"/>
              <a:cs typeface="Courier New"/>
            </a:endParaRPr>
          </a:p>
        </p:txBody>
      </p:sp>
      <p:pic>
        <p:nvPicPr>
          <p:cNvPr id="32" name="Graphic 31" descr="Hydropower with solid fill">
            <a:extLst>
              <a:ext uri="{FF2B5EF4-FFF2-40B4-BE49-F238E27FC236}">
                <a16:creationId xmlns:a16="http://schemas.microsoft.com/office/drawing/2014/main" id="{2C2E7D50-1C9A-7723-8976-5756DD90590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799173" y="4480671"/>
            <a:ext cx="914400" cy="914400"/>
          </a:xfrm>
          <a:prstGeom prst="rect">
            <a:avLst/>
          </a:prstGeom>
        </p:spPr>
      </p:pic>
      <p:pic>
        <p:nvPicPr>
          <p:cNvPr id="33" name="Picture 2" descr="Conflict Icon Design 12178109 Vector Art at Vecteezy">
            <a:extLst>
              <a:ext uri="{FF2B5EF4-FFF2-40B4-BE49-F238E27FC236}">
                <a16:creationId xmlns:a16="http://schemas.microsoft.com/office/drawing/2014/main" id="{0EF35D74-0574-C69E-97F0-957E514877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37" b="22501"/>
          <a:stretch/>
        </p:blipFill>
        <p:spPr bwMode="auto">
          <a:xfrm>
            <a:off x="2203330" y="2902440"/>
            <a:ext cx="984830" cy="53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object 21">
            <a:extLst>
              <a:ext uri="{FF2B5EF4-FFF2-40B4-BE49-F238E27FC236}">
                <a16:creationId xmlns:a16="http://schemas.microsoft.com/office/drawing/2014/main" id="{E80FF49C-1EAE-32A5-00B1-0167107A97D1}"/>
              </a:ext>
            </a:extLst>
          </p:cNvPr>
          <p:cNvSpPr txBox="1"/>
          <p:nvPr/>
        </p:nvSpPr>
        <p:spPr>
          <a:xfrm>
            <a:off x="2757840" y="5385078"/>
            <a:ext cx="1386840" cy="3879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240665" marR="5080" indent="-228600">
              <a:lnSpc>
                <a:spcPct val="103499"/>
              </a:lnSpc>
              <a:spcBef>
                <a:spcPts val="90"/>
              </a:spcBef>
            </a:pPr>
            <a:r>
              <a:rPr sz="1150" b="1" spc="10" dirty="0">
                <a:latin typeface="Courier New"/>
                <a:cs typeface="Courier New"/>
              </a:rPr>
              <a:t>Conflict</a:t>
            </a:r>
            <a:r>
              <a:rPr sz="1150" b="1" spc="50" dirty="0">
                <a:latin typeface="Courier New"/>
                <a:cs typeface="Courier New"/>
              </a:rPr>
              <a:t> </a:t>
            </a:r>
            <a:r>
              <a:rPr sz="1150" b="1" spc="20" dirty="0">
                <a:latin typeface="Courier New"/>
                <a:cs typeface="Courier New"/>
              </a:rPr>
              <a:t>on</a:t>
            </a:r>
            <a:r>
              <a:rPr sz="1150" b="1" dirty="0">
                <a:latin typeface="Courier New"/>
                <a:cs typeface="Courier New"/>
              </a:rPr>
              <a:t> </a:t>
            </a:r>
            <a:r>
              <a:rPr sz="1150" b="1" spc="15" dirty="0">
                <a:latin typeface="Courier New"/>
                <a:cs typeface="Courier New"/>
              </a:rPr>
              <a:t>the </a:t>
            </a:r>
            <a:r>
              <a:rPr sz="1150" b="1" spc="-675" dirty="0">
                <a:latin typeface="Courier New"/>
                <a:cs typeface="Courier New"/>
              </a:rPr>
              <a:t> </a:t>
            </a:r>
            <a:r>
              <a:rPr sz="1150" b="1" spc="10" dirty="0">
                <a:latin typeface="Courier New"/>
                <a:cs typeface="Courier New"/>
              </a:rPr>
              <a:t>River</a:t>
            </a:r>
            <a:r>
              <a:rPr sz="1150" b="1" spc="50" dirty="0">
                <a:latin typeface="Courier New"/>
                <a:cs typeface="Courier New"/>
              </a:rPr>
              <a:t> </a:t>
            </a:r>
            <a:r>
              <a:rPr sz="1150" b="1" spc="10" dirty="0">
                <a:latin typeface="Courier New"/>
                <a:cs typeface="Courier New"/>
              </a:rPr>
              <a:t>Nile</a:t>
            </a:r>
            <a:endParaRPr sz="1150" dirty="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9C9308F21A5F409A96D89CF0958B36" ma:contentTypeVersion="4" ma:contentTypeDescription="Create a new document." ma:contentTypeScope="" ma:versionID="9be72be8c4a6be1cddb6c24eb0216021">
  <xsd:schema xmlns:xsd="http://www.w3.org/2001/XMLSchema" xmlns:xs="http://www.w3.org/2001/XMLSchema" xmlns:p="http://schemas.microsoft.com/office/2006/metadata/properties" xmlns:ns2="631622c4-eb09-4ab9-a714-ed1efaed0d17" targetNamespace="http://schemas.microsoft.com/office/2006/metadata/properties" ma:root="true" ma:fieldsID="22d3652ad1f1b4ce2a19f4c585587b85" ns2:_="">
    <xsd:import namespace="631622c4-eb09-4ab9-a714-ed1efaed0d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1622c4-eb09-4ab9-a714-ed1efaed0d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F6DB498-25AF-4C7B-9B0F-A65D4DFA458D}"/>
</file>

<file path=customXml/itemProps2.xml><?xml version="1.0" encoding="utf-8"?>
<ds:datastoreItem xmlns:ds="http://schemas.openxmlformats.org/officeDocument/2006/customXml" ds:itemID="{4B791374-9D55-4313-846F-FB67934BB3FA}"/>
</file>

<file path=customXml/itemProps3.xml><?xml version="1.0" encoding="utf-8"?>
<ds:datastoreItem xmlns:ds="http://schemas.openxmlformats.org/officeDocument/2006/customXml" ds:itemID="{BF58E3C7-1319-455D-861D-43ED69BB486F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</TotalTime>
  <Words>51</Words>
  <Application>Microsoft Office PowerPoint</Application>
  <PresentationFormat>Custom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Courier New</vt:lpstr>
      <vt:lpstr>Office Theme</vt:lpstr>
      <vt:lpstr>Year 9: Geography of Asia &amp; Africa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PowerPoint - learning journeys</dc:title>
  <dc:creator>r.halpin</dc:creator>
  <cp:lastModifiedBy>M.Khatun</cp:lastModifiedBy>
  <cp:revision>1</cp:revision>
  <dcterms:created xsi:type="dcterms:W3CDTF">2024-07-10T09:23:08Z</dcterms:created>
  <dcterms:modified xsi:type="dcterms:W3CDTF">2024-07-10T09:40:21Z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2022-07-18T00:00:00Z</vt:filetime>
  </property>
  <property fmtid="{D5CDD505-2E9C-101B-9397-08002B2CF9AE}" pid="3" name="LastSaved">
    <vt:filetime>2024-07-10T00:00:00Z</vt:filetime>
  </property>
  <property fmtid="{D5CDD505-2E9C-101B-9397-08002B2CF9AE}" pid="4" name="ContentTypeId">
    <vt:lpwstr>0x0101009F9C9308F21A5F409A96D89CF0958B36</vt:lpwstr>
  </property>
</Properties>
</file>