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377" r:id="rId2"/>
    <p:sldId id="2393" r:id="rId3"/>
    <p:sldId id="2378" r:id="rId4"/>
    <p:sldId id="646" r:id="rId5"/>
    <p:sldId id="2399" r:id="rId6"/>
    <p:sldId id="607" r:id="rId7"/>
    <p:sldId id="2379" r:id="rId8"/>
    <p:sldId id="627" r:id="rId9"/>
    <p:sldId id="628" r:id="rId10"/>
    <p:sldId id="258" r:id="rId11"/>
    <p:sldId id="259" r:id="rId12"/>
    <p:sldId id="260" r:id="rId13"/>
    <p:sldId id="261" r:id="rId14"/>
    <p:sldId id="262" r:id="rId15"/>
    <p:sldId id="263" r:id="rId16"/>
    <p:sldId id="2380" r:id="rId17"/>
    <p:sldId id="278" r:id="rId18"/>
    <p:sldId id="279" r:id="rId19"/>
    <p:sldId id="280" r:id="rId20"/>
    <p:sldId id="281" r:id="rId21"/>
    <p:sldId id="282" r:id="rId22"/>
    <p:sldId id="2381" r:id="rId23"/>
    <p:sldId id="612" r:id="rId24"/>
    <p:sldId id="2394" r:id="rId25"/>
    <p:sldId id="2395" r:id="rId26"/>
    <p:sldId id="2396" r:id="rId27"/>
    <p:sldId id="625" r:id="rId28"/>
    <p:sldId id="600" r:id="rId29"/>
    <p:sldId id="2397" r:id="rId30"/>
    <p:sldId id="2392" r:id="rId31"/>
    <p:sldId id="302" r:id="rId32"/>
    <p:sldId id="2389" r:id="rId33"/>
    <p:sldId id="2390" r:id="rId34"/>
    <p:sldId id="303" r:id="rId35"/>
    <p:sldId id="307" r:id="rId36"/>
    <p:sldId id="308" r:id="rId37"/>
    <p:sldId id="305" r:id="rId38"/>
    <p:sldId id="309" r:id="rId39"/>
    <p:sldId id="2391" r:id="rId40"/>
    <p:sldId id="312" r:id="rId41"/>
    <p:sldId id="2382" r:id="rId42"/>
    <p:sldId id="642" r:id="rId43"/>
    <p:sldId id="643" r:id="rId44"/>
    <p:sldId id="644" r:id="rId45"/>
    <p:sldId id="2385" r:id="rId46"/>
    <p:sldId id="647" r:id="rId47"/>
    <p:sldId id="648" r:id="rId48"/>
    <p:sldId id="649" r:id="rId49"/>
    <p:sldId id="650" r:id="rId50"/>
    <p:sldId id="306" r:id="rId51"/>
    <p:sldId id="2375" r:id="rId52"/>
    <p:sldId id="434" r:id="rId53"/>
    <p:sldId id="376" r:id="rId54"/>
    <p:sldId id="2400" r:id="rId55"/>
    <p:sldId id="652" r:id="rId56"/>
    <p:sldId id="651" r:id="rId57"/>
    <p:sldId id="304" r:id="rId58"/>
    <p:sldId id="2386" r:id="rId59"/>
    <p:sldId id="291" r:id="rId60"/>
    <p:sldId id="639" r:id="rId61"/>
    <p:sldId id="2398" r:id="rId62"/>
    <p:sldId id="641" r:id="rId63"/>
    <p:sldId id="287" r:id="rId64"/>
    <p:sldId id="289" r:id="rId65"/>
    <p:sldId id="290" r:id="rId66"/>
    <p:sldId id="288" r:id="rId67"/>
    <p:sldId id="292" r:id="rId68"/>
    <p:sldId id="2388"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B220"/>
    <a:srgbClr val="4552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B4FA1C-68F5-40C1-ADDB-AACB91895953}" v="293" dt="2024-09-16T14:23:44.611"/>
    <p1510:client id="{A9998316-8C6F-4CDC-AEDF-DEDD76DD498F}" v="3190" dt="2024-09-15T19:28:39.852"/>
    <p1510:client id="{FA6BC06E-872B-01C4-8A58-5991651C3D9C}" v="326" dt="2024-09-15T15:55:40.380"/>
    <p1510:client id="{FD97B25F-4A26-9960-FDEA-CC3BA7CC9733}" v="47" dt="2024-09-15T15:43:43.6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86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diagrams/_rels/data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ata5.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ata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57.png"/><Relationship Id="rId7" Type="http://schemas.openxmlformats.org/officeDocument/2006/relationships/image" Target="../media/image65.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ata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0.svg"/></Relationships>
</file>

<file path=ppt/diagrams/_rels/drawing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rawing5.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rawing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57.png"/><Relationship Id="rId7" Type="http://schemas.openxmlformats.org/officeDocument/2006/relationships/image" Target="../media/image65.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diagrams/_rels/drawing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0.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9D2E784B-B9DB-41DD-BB6E-03908AE37B8B}" type="doc">
      <dgm:prSet loTypeId="urn:microsoft.com/office/officeart/2011/layout/CircleProcess" loCatId="process" qsTypeId="urn:microsoft.com/office/officeart/2005/8/quickstyle/simple1" qsCatId="simple" csTypeId="urn:microsoft.com/office/officeart/2005/8/colors/colorful2" csCatId="colorful" phldr="1"/>
      <dgm:spPr/>
      <dgm:t>
        <a:bodyPr/>
        <a:lstStyle/>
        <a:p>
          <a:endParaRPr lang="en-GB"/>
        </a:p>
      </dgm:t>
    </dgm:pt>
    <dgm:pt modelId="{EB877452-D205-4F03-9561-30893C2758AC}">
      <dgm:prSet phldrT="[Text]"/>
      <dgm:spPr/>
      <dgm:t>
        <a:bodyPr/>
        <a:lstStyle/>
        <a:p>
          <a:r>
            <a:rPr lang="en-GB"/>
            <a:t>Homework Support</a:t>
          </a:r>
        </a:p>
      </dgm:t>
    </dgm:pt>
    <dgm:pt modelId="{A2B74770-0863-4516-9834-323732534497}" type="parTrans" cxnId="{08235361-0AD5-4ACE-BAFE-FD68588C01E3}">
      <dgm:prSet/>
      <dgm:spPr/>
      <dgm:t>
        <a:bodyPr/>
        <a:lstStyle/>
        <a:p>
          <a:endParaRPr lang="en-GB"/>
        </a:p>
      </dgm:t>
    </dgm:pt>
    <dgm:pt modelId="{90658CB3-0C8E-4C18-A848-4F3E322A464C}" type="sibTrans" cxnId="{08235361-0AD5-4ACE-BAFE-FD68588C01E3}">
      <dgm:prSet/>
      <dgm:spPr/>
      <dgm:t>
        <a:bodyPr/>
        <a:lstStyle/>
        <a:p>
          <a:endParaRPr lang="en-GB"/>
        </a:p>
      </dgm:t>
    </dgm:pt>
    <dgm:pt modelId="{096CC443-29DA-43A5-8CB2-141A21228890}">
      <dgm:prSet phldrT="[Text]"/>
      <dgm:spPr/>
      <dgm:t>
        <a:bodyPr/>
        <a:lstStyle/>
        <a:p>
          <a:r>
            <a:rPr lang="en-GB"/>
            <a:t>Class Teacher Detention</a:t>
          </a:r>
        </a:p>
      </dgm:t>
    </dgm:pt>
    <dgm:pt modelId="{FAE7F902-8137-41CF-9E12-DCDE93061E2C}" type="parTrans" cxnId="{967E9C72-59ED-4483-972E-918BE4060595}">
      <dgm:prSet/>
      <dgm:spPr/>
      <dgm:t>
        <a:bodyPr/>
        <a:lstStyle/>
        <a:p>
          <a:endParaRPr lang="en-GB"/>
        </a:p>
      </dgm:t>
    </dgm:pt>
    <dgm:pt modelId="{BA974DC4-4A8B-43B2-9F32-3BDF804752DB}" type="sibTrans" cxnId="{967E9C72-59ED-4483-972E-918BE4060595}">
      <dgm:prSet/>
      <dgm:spPr/>
      <dgm:t>
        <a:bodyPr/>
        <a:lstStyle/>
        <a:p>
          <a:endParaRPr lang="en-GB"/>
        </a:p>
      </dgm:t>
    </dgm:pt>
    <dgm:pt modelId="{37BC9121-27BD-4FBF-A304-4BE8A4F419C3}">
      <dgm:prSet phldrT="[Text]"/>
      <dgm:spPr/>
      <dgm:t>
        <a:bodyPr/>
        <a:lstStyle/>
        <a:p>
          <a:r>
            <a:rPr lang="en-GB"/>
            <a:t>Head of Subject Detention</a:t>
          </a:r>
        </a:p>
      </dgm:t>
    </dgm:pt>
    <dgm:pt modelId="{B695164A-E83A-42B3-AB3B-C6FD65CE1B72}" type="parTrans" cxnId="{ED1019A1-D286-46C6-8CB2-BFC70AEDC254}">
      <dgm:prSet/>
      <dgm:spPr/>
      <dgm:t>
        <a:bodyPr/>
        <a:lstStyle/>
        <a:p>
          <a:endParaRPr lang="en-GB"/>
        </a:p>
      </dgm:t>
    </dgm:pt>
    <dgm:pt modelId="{74CC9EB0-CFBB-42CF-85CD-EE2CC65223D5}" type="sibTrans" cxnId="{ED1019A1-D286-46C6-8CB2-BFC70AEDC254}">
      <dgm:prSet/>
      <dgm:spPr/>
      <dgm:t>
        <a:bodyPr/>
        <a:lstStyle/>
        <a:p>
          <a:endParaRPr lang="en-GB"/>
        </a:p>
      </dgm:t>
    </dgm:pt>
    <dgm:pt modelId="{9E2A3324-F691-4C98-8A48-70A993CC1D3E}">
      <dgm:prSet/>
      <dgm:spPr/>
      <dgm:t>
        <a:bodyPr/>
        <a:lstStyle/>
        <a:p>
          <a:r>
            <a:rPr lang="en-GB"/>
            <a:t>Headteacher Detention</a:t>
          </a:r>
        </a:p>
      </dgm:t>
    </dgm:pt>
    <dgm:pt modelId="{A30586D9-58F2-4F72-AB94-43C509E48460}" type="parTrans" cxnId="{967CE499-2FDA-435A-9AEA-CB9E10E592DE}">
      <dgm:prSet/>
      <dgm:spPr/>
      <dgm:t>
        <a:bodyPr/>
        <a:lstStyle/>
        <a:p>
          <a:endParaRPr lang="en-GB"/>
        </a:p>
      </dgm:t>
    </dgm:pt>
    <dgm:pt modelId="{518A5A97-6A14-42B3-B9B7-DE31FD29ACB2}" type="sibTrans" cxnId="{967CE499-2FDA-435A-9AEA-CB9E10E592DE}">
      <dgm:prSet/>
      <dgm:spPr/>
      <dgm:t>
        <a:bodyPr/>
        <a:lstStyle/>
        <a:p>
          <a:endParaRPr lang="en-GB"/>
        </a:p>
      </dgm:t>
    </dgm:pt>
    <dgm:pt modelId="{381D9570-8834-4D68-B7EB-A8FF5AF3ED00}" type="pres">
      <dgm:prSet presAssocID="{9D2E784B-B9DB-41DD-BB6E-03908AE37B8B}" presName="Name0" presStyleCnt="0">
        <dgm:presLayoutVars>
          <dgm:chMax val="11"/>
          <dgm:chPref val="11"/>
          <dgm:dir/>
          <dgm:resizeHandles/>
        </dgm:presLayoutVars>
      </dgm:prSet>
      <dgm:spPr/>
    </dgm:pt>
    <dgm:pt modelId="{E5BC74CE-CF23-4743-A307-CEF1D585B6D8}" type="pres">
      <dgm:prSet presAssocID="{9E2A3324-F691-4C98-8A48-70A993CC1D3E}" presName="Accent4" presStyleCnt="0"/>
      <dgm:spPr/>
    </dgm:pt>
    <dgm:pt modelId="{F17D5846-3BCE-48E2-98F8-D35DC3C75DEF}" type="pres">
      <dgm:prSet presAssocID="{9E2A3324-F691-4C98-8A48-70A993CC1D3E}" presName="Accent" presStyleLbl="node1" presStyleIdx="0" presStyleCnt="4"/>
      <dgm:spPr/>
    </dgm:pt>
    <dgm:pt modelId="{24523473-54AE-478D-876E-CBF5C8CC1F33}" type="pres">
      <dgm:prSet presAssocID="{9E2A3324-F691-4C98-8A48-70A993CC1D3E}" presName="ParentBackground4" presStyleCnt="0"/>
      <dgm:spPr/>
    </dgm:pt>
    <dgm:pt modelId="{DCB73DCF-3B7F-4FC9-B4C3-B12E6514BE61}" type="pres">
      <dgm:prSet presAssocID="{9E2A3324-F691-4C98-8A48-70A993CC1D3E}" presName="ParentBackground" presStyleLbl="fgAcc1" presStyleIdx="0" presStyleCnt="4"/>
      <dgm:spPr/>
    </dgm:pt>
    <dgm:pt modelId="{57016CA9-1990-4C34-BC23-6773E53BE3D8}" type="pres">
      <dgm:prSet presAssocID="{9E2A3324-F691-4C98-8A48-70A993CC1D3E}" presName="Parent4" presStyleLbl="revTx" presStyleIdx="0" presStyleCnt="0">
        <dgm:presLayoutVars>
          <dgm:chMax val="1"/>
          <dgm:chPref val="1"/>
          <dgm:bulletEnabled val="1"/>
        </dgm:presLayoutVars>
      </dgm:prSet>
      <dgm:spPr/>
    </dgm:pt>
    <dgm:pt modelId="{0B238B54-4415-4AF8-A240-3CA1B67BA0FA}" type="pres">
      <dgm:prSet presAssocID="{37BC9121-27BD-4FBF-A304-4BE8A4F419C3}" presName="Accent3" presStyleCnt="0"/>
      <dgm:spPr/>
    </dgm:pt>
    <dgm:pt modelId="{46FDD21F-08BE-41C2-9DBD-02829ED201EB}" type="pres">
      <dgm:prSet presAssocID="{37BC9121-27BD-4FBF-A304-4BE8A4F419C3}" presName="Accent" presStyleLbl="node1" presStyleIdx="1" presStyleCnt="4"/>
      <dgm:spPr/>
    </dgm:pt>
    <dgm:pt modelId="{BAD37DD4-E012-410E-8661-EFF6FEA4F938}" type="pres">
      <dgm:prSet presAssocID="{37BC9121-27BD-4FBF-A304-4BE8A4F419C3}" presName="ParentBackground3" presStyleCnt="0"/>
      <dgm:spPr/>
    </dgm:pt>
    <dgm:pt modelId="{991560F8-B519-469A-98DF-DA826E67E911}" type="pres">
      <dgm:prSet presAssocID="{37BC9121-27BD-4FBF-A304-4BE8A4F419C3}" presName="ParentBackground" presStyleLbl="fgAcc1" presStyleIdx="1" presStyleCnt="4"/>
      <dgm:spPr/>
    </dgm:pt>
    <dgm:pt modelId="{9F71263B-0DEA-49D1-A957-3ECE1C2670ED}" type="pres">
      <dgm:prSet presAssocID="{37BC9121-27BD-4FBF-A304-4BE8A4F419C3}" presName="Parent3" presStyleLbl="revTx" presStyleIdx="0" presStyleCnt="0">
        <dgm:presLayoutVars>
          <dgm:chMax val="1"/>
          <dgm:chPref val="1"/>
          <dgm:bulletEnabled val="1"/>
        </dgm:presLayoutVars>
      </dgm:prSet>
      <dgm:spPr/>
    </dgm:pt>
    <dgm:pt modelId="{B32E15A4-63DA-410D-85D5-52E6AB5B5A3D}" type="pres">
      <dgm:prSet presAssocID="{096CC443-29DA-43A5-8CB2-141A21228890}" presName="Accent2" presStyleCnt="0"/>
      <dgm:spPr/>
    </dgm:pt>
    <dgm:pt modelId="{B119025D-F05D-4AC3-90EB-97CBB2D5B347}" type="pres">
      <dgm:prSet presAssocID="{096CC443-29DA-43A5-8CB2-141A21228890}" presName="Accent" presStyleLbl="node1" presStyleIdx="2" presStyleCnt="4"/>
      <dgm:spPr/>
    </dgm:pt>
    <dgm:pt modelId="{9CFED7DB-74B8-4708-8871-D30C5ECDBCBE}" type="pres">
      <dgm:prSet presAssocID="{096CC443-29DA-43A5-8CB2-141A21228890}" presName="ParentBackground2" presStyleCnt="0"/>
      <dgm:spPr/>
    </dgm:pt>
    <dgm:pt modelId="{1CF5DA35-5BBF-45DD-8776-1D617EB3371B}" type="pres">
      <dgm:prSet presAssocID="{096CC443-29DA-43A5-8CB2-141A21228890}" presName="ParentBackground" presStyleLbl="fgAcc1" presStyleIdx="2" presStyleCnt="4"/>
      <dgm:spPr/>
    </dgm:pt>
    <dgm:pt modelId="{1FF37507-B442-410A-976D-7994C6D545E8}" type="pres">
      <dgm:prSet presAssocID="{096CC443-29DA-43A5-8CB2-141A21228890}" presName="Parent2" presStyleLbl="revTx" presStyleIdx="0" presStyleCnt="0">
        <dgm:presLayoutVars>
          <dgm:chMax val="1"/>
          <dgm:chPref val="1"/>
          <dgm:bulletEnabled val="1"/>
        </dgm:presLayoutVars>
      </dgm:prSet>
      <dgm:spPr/>
    </dgm:pt>
    <dgm:pt modelId="{2DBA6ACA-46DA-4AE3-BEF9-DA87449C2B01}" type="pres">
      <dgm:prSet presAssocID="{EB877452-D205-4F03-9561-30893C2758AC}" presName="Accent1" presStyleCnt="0"/>
      <dgm:spPr/>
    </dgm:pt>
    <dgm:pt modelId="{04BE7F6C-BFA2-4895-9718-D290AF22599A}" type="pres">
      <dgm:prSet presAssocID="{EB877452-D205-4F03-9561-30893C2758AC}" presName="Accent" presStyleLbl="node1" presStyleIdx="3" presStyleCnt="4"/>
      <dgm:spPr/>
    </dgm:pt>
    <dgm:pt modelId="{79FEF77F-0862-4F43-9A1F-32B8A345C0E3}" type="pres">
      <dgm:prSet presAssocID="{EB877452-D205-4F03-9561-30893C2758AC}" presName="ParentBackground1" presStyleCnt="0"/>
      <dgm:spPr/>
    </dgm:pt>
    <dgm:pt modelId="{785C4378-C3B3-4B25-9D89-1322580ACDAF}" type="pres">
      <dgm:prSet presAssocID="{EB877452-D205-4F03-9561-30893C2758AC}" presName="ParentBackground" presStyleLbl="fgAcc1" presStyleIdx="3" presStyleCnt="4"/>
      <dgm:spPr/>
    </dgm:pt>
    <dgm:pt modelId="{D8C34AB0-53F7-4FE9-8383-DAADA2C1C919}" type="pres">
      <dgm:prSet presAssocID="{EB877452-D205-4F03-9561-30893C2758AC}" presName="Parent1" presStyleLbl="revTx" presStyleIdx="0" presStyleCnt="0">
        <dgm:presLayoutVars>
          <dgm:chMax val="1"/>
          <dgm:chPref val="1"/>
          <dgm:bulletEnabled val="1"/>
        </dgm:presLayoutVars>
      </dgm:prSet>
      <dgm:spPr/>
    </dgm:pt>
  </dgm:ptLst>
  <dgm:cxnLst>
    <dgm:cxn modelId="{F618E70C-C8A4-4E4F-829A-FCB32DD40DCD}" type="presOf" srcId="{9E2A3324-F691-4C98-8A48-70A993CC1D3E}" destId="{57016CA9-1990-4C34-BC23-6773E53BE3D8}" srcOrd="1" destOrd="0" presId="urn:microsoft.com/office/officeart/2011/layout/CircleProcess"/>
    <dgm:cxn modelId="{08AF5411-7CB2-491A-AAA5-5A12E02156EA}" type="presOf" srcId="{9D2E784B-B9DB-41DD-BB6E-03908AE37B8B}" destId="{381D9570-8834-4D68-B7EB-A8FF5AF3ED00}" srcOrd="0" destOrd="0" presId="urn:microsoft.com/office/officeart/2011/layout/CircleProcess"/>
    <dgm:cxn modelId="{08235361-0AD5-4ACE-BAFE-FD68588C01E3}" srcId="{9D2E784B-B9DB-41DD-BB6E-03908AE37B8B}" destId="{EB877452-D205-4F03-9561-30893C2758AC}" srcOrd="0" destOrd="0" parTransId="{A2B74770-0863-4516-9834-323732534497}" sibTransId="{90658CB3-0C8E-4C18-A848-4F3E322A464C}"/>
    <dgm:cxn modelId="{967E9C72-59ED-4483-972E-918BE4060595}" srcId="{9D2E784B-B9DB-41DD-BB6E-03908AE37B8B}" destId="{096CC443-29DA-43A5-8CB2-141A21228890}" srcOrd="1" destOrd="0" parTransId="{FAE7F902-8137-41CF-9E12-DCDE93061E2C}" sibTransId="{BA974DC4-4A8B-43B2-9F32-3BDF804752DB}"/>
    <dgm:cxn modelId="{10377A75-D845-4AA8-BF0A-899CE812C122}" type="presOf" srcId="{37BC9121-27BD-4FBF-A304-4BE8A4F419C3}" destId="{9F71263B-0DEA-49D1-A957-3ECE1C2670ED}" srcOrd="1" destOrd="0" presId="urn:microsoft.com/office/officeart/2011/layout/CircleProcess"/>
    <dgm:cxn modelId="{0367717C-B830-47D1-8E22-99FE1985C562}" type="presOf" srcId="{EB877452-D205-4F03-9561-30893C2758AC}" destId="{D8C34AB0-53F7-4FE9-8383-DAADA2C1C919}" srcOrd="1" destOrd="0" presId="urn:microsoft.com/office/officeart/2011/layout/CircleProcess"/>
    <dgm:cxn modelId="{EA8B2799-8E71-4865-87F8-13CC41DA0902}" type="presOf" srcId="{9E2A3324-F691-4C98-8A48-70A993CC1D3E}" destId="{DCB73DCF-3B7F-4FC9-B4C3-B12E6514BE61}" srcOrd="0" destOrd="0" presId="urn:microsoft.com/office/officeart/2011/layout/CircleProcess"/>
    <dgm:cxn modelId="{967CE499-2FDA-435A-9AEA-CB9E10E592DE}" srcId="{9D2E784B-B9DB-41DD-BB6E-03908AE37B8B}" destId="{9E2A3324-F691-4C98-8A48-70A993CC1D3E}" srcOrd="3" destOrd="0" parTransId="{A30586D9-58F2-4F72-AB94-43C509E48460}" sibTransId="{518A5A97-6A14-42B3-B9B7-DE31FD29ACB2}"/>
    <dgm:cxn modelId="{F4E471A0-FD00-467C-A9C4-D90030AA426B}" type="presOf" srcId="{096CC443-29DA-43A5-8CB2-141A21228890}" destId="{1CF5DA35-5BBF-45DD-8776-1D617EB3371B}" srcOrd="0" destOrd="0" presId="urn:microsoft.com/office/officeart/2011/layout/CircleProcess"/>
    <dgm:cxn modelId="{ED1019A1-D286-46C6-8CB2-BFC70AEDC254}" srcId="{9D2E784B-B9DB-41DD-BB6E-03908AE37B8B}" destId="{37BC9121-27BD-4FBF-A304-4BE8A4F419C3}" srcOrd="2" destOrd="0" parTransId="{B695164A-E83A-42B3-AB3B-C6FD65CE1B72}" sibTransId="{74CC9EB0-CFBB-42CF-85CD-EE2CC65223D5}"/>
    <dgm:cxn modelId="{566738A7-31C3-4B43-AEC5-B68357507E1C}" type="presOf" srcId="{096CC443-29DA-43A5-8CB2-141A21228890}" destId="{1FF37507-B442-410A-976D-7994C6D545E8}" srcOrd="1" destOrd="0" presId="urn:microsoft.com/office/officeart/2011/layout/CircleProcess"/>
    <dgm:cxn modelId="{D03CFEC1-B261-4CE4-A3F2-47A6B036607A}" type="presOf" srcId="{EB877452-D205-4F03-9561-30893C2758AC}" destId="{785C4378-C3B3-4B25-9D89-1322580ACDAF}" srcOrd="0" destOrd="0" presId="urn:microsoft.com/office/officeart/2011/layout/CircleProcess"/>
    <dgm:cxn modelId="{769B6DF2-1AC6-4D62-AB48-71332DC588CC}" type="presOf" srcId="{37BC9121-27BD-4FBF-A304-4BE8A4F419C3}" destId="{991560F8-B519-469A-98DF-DA826E67E911}" srcOrd="0" destOrd="0" presId="urn:microsoft.com/office/officeart/2011/layout/CircleProcess"/>
    <dgm:cxn modelId="{704542A0-FDE3-41A8-A6F2-593755D50127}" type="presParOf" srcId="{381D9570-8834-4D68-B7EB-A8FF5AF3ED00}" destId="{E5BC74CE-CF23-4743-A307-CEF1D585B6D8}" srcOrd="0" destOrd="0" presId="urn:microsoft.com/office/officeart/2011/layout/CircleProcess"/>
    <dgm:cxn modelId="{8EA2A70E-14C0-4AFC-9864-CB6FD87F1A49}" type="presParOf" srcId="{E5BC74CE-CF23-4743-A307-CEF1D585B6D8}" destId="{F17D5846-3BCE-48E2-98F8-D35DC3C75DEF}" srcOrd="0" destOrd="0" presId="urn:microsoft.com/office/officeart/2011/layout/CircleProcess"/>
    <dgm:cxn modelId="{3AE004F6-EBFC-4062-BD7C-69C9063DD19F}" type="presParOf" srcId="{381D9570-8834-4D68-B7EB-A8FF5AF3ED00}" destId="{24523473-54AE-478D-876E-CBF5C8CC1F33}" srcOrd="1" destOrd="0" presId="urn:microsoft.com/office/officeart/2011/layout/CircleProcess"/>
    <dgm:cxn modelId="{E9E9283D-CC4E-4217-8EF5-06FCFC87460E}" type="presParOf" srcId="{24523473-54AE-478D-876E-CBF5C8CC1F33}" destId="{DCB73DCF-3B7F-4FC9-B4C3-B12E6514BE61}" srcOrd="0" destOrd="0" presId="urn:microsoft.com/office/officeart/2011/layout/CircleProcess"/>
    <dgm:cxn modelId="{D637F038-B1E4-46B2-915A-9330A55E3EBB}" type="presParOf" srcId="{381D9570-8834-4D68-B7EB-A8FF5AF3ED00}" destId="{57016CA9-1990-4C34-BC23-6773E53BE3D8}" srcOrd="2" destOrd="0" presId="urn:microsoft.com/office/officeart/2011/layout/CircleProcess"/>
    <dgm:cxn modelId="{A337A4F9-3156-4129-BB9A-1FCF0068CD6B}" type="presParOf" srcId="{381D9570-8834-4D68-B7EB-A8FF5AF3ED00}" destId="{0B238B54-4415-4AF8-A240-3CA1B67BA0FA}" srcOrd="3" destOrd="0" presId="urn:microsoft.com/office/officeart/2011/layout/CircleProcess"/>
    <dgm:cxn modelId="{794FD6D0-85F3-4C24-92ED-A882D0F3D0B6}" type="presParOf" srcId="{0B238B54-4415-4AF8-A240-3CA1B67BA0FA}" destId="{46FDD21F-08BE-41C2-9DBD-02829ED201EB}" srcOrd="0" destOrd="0" presId="urn:microsoft.com/office/officeart/2011/layout/CircleProcess"/>
    <dgm:cxn modelId="{9882B318-861A-4EC3-A087-DA23BBECAB42}" type="presParOf" srcId="{381D9570-8834-4D68-B7EB-A8FF5AF3ED00}" destId="{BAD37DD4-E012-410E-8661-EFF6FEA4F938}" srcOrd="4" destOrd="0" presId="urn:microsoft.com/office/officeart/2011/layout/CircleProcess"/>
    <dgm:cxn modelId="{4642528B-5DD7-4506-AD17-2529BC11919F}" type="presParOf" srcId="{BAD37DD4-E012-410E-8661-EFF6FEA4F938}" destId="{991560F8-B519-469A-98DF-DA826E67E911}" srcOrd="0" destOrd="0" presId="urn:microsoft.com/office/officeart/2011/layout/CircleProcess"/>
    <dgm:cxn modelId="{38B62770-7692-4029-A7B9-AD1E13FA2F92}" type="presParOf" srcId="{381D9570-8834-4D68-B7EB-A8FF5AF3ED00}" destId="{9F71263B-0DEA-49D1-A957-3ECE1C2670ED}" srcOrd="5" destOrd="0" presId="urn:microsoft.com/office/officeart/2011/layout/CircleProcess"/>
    <dgm:cxn modelId="{7070F47F-E6B7-4BA8-B23A-8BB625A2BEAB}" type="presParOf" srcId="{381D9570-8834-4D68-B7EB-A8FF5AF3ED00}" destId="{B32E15A4-63DA-410D-85D5-52E6AB5B5A3D}" srcOrd="6" destOrd="0" presId="urn:microsoft.com/office/officeart/2011/layout/CircleProcess"/>
    <dgm:cxn modelId="{508B9A6A-84A8-4CE6-A6B3-4429A7AEBB15}" type="presParOf" srcId="{B32E15A4-63DA-410D-85D5-52E6AB5B5A3D}" destId="{B119025D-F05D-4AC3-90EB-97CBB2D5B347}" srcOrd="0" destOrd="0" presId="urn:microsoft.com/office/officeart/2011/layout/CircleProcess"/>
    <dgm:cxn modelId="{21610D26-5400-4A66-B91E-2B20F2CFBB83}" type="presParOf" srcId="{381D9570-8834-4D68-B7EB-A8FF5AF3ED00}" destId="{9CFED7DB-74B8-4708-8871-D30C5ECDBCBE}" srcOrd="7" destOrd="0" presId="urn:microsoft.com/office/officeart/2011/layout/CircleProcess"/>
    <dgm:cxn modelId="{60440D19-FC28-43B6-9EFA-E0D7C15C8592}" type="presParOf" srcId="{9CFED7DB-74B8-4708-8871-D30C5ECDBCBE}" destId="{1CF5DA35-5BBF-45DD-8776-1D617EB3371B}" srcOrd="0" destOrd="0" presId="urn:microsoft.com/office/officeart/2011/layout/CircleProcess"/>
    <dgm:cxn modelId="{57BF8E69-7D46-46E8-9EFB-9DABF5A27FFA}" type="presParOf" srcId="{381D9570-8834-4D68-B7EB-A8FF5AF3ED00}" destId="{1FF37507-B442-410A-976D-7994C6D545E8}" srcOrd="8" destOrd="0" presId="urn:microsoft.com/office/officeart/2011/layout/CircleProcess"/>
    <dgm:cxn modelId="{3BA96E72-131F-4475-B334-A1A4A1992DF3}" type="presParOf" srcId="{381D9570-8834-4D68-B7EB-A8FF5AF3ED00}" destId="{2DBA6ACA-46DA-4AE3-BEF9-DA87449C2B01}" srcOrd="9" destOrd="0" presId="urn:microsoft.com/office/officeart/2011/layout/CircleProcess"/>
    <dgm:cxn modelId="{FBD16320-0C04-4DEF-AA43-D9DAA5DAEE0A}" type="presParOf" srcId="{2DBA6ACA-46DA-4AE3-BEF9-DA87449C2B01}" destId="{04BE7F6C-BFA2-4895-9718-D290AF22599A}" srcOrd="0" destOrd="0" presId="urn:microsoft.com/office/officeart/2011/layout/CircleProcess"/>
    <dgm:cxn modelId="{1E84BE08-0936-4FF0-8222-024A3C8351A3}" type="presParOf" srcId="{381D9570-8834-4D68-B7EB-A8FF5AF3ED00}" destId="{79FEF77F-0862-4F43-9A1F-32B8A345C0E3}" srcOrd="10" destOrd="0" presId="urn:microsoft.com/office/officeart/2011/layout/CircleProcess"/>
    <dgm:cxn modelId="{B36D855F-2572-439C-8973-0FB45BECA7A6}" type="presParOf" srcId="{79FEF77F-0862-4F43-9A1F-32B8A345C0E3}" destId="{785C4378-C3B3-4B25-9D89-1322580ACDAF}" srcOrd="0" destOrd="0" presId="urn:microsoft.com/office/officeart/2011/layout/CircleProcess"/>
    <dgm:cxn modelId="{CB893676-528F-407B-9611-B5A826BC1C54}" type="presParOf" srcId="{381D9570-8834-4D68-B7EB-A8FF5AF3ED00}" destId="{D8C34AB0-53F7-4FE9-8383-DAADA2C1C919}" srcOrd="11"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117E81-6596-4D0E-9137-ACE8C54723C2}" type="doc">
      <dgm:prSet loTypeId="urn:microsoft.com/office/officeart/2005/8/layout/pyramid1" loCatId="pyramid" qsTypeId="urn:microsoft.com/office/officeart/2005/8/quickstyle/simple1" qsCatId="simple" csTypeId="urn:microsoft.com/office/officeart/2005/8/colors/colorful4" csCatId="colorful" phldr="1"/>
      <dgm:spPr/>
    </dgm:pt>
    <dgm:pt modelId="{A1A73433-D526-4B28-8CB9-35ACA040F75E}">
      <dgm:prSet phldrT="[Text]" custT="1"/>
      <dgm:spPr/>
      <dgm:t>
        <a:bodyPr/>
        <a:lstStyle/>
        <a:p>
          <a:endParaRPr lang="en-GB" sz="3200"/>
        </a:p>
        <a:p>
          <a:r>
            <a:rPr lang="en-GB" sz="2400">
              <a:solidFill>
                <a:schemeClr val="bg1"/>
              </a:solidFill>
              <a:latin typeface="Comic Sans MS" pitchFamily="66" charset="0"/>
            </a:rPr>
            <a:t>EHCP</a:t>
          </a:r>
        </a:p>
      </dgm:t>
    </dgm:pt>
    <dgm:pt modelId="{AB18031F-D718-4AD8-9C81-4E1DDDDAE130}" type="parTrans" cxnId="{8A2AF27D-90A7-4FD6-8D7B-280FE840370D}">
      <dgm:prSet/>
      <dgm:spPr/>
      <dgm:t>
        <a:bodyPr/>
        <a:lstStyle/>
        <a:p>
          <a:endParaRPr lang="en-GB"/>
        </a:p>
      </dgm:t>
    </dgm:pt>
    <dgm:pt modelId="{24D334A6-CB8E-4199-B399-460C999D543A}" type="sibTrans" cxnId="{8A2AF27D-90A7-4FD6-8D7B-280FE840370D}">
      <dgm:prSet/>
      <dgm:spPr/>
      <dgm:t>
        <a:bodyPr/>
        <a:lstStyle/>
        <a:p>
          <a:endParaRPr lang="en-GB"/>
        </a:p>
      </dgm:t>
    </dgm:pt>
    <dgm:pt modelId="{0B86A4B6-76A7-41BC-9641-AE1CDD5E577F}">
      <dgm:prSet phldrT="[Text]" custT="1"/>
      <dgm:spPr/>
      <dgm:t>
        <a:bodyPr/>
        <a:lstStyle/>
        <a:p>
          <a:endParaRPr lang="en-GB" sz="3200">
            <a:latin typeface="Comic Sans MS" pitchFamily="66" charset="0"/>
          </a:endParaRPr>
        </a:p>
      </dgm:t>
    </dgm:pt>
    <dgm:pt modelId="{E3D24ADE-4589-4956-8253-B9A0740621FC}" type="parTrans" cxnId="{3DEF1EDB-3E45-4BA5-A620-862F5BAE9B34}">
      <dgm:prSet/>
      <dgm:spPr/>
      <dgm:t>
        <a:bodyPr/>
        <a:lstStyle/>
        <a:p>
          <a:endParaRPr lang="en-GB"/>
        </a:p>
      </dgm:t>
    </dgm:pt>
    <dgm:pt modelId="{9EB71B44-53A3-4398-BF9F-58F11C6F489C}" type="sibTrans" cxnId="{3DEF1EDB-3E45-4BA5-A620-862F5BAE9B34}">
      <dgm:prSet/>
      <dgm:spPr/>
      <dgm:t>
        <a:bodyPr/>
        <a:lstStyle/>
        <a:p>
          <a:endParaRPr lang="en-GB"/>
        </a:p>
      </dgm:t>
    </dgm:pt>
    <dgm:pt modelId="{8A957ED0-549E-485E-9188-53B4AFFB455D}">
      <dgm:prSet phldrT="[Text]" custT="1">
        <dgm:style>
          <a:lnRef idx="1">
            <a:schemeClr val="accent6"/>
          </a:lnRef>
          <a:fillRef idx="2">
            <a:schemeClr val="accent6"/>
          </a:fillRef>
          <a:effectRef idx="1">
            <a:schemeClr val="accent6"/>
          </a:effectRef>
          <a:fontRef idx="minor">
            <a:schemeClr val="dk1"/>
          </a:fontRef>
        </dgm:style>
      </dgm:prSet>
      <dgm:spPr>
        <a:solidFill>
          <a:schemeClr val="accent6"/>
        </a:solidFill>
      </dgm:spPr>
      <dgm:t>
        <a:bodyPr/>
        <a:lstStyle/>
        <a:p>
          <a:endParaRPr lang="en-GB" sz="1800">
            <a:solidFill>
              <a:schemeClr val="bg1"/>
            </a:solidFill>
          </a:endParaRPr>
        </a:p>
      </dgm:t>
    </dgm:pt>
    <dgm:pt modelId="{092F26C8-822E-4613-8670-7686589B81E3}" type="parTrans" cxnId="{32B7E346-26DA-4DD3-B9FD-ED60E9569E51}">
      <dgm:prSet/>
      <dgm:spPr/>
      <dgm:t>
        <a:bodyPr/>
        <a:lstStyle/>
        <a:p>
          <a:endParaRPr lang="en-GB"/>
        </a:p>
      </dgm:t>
    </dgm:pt>
    <dgm:pt modelId="{4BDDFE72-A2C2-4099-8E60-2A259B3C3FA7}" type="sibTrans" cxnId="{32B7E346-26DA-4DD3-B9FD-ED60E9569E51}">
      <dgm:prSet/>
      <dgm:spPr/>
      <dgm:t>
        <a:bodyPr/>
        <a:lstStyle/>
        <a:p>
          <a:endParaRPr lang="en-GB"/>
        </a:p>
      </dgm:t>
    </dgm:pt>
    <dgm:pt modelId="{4BF6C5F2-64D8-4721-BC4D-E8FE47674C2A}" type="pres">
      <dgm:prSet presAssocID="{E9117E81-6596-4D0E-9137-ACE8C54723C2}" presName="Name0" presStyleCnt="0">
        <dgm:presLayoutVars>
          <dgm:dir/>
          <dgm:animLvl val="lvl"/>
          <dgm:resizeHandles val="exact"/>
        </dgm:presLayoutVars>
      </dgm:prSet>
      <dgm:spPr/>
    </dgm:pt>
    <dgm:pt modelId="{9299EA2D-07CA-4474-B61E-90DFDC4D10FE}" type="pres">
      <dgm:prSet presAssocID="{A1A73433-D526-4B28-8CB9-35ACA040F75E}" presName="Name8" presStyleCnt="0"/>
      <dgm:spPr/>
    </dgm:pt>
    <dgm:pt modelId="{F36478DC-5815-4FBB-8208-357EE24E3A60}" type="pres">
      <dgm:prSet presAssocID="{A1A73433-D526-4B28-8CB9-35ACA040F75E}" presName="level" presStyleLbl="node1" presStyleIdx="0" presStyleCnt="3" custScaleY="53118">
        <dgm:presLayoutVars>
          <dgm:chMax val="1"/>
          <dgm:bulletEnabled val="1"/>
        </dgm:presLayoutVars>
      </dgm:prSet>
      <dgm:spPr/>
    </dgm:pt>
    <dgm:pt modelId="{8E397872-AE4F-4900-9027-0563C1726715}" type="pres">
      <dgm:prSet presAssocID="{A1A73433-D526-4B28-8CB9-35ACA040F75E}" presName="levelTx" presStyleLbl="revTx" presStyleIdx="0" presStyleCnt="0">
        <dgm:presLayoutVars>
          <dgm:chMax val="1"/>
          <dgm:bulletEnabled val="1"/>
        </dgm:presLayoutVars>
      </dgm:prSet>
      <dgm:spPr/>
    </dgm:pt>
    <dgm:pt modelId="{9AF63E5F-ED4A-462B-A43B-6ED0E3768D8C}" type="pres">
      <dgm:prSet presAssocID="{0B86A4B6-76A7-41BC-9641-AE1CDD5E577F}" presName="Name8" presStyleCnt="0"/>
      <dgm:spPr/>
    </dgm:pt>
    <dgm:pt modelId="{E5E89D7F-CDB8-44E6-9848-900090ECF3E3}" type="pres">
      <dgm:prSet presAssocID="{0B86A4B6-76A7-41BC-9641-AE1CDD5E577F}" presName="level" presStyleLbl="node1" presStyleIdx="1" presStyleCnt="3" custScaleY="106123" custLinFactNeighborX="-48" custLinFactNeighborY="-1030">
        <dgm:presLayoutVars>
          <dgm:chMax val="1"/>
          <dgm:bulletEnabled val="1"/>
        </dgm:presLayoutVars>
      </dgm:prSet>
      <dgm:spPr/>
    </dgm:pt>
    <dgm:pt modelId="{A58CF338-4067-4A74-9A33-CAAB14160B5F}" type="pres">
      <dgm:prSet presAssocID="{0B86A4B6-76A7-41BC-9641-AE1CDD5E577F}" presName="levelTx" presStyleLbl="revTx" presStyleIdx="0" presStyleCnt="0">
        <dgm:presLayoutVars>
          <dgm:chMax val="1"/>
          <dgm:bulletEnabled val="1"/>
        </dgm:presLayoutVars>
      </dgm:prSet>
      <dgm:spPr/>
    </dgm:pt>
    <dgm:pt modelId="{1A9660DA-574D-4AAF-89EB-03EA97467464}" type="pres">
      <dgm:prSet presAssocID="{8A957ED0-549E-485E-9188-53B4AFFB455D}" presName="Name8" presStyleCnt="0"/>
      <dgm:spPr/>
    </dgm:pt>
    <dgm:pt modelId="{0AF45586-1976-4496-AA17-FE31E03C7528}" type="pres">
      <dgm:prSet presAssocID="{8A957ED0-549E-485E-9188-53B4AFFB455D}" presName="level" presStyleLbl="node1" presStyleIdx="2" presStyleCnt="3" custScaleY="58783" custLinFactNeighborX="441" custLinFactNeighborY="4014">
        <dgm:presLayoutVars>
          <dgm:chMax val="1"/>
          <dgm:bulletEnabled val="1"/>
        </dgm:presLayoutVars>
      </dgm:prSet>
      <dgm:spPr/>
    </dgm:pt>
    <dgm:pt modelId="{7D048B74-F26B-4A93-8285-FD687357ED26}" type="pres">
      <dgm:prSet presAssocID="{8A957ED0-549E-485E-9188-53B4AFFB455D}" presName="levelTx" presStyleLbl="revTx" presStyleIdx="0" presStyleCnt="0">
        <dgm:presLayoutVars>
          <dgm:chMax val="1"/>
          <dgm:bulletEnabled val="1"/>
        </dgm:presLayoutVars>
      </dgm:prSet>
      <dgm:spPr/>
    </dgm:pt>
  </dgm:ptLst>
  <dgm:cxnLst>
    <dgm:cxn modelId="{7BACDA5B-E630-4C70-9EAB-623C9D3E70B8}" type="presOf" srcId="{E9117E81-6596-4D0E-9137-ACE8C54723C2}" destId="{4BF6C5F2-64D8-4721-BC4D-E8FE47674C2A}" srcOrd="0" destOrd="0" presId="urn:microsoft.com/office/officeart/2005/8/layout/pyramid1"/>
    <dgm:cxn modelId="{EB842A42-FF8A-47F3-987C-228282A0D3F6}" type="presOf" srcId="{A1A73433-D526-4B28-8CB9-35ACA040F75E}" destId="{F36478DC-5815-4FBB-8208-357EE24E3A60}" srcOrd="0" destOrd="0" presId="urn:microsoft.com/office/officeart/2005/8/layout/pyramid1"/>
    <dgm:cxn modelId="{32B7E346-26DA-4DD3-B9FD-ED60E9569E51}" srcId="{E9117E81-6596-4D0E-9137-ACE8C54723C2}" destId="{8A957ED0-549E-485E-9188-53B4AFFB455D}" srcOrd="2" destOrd="0" parTransId="{092F26C8-822E-4613-8670-7686589B81E3}" sibTransId="{4BDDFE72-A2C2-4099-8E60-2A259B3C3FA7}"/>
    <dgm:cxn modelId="{BAEEAF4D-CBB1-4A32-B7CC-44F139786751}" type="presOf" srcId="{0B86A4B6-76A7-41BC-9641-AE1CDD5E577F}" destId="{E5E89D7F-CDB8-44E6-9848-900090ECF3E3}" srcOrd="0" destOrd="0" presId="urn:microsoft.com/office/officeart/2005/8/layout/pyramid1"/>
    <dgm:cxn modelId="{8A2AF27D-90A7-4FD6-8D7B-280FE840370D}" srcId="{E9117E81-6596-4D0E-9137-ACE8C54723C2}" destId="{A1A73433-D526-4B28-8CB9-35ACA040F75E}" srcOrd="0" destOrd="0" parTransId="{AB18031F-D718-4AD8-9C81-4E1DDDDAE130}" sibTransId="{24D334A6-CB8E-4199-B399-460C999D543A}"/>
    <dgm:cxn modelId="{8737A180-E520-491D-A6D5-67E2807DE88B}" type="presOf" srcId="{0B86A4B6-76A7-41BC-9641-AE1CDD5E577F}" destId="{A58CF338-4067-4A74-9A33-CAAB14160B5F}" srcOrd="1" destOrd="0" presId="urn:microsoft.com/office/officeart/2005/8/layout/pyramid1"/>
    <dgm:cxn modelId="{93A9599E-C381-4FF2-8E9E-89979697296F}" type="presOf" srcId="{A1A73433-D526-4B28-8CB9-35ACA040F75E}" destId="{8E397872-AE4F-4900-9027-0563C1726715}" srcOrd="1" destOrd="0" presId="urn:microsoft.com/office/officeart/2005/8/layout/pyramid1"/>
    <dgm:cxn modelId="{C4B278BD-30EC-4CBF-9182-3FEC86B746BE}" type="presOf" srcId="{8A957ED0-549E-485E-9188-53B4AFFB455D}" destId="{0AF45586-1976-4496-AA17-FE31E03C7528}" srcOrd="0" destOrd="0" presId="urn:microsoft.com/office/officeart/2005/8/layout/pyramid1"/>
    <dgm:cxn modelId="{9EF2A5C8-21C1-4D39-9FF8-F16FD060C8A8}" type="presOf" srcId="{8A957ED0-549E-485E-9188-53B4AFFB455D}" destId="{7D048B74-F26B-4A93-8285-FD687357ED26}" srcOrd="1" destOrd="0" presId="urn:microsoft.com/office/officeart/2005/8/layout/pyramid1"/>
    <dgm:cxn modelId="{3DEF1EDB-3E45-4BA5-A620-862F5BAE9B34}" srcId="{E9117E81-6596-4D0E-9137-ACE8C54723C2}" destId="{0B86A4B6-76A7-41BC-9641-AE1CDD5E577F}" srcOrd="1" destOrd="0" parTransId="{E3D24ADE-4589-4956-8253-B9A0740621FC}" sibTransId="{9EB71B44-53A3-4398-BF9F-58F11C6F489C}"/>
    <dgm:cxn modelId="{E8402C72-E814-45A5-9629-3D654B637ED3}" type="presParOf" srcId="{4BF6C5F2-64D8-4721-BC4D-E8FE47674C2A}" destId="{9299EA2D-07CA-4474-B61E-90DFDC4D10FE}" srcOrd="0" destOrd="0" presId="urn:microsoft.com/office/officeart/2005/8/layout/pyramid1"/>
    <dgm:cxn modelId="{63D9D994-AF28-416F-8CD3-63B09A70655F}" type="presParOf" srcId="{9299EA2D-07CA-4474-B61E-90DFDC4D10FE}" destId="{F36478DC-5815-4FBB-8208-357EE24E3A60}" srcOrd="0" destOrd="0" presId="urn:microsoft.com/office/officeart/2005/8/layout/pyramid1"/>
    <dgm:cxn modelId="{E4D0AFF6-BCBB-47D6-A76B-84FA28CCB110}" type="presParOf" srcId="{9299EA2D-07CA-4474-B61E-90DFDC4D10FE}" destId="{8E397872-AE4F-4900-9027-0563C1726715}" srcOrd="1" destOrd="0" presId="urn:microsoft.com/office/officeart/2005/8/layout/pyramid1"/>
    <dgm:cxn modelId="{8B0EA418-95D6-44D6-B609-E2A86A84F975}" type="presParOf" srcId="{4BF6C5F2-64D8-4721-BC4D-E8FE47674C2A}" destId="{9AF63E5F-ED4A-462B-A43B-6ED0E3768D8C}" srcOrd="1" destOrd="0" presId="urn:microsoft.com/office/officeart/2005/8/layout/pyramid1"/>
    <dgm:cxn modelId="{19AB2D88-BB2E-456F-ADCA-FFFBCA41292C}" type="presParOf" srcId="{9AF63E5F-ED4A-462B-A43B-6ED0E3768D8C}" destId="{E5E89D7F-CDB8-44E6-9848-900090ECF3E3}" srcOrd="0" destOrd="0" presId="urn:microsoft.com/office/officeart/2005/8/layout/pyramid1"/>
    <dgm:cxn modelId="{21AD6DDA-F93A-4DF7-B775-FCD7B05EB490}" type="presParOf" srcId="{9AF63E5F-ED4A-462B-A43B-6ED0E3768D8C}" destId="{A58CF338-4067-4A74-9A33-CAAB14160B5F}" srcOrd="1" destOrd="0" presId="urn:microsoft.com/office/officeart/2005/8/layout/pyramid1"/>
    <dgm:cxn modelId="{4D2B0422-2B0D-4ADF-8725-AAF31EE211D8}" type="presParOf" srcId="{4BF6C5F2-64D8-4721-BC4D-E8FE47674C2A}" destId="{1A9660DA-574D-4AAF-89EB-03EA97467464}" srcOrd="2" destOrd="0" presId="urn:microsoft.com/office/officeart/2005/8/layout/pyramid1"/>
    <dgm:cxn modelId="{CE6618A0-1101-4C8B-8C93-9CCBFE63B44F}" type="presParOf" srcId="{1A9660DA-574D-4AAF-89EB-03EA97467464}" destId="{0AF45586-1976-4496-AA17-FE31E03C7528}" srcOrd="0" destOrd="0" presId="urn:microsoft.com/office/officeart/2005/8/layout/pyramid1"/>
    <dgm:cxn modelId="{C973B628-D4C0-4346-A53B-E71939E52DFC}" type="presParOf" srcId="{1A9660DA-574D-4AAF-89EB-03EA97467464}" destId="{7D048B74-F26B-4A93-8285-FD687357ED26}"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117E81-6596-4D0E-9137-ACE8C54723C2}" type="doc">
      <dgm:prSet loTypeId="urn:microsoft.com/office/officeart/2005/8/layout/pyramid1" loCatId="pyramid" qsTypeId="urn:microsoft.com/office/officeart/2005/8/quickstyle/simple1" qsCatId="simple" csTypeId="urn:microsoft.com/office/officeart/2005/8/colors/colorful4" csCatId="colorful" phldr="1"/>
      <dgm:spPr/>
    </dgm:pt>
    <dgm:pt modelId="{A1A73433-D526-4B28-8CB9-35ACA040F75E}">
      <dgm:prSet phldrT="[Text]" custT="1"/>
      <dgm:spPr/>
      <dgm:t>
        <a:bodyPr/>
        <a:lstStyle/>
        <a:p>
          <a:endParaRPr lang="en-GB" sz="3200"/>
        </a:p>
        <a:p>
          <a:r>
            <a:rPr lang="en-GB" sz="2400">
              <a:solidFill>
                <a:schemeClr val="bg1"/>
              </a:solidFill>
              <a:latin typeface="Comic Sans MS" pitchFamily="66" charset="0"/>
            </a:rPr>
            <a:t>EHCP</a:t>
          </a:r>
        </a:p>
      </dgm:t>
    </dgm:pt>
    <dgm:pt modelId="{AB18031F-D718-4AD8-9C81-4E1DDDDAE130}" type="parTrans" cxnId="{8A2AF27D-90A7-4FD6-8D7B-280FE840370D}">
      <dgm:prSet/>
      <dgm:spPr/>
      <dgm:t>
        <a:bodyPr/>
        <a:lstStyle/>
        <a:p>
          <a:endParaRPr lang="en-GB"/>
        </a:p>
      </dgm:t>
    </dgm:pt>
    <dgm:pt modelId="{24D334A6-CB8E-4199-B399-460C999D543A}" type="sibTrans" cxnId="{8A2AF27D-90A7-4FD6-8D7B-280FE840370D}">
      <dgm:prSet/>
      <dgm:spPr/>
      <dgm:t>
        <a:bodyPr/>
        <a:lstStyle/>
        <a:p>
          <a:endParaRPr lang="en-GB"/>
        </a:p>
      </dgm:t>
    </dgm:pt>
    <dgm:pt modelId="{0B86A4B6-76A7-41BC-9641-AE1CDD5E577F}">
      <dgm:prSet phldrT="[Text]" custT="1"/>
      <dgm:spPr/>
      <dgm:t>
        <a:bodyPr/>
        <a:lstStyle/>
        <a:p>
          <a:endParaRPr lang="en-GB" sz="3200">
            <a:latin typeface="Comic Sans MS" pitchFamily="66" charset="0"/>
          </a:endParaRPr>
        </a:p>
      </dgm:t>
    </dgm:pt>
    <dgm:pt modelId="{E3D24ADE-4589-4956-8253-B9A0740621FC}" type="parTrans" cxnId="{3DEF1EDB-3E45-4BA5-A620-862F5BAE9B34}">
      <dgm:prSet/>
      <dgm:spPr/>
      <dgm:t>
        <a:bodyPr/>
        <a:lstStyle/>
        <a:p>
          <a:endParaRPr lang="en-GB"/>
        </a:p>
      </dgm:t>
    </dgm:pt>
    <dgm:pt modelId="{9EB71B44-53A3-4398-BF9F-58F11C6F489C}" type="sibTrans" cxnId="{3DEF1EDB-3E45-4BA5-A620-862F5BAE9B34}">
      <dgm:prSet/>
      <dgm:spPr/>
      <dgm:t>
        <a:bodyPr/>
        <a:lstStyle/>
        <a:p>
          <a:endParaRPr lang="en-GB"/>
        </a:p>
      </dgm:t>
    </dgm:pt>
    <dgm:pt modelId="{8A957ED0-549E-485E-9188-53B4AFFB455D}">
      <dgm:prSet phldrT="[Text]" custT="1">
        <dgm:style>
          <a:lnRef idx="1">
            <a:schemeClr val="accent6"/>
          </a:lnRef>
          <a:fillRef idx="2">
            <a:schemeClr val="accent6"/>
          </a:fillRef>
          <a:effectRef idx="1">
            <a:schemeClr val="accent6"/>
          </a:effectRef>
          <a:fontRef idx="minor">
            <a:schemeClr val="dk1"/>
          </a:fontRef>
        </dgm:style>
      </dgm:prSet>
      <dgm:spPr>
        <a:solidFill>
          <a:schemeClr val="accent6"/>
        </a:solidFill>
      </dgm:spPr>
      <dgm:t>
        <a:bodyPr/>
        <a:lstStyle/>
        <a:p>
          <a:endParaRPr lang="en-GB" sz="1800">
            <a:solidFill>
              <a:schemeClr val="bg1"/>
            </a:solidFill>
          </a:endParaRPr>
        </a:p>
      </dgm:t>
    </dgm:pt>
    <dgm:pt modelId="{092F26C8-822E-4613-8670-7686589B81E3}" type="parTrans" cxnId="{32B7E346-26DA-4DD3-B9FD-ED60E9569E51}">
      <dgm:prSet/>
      <dgm:spPr/>
      <dgm:t>
        <a:bodyPr/>
        <a:lstStyle/>
        <a:p>
          <a:endParaRPr lang="en-GB"/>
        </a:p>
      </dgm:t>
    </dgm:pt>
    <dgm:pt modelId="{4BDDFE72-A2C2-4099-8E60-2A259B3C3FA7}" type="sibTrans" cxnId="{32B7E346-26DA-4DD3-B9FD-ED60E9569E51}">
      <dgm:prSet/>
      <dgm:spPr/>
      <dgm:t>
        <a:bodyPr/>
        <a:lstStyle/>
        <a:p>
          <a:endParaRPr lang="en-GB"/>
        </a:p>
      </dgm:t>
    </dgm:pt>
    <dgm:pt modelId="{4BF6C5F2-64D8-4721-BC4D-E8FE47674C2A}" type="pres">
      <dgm:prSet presAssocID="{E9117E81-6596-4D0E-9137-ACE8C54723C2}" presName="Name0" presStyleCnt="0">
        <dgm:presLayoutVars>
          <dgm:dir/>
          <dgm:animLvl val="lvl"/>
          <dgm:resizeHandles val="exact"/>
        </dgm:presLayoutVars>
      </dgm:prSet>
      <dgm:spPr/>
    </dgm:pt>
    <dgm:pt modelId="{9299EA2D-07CA-4474-B61E-90DFDC4D10FE}" type="pres">
      <dgm:prSet presAssocID="{A1A73433-D526-4B28-8CB9-35ACA040F75E}" presName="Name8" presStyleCnt="0"/>
      <dgm:spPr/>
    </dgm:pt>
    <dgm:pt modelId="{F36478DC-5815-4FBB-8208-357EE24E3A60}" type="pres">
      <dgm:prSet presAssocID="{A1A73433-D526-4B28-8CB9-35ACA040F75E}" presName="level" presStyleLbl="node1" presStyleIdx="0" presStyleCnt="3" custScaleY="53118">
        <dgm:presLayoutVars>
          <dgm:chMax val="1"/>
          <dgm:bulletEnabled val="1"/>
        </dgm:presLayoutVars>
      </dgm:prSet>
      <dgm:spPr/>
    </dgm:pt>
    <dgm:pt modelId="{8E397872-AE4F-4900-9027-0563C1726715}" type="pres">
      <dgm:prSet presAssocID="{A1A73433-D526-4B28-8CB9-35ACA040F75E}" presName="levelTx" presStyleLbl="revTx" presStyleIdx="0" presStyleCnt="0">
        <dgm:presLayoutVars>
          <dgm:chMax val="1"/>
          <dgm:bulletEnabled val="1"/>
        </dgm:presLayoutVars>
      </dgm:prSet>
      <dgm:spPr/>
    </dgm:pt>
    <dgm:pt modelId="{9AF63E5F-ED4A-462B-A43B-6ED0E3768D8C}" type="pres">
      <dgm:prSet presAssocID="{0B86A4B6-76A7-41BC-9641-AE1CDD5E577F}" presName="Name8" presStyleCnt="0"/>
      <dgm:spPr/>
    </dgm:pt>
    <dgm:pt modelId="{E5E89D7F-CDB8-44E6-9848-900090ECF3E3}" type="pres">
      <dgm:prSet presAssocID="{0B86A4B6-76A7-41BC-9641-AE1CDD5E577F}" presName="level" presStyleLbl="node1" presStyleIdx="1" presStyleCnt="3" custScaleY="106123" custLinFactNeighborX="-48" custLinFactNeighborY="-1030">
        <dgm:presLayoutVars>
          <dgm:chMax val="1"/>
          <dgm:bulletEnabled val="1"/>
        </dgm:presLayoutVars>
      </dgm:prSet>
      <dgm:spPr/>
    </dgm:pt>
    <dgm:pt modelId="{A58CF338-4067-4A74-9A33-CAAB14160B5F}" type="pres">
      <dgm:prSet presAssocID="{0B86A4B6-76A7-41BC-9641-AE1CDD5E577F}" presName="levelTx" presStyleLbl="revTx" presStyleIdx="0" presStyleCnt="0">
        <dgm:presLayoutVars>
          <dgm:chMax val="1"/>
          <dgm:bulletEnabled val="1"/>
        </dgm:presLayoutVars>
      </dgm:prSet>
      <dgm:spPr/>
    </dgm:pt>
    <dgm:pt modelId="{1A9660DA-574D-4AAF-89EB-03EA97467464}" type="pres">
      <dgm:prSet presAssocID="{8A957ED0-549E-485E-9188-53B4AFFB455D}" presName="Name8" presStyleCnt="0"/>
      <dgm:spPr/>
    </dgm:pt>
    <dgm:pt modelId="{0AF45586-1976-4496-AA17-FE31E03C7528}" type="pres">
      <dgm:prSet presAssocID="{8A957ED0-549E-485E-9188-53B4AFFB455D}" presName="level" presStyleLbl="node1" presStyleIdx="2" presStyleCnt="3" custScaleY="58783" custLinFactNeighborX="441" custLinFactNeighborY="4014">
        <dgm:presLayoutVars>
          <dgm:chMax val="1"/>
          <dgm:bulletEnabled val="1"/>
        </dgm:presLayoutVars>
      </dgm:prSet>
      <dgm:spPr/>
    </dgm:pt>
    <dgm:pt modelId="{7D048B74-F26B-4A93-8285-FD687357ED26}" type="pres">
      <dgm:prSet presAssocID="{8A957ED0-549E-485E-9188-53B4AFFB455D}" presName="levelTx" presStyleLbl="revTx" presStyleIdx="0" presStyleCnt="0">
        <dgm:presLayoutVars>
          <dgm:chMax val="1"/>
          <dgm:bulletEnabled val="1"/>
        </dgm:presLayoutVars>
      </dgm:prSet>
      <dgm:spPr/>
    </dgm:pt>
  </dgm:ptLst>
  <dgm:cxnLst>
    <dgm:cxn modelId="{7BACDA5B-E630-4C70-9EAB-623C9D3E70B8}" type="presOf" srcId="{E9117E81-6596-4D0E-9137-ACE8C54723C2}" destId="{4BF6C5F2-64D8-4721-BC4D-E8FE47674C2A}" srcOrd="0" destOrd="0" presId="urn:microsoft.com/office/officeart/2005/8/layout/pyramid1"/>
    <dgm:cxn modelId="{EB842A42-FF8A-47F3-987C-228282A0D3F6}" type="presOf" srcId="{A1A73433-D526-4B28-8CB9-35ACA040F75E}" destId="{F36478DC-5815-4FBB-8208-357EE24E3A60}" srcOrd="0" destOrd="0" presId="urn:microsoft.com/office/officeart/2005/8/layout/pyramid1"/>
    <dgm:cxn modelId="{32B7E346-26DA-4DD3-B9FD-ED60E9569E51}" srcId="{E9117E81-6596-4D0E-9137-ACE8C54723C2}" destId="{8A957ED0-549E-485E-9188-53B4AFFB455D}" srcOrd="2" destOrd="0" parTransId="{092F26C8-822E-4613-8670-7686589B81E3}" sibTransId="{4BDDFE72-A2C2-4099-8E60-2A259B3C3FA7}"/>
    <dgm:cxn modelId="{BAEEAF4D-CBB1-4A32-B7CC-44F139786751}" type="presOf" srcId="{0B86A4B6-76A7-41BC-9641-AE1CDD5E577F}" destId="{E5E89D7F-CDB8-44E6-9848-900090ECF3E3}" srcOrd="0" destOrd="0" presId="urn:microsoft.com/office/officeart/2005/8/layout/pyramid1"/>
    <dgm:cxn modelId="{8A2AF27D-90A7-4FD6-8D7B-280FE840370D}" srcId="{E9117E81-6596-4D0E-9137-ACE8C54723C2}" destId="{A1A73433-D526-4B28-8CB9-35ACA040F75E}" srcOrd="0" destOrd="0" parTransId="{AB18031F-D718-4AD8-9C81-4E1DDDDAE130}" sibTransId="{24D334A6-CB8E-4199-B399-460C999D543A}"/>
    <dgm:cxn modelId="{8737A180-E520-491D-A6D5-67E2807DE88B}" type="presOf" srcId="{0B86A4B6-76A7-41BC-9641-AE1CDD5E577F}" destId="{A58CF338-4067-4A74-9A33-CAAB14160B5F}" srcOrd="1" destOrd="0" presId="urn:microsoft.com/office/officeart/2005/8/layout/pyramid1"/>
    <dgm:cxn modelId="{93A9599E-C381-4FF2-8E9E-89979697296F}" type="presOf" srcId="{A1A73433-D526-4B28-8CB9-35ACA040F75E}" destId="{8E397872-AE4F-4900-9027-0563C1726715}" srcOrd="1" destOrd="0" presId="urn:microsoft.com/office/officeart/2005/8/layout/pyramid1"/>
    <dgm:cxn modelId="{C4B278BD-30EC-4CBF-9182-3FEC86B746BE}" type="presOf" srcId="{8A957ED0-549E-485E-9188-53B4AFFB455D}" destId="{0AF45586-1976-4496-AA17-FE31E03C7528}" srcOrd="0" destOrd="0" presId="urn:microsoft.com/office/officeart/2005/8/layout/pyramid1"/>
    <dgm:cxn modelId="{9EF2A5C8-21C1-4D39-9FF8-F16FD060C8A8}" type="presOf" srcId="{8A957ED0-549E-485E-9188-53B4AFFB455D}" destId="{7D048B74-F26B-4A93-8285-FD687357ED26}" srcOrd="1" destOrd="0" presId="urn:microsoft.com/office/officeart/2005/8/layout/pyramid1"/>
    <dgm:cxn modelId="{3DEF1EDB-3E45-4BA5-A620-862F5BAE9B34}" srcId="{E9117E81-6596-4D0E-9137-ACE8C54723C2}" destId="{0B86A4B6-76A7-41BC-9641-AE1CDD5E577F}" srcOrd="1" destOrd="0" parTransId="{E3D24ADE-4589-4956-8253-B9A0740621FC}" sibTransId="{9EB71B44-53A3-4398-BF9F-58F11C6F489C}"/>
    <dgm:cxn modelId="{E8402C72-E814-45A5-9629-3D654B637ED3}" type="presParOf" srcId="{4BF6C5F2-64D8-4721-BC4D-E8FE47674C2A}" destId="{9299EA2D-07CA-4474-B61E-90DFDC4D10FE}" srcOrd="0" destOrd="0" presId="urn:microsoft.com/office/officeart/2005/8/layout/pyramid1"/>
    <dgm:cxn modelId="{63D9D994-AF28-416F-8CD3-63B09A70655F}" type="presParOf" srcId="{9299EA2D-07CA-4474-B61E-90DFDC4D10FE}" destId="{F36478DC-5815-4FBB-8208-357EE24E3A60}" srcOrd="0" destOrd="0" presId="urn:microsoft.com/office/officeart/2005/8/layout/pyramid1"/>
    <dgm:cxn modelId="{E4D0AFF6-BCBB-47D6-A76B-84FA28CCB110}" type="presParOf" srcId="{9299EA2D-07CA-4474-B61E-90DFDC4D10FE}" destId="{8E397872-AE4F-4900-9027-0563C1726715}" srcOrd="1" destOrd="0" presId="urn:microsoft.com/office/officeart/2005/8/layout/pyramid1"/>
    <dgm:cxn modelId="{8B0EA418-95D6-44D6-B609-E2A86A84F975}" type="presParOf" srcId="{4BF6C5F2-64D8-4721-BC4D-E8FE47674C2A}" destId="{9AF63E5F-ED4A-462B-A43B-6ED0E3768D8C}" srcOrd="1" destOrd="0" presId="urn:microsoft.com/office/officeart/2005/8/layout/pyramid1"/>
    <dgm:cxn modelId="{19AB2D88-BB2E-456F-ADCA-FFFBCA41292C}" type="presParOf" srcId="{9AF63E5F-ED4A-462B-A43B-6ED0E3768D8C}" destId="{E5E89D7F-CDB8-44E6-9848-900090ECF3E3}" srcOrd="0" destOrd="0" presId="urn:microsoft.com/office/officeart/2005/8/layout/pyramid1"/>
    <dgm:cxn modelId="{21AD6DDA-F93A-4DF7-B775-FCD7B05EB490}" type="presParOf" srcId="{9AF63E5F-ED4A-462B-A43B-6ED0E3768D8C}" destId="{A58CF338-4067-4A74-9A33-CAAB14160B5F}" srcOrd="1" destOrd="0" presId="urn:microsoft.com/office/officeart/2005/8/layout/pyramid1"/>
    <dgm:cxn modelId="{4D2B0422-2B0D-4ADF-8725-AAF31EE211D8}" type="presParOf" srcId="{4BF6C5F2-64D8-4721-BC4D-E8FE47674C2A}" destId="{1A9660DA-574D-4AAF-89EB-03EA97467464}" srcOrd="2" destOrd="0" presId="urn:microsoft.com/office/officeart/2005/8/layout/pyramid1"/>
    <dgm:cxn modelId="{CE6618A0-1101-4C8B-8C93-9CCBFE63B44F}" type="presParOf" srcId="{1A9660DA-574D-4AAF-89EB-03EA97467464}" destId="{0AF45586-1976-4496-AA17-FE31E03C7528}" srcOrd="0" destOrd="0" presId="urn:microsoft.com/office/officeart/2005/8/layout/pyramid1"/>
    <dgm:cxn modelId="{C973B628-D4C0-4346-A53B-E71939E52DFC}" type="presParOf" srcId="{1A9660DA-574D-4AAF-89EB-03EA97467464}" destId="{7D048B74-F26B-4A93-8285-FD687357ED26}"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46D856-60E5-4F87-9357-42BE4CFD1104}"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42F803FE-4991-4DA1-8896-038887BCE615}">
      <dgm:prSet/>
      <dgm:spPr/>
      <dgm:t>
        <a:bodyPr/>
        <a:lstStyle/>
        <a:p>
          <a:pPr>
            <a:lnSpc>
              <a:spcPct val="100000"/>
            </a:lnSpc>
            <a:defRPr cap="all"/>
          </a:pPr>
          <a:r>
            <a:rPr lang="en-GB"/>
            <a:t>Bronze certificate from form tutor</a:t>
          </a:r>
          <a:endParaRPr lang="en-US"/>
        </a:p>
      </dgm:t>
    </dgm:pt>
    <dgm:pt modelId="{41D949DC-5E42-426C-AF0B-AB99D7FBD7CD}" type="parTrans" cxnId="{4E1CBAAE-A8C6-4854-A1FA-BEEF3546ACF0}">
      <dgm:prSet/>
      <dgm:spPr/>
      <dgm:t>
        <a:bodyPr/>
        <a:lstStyle/>
        <a:p>
          <a:endParaRPr lang="en-US"/>
        </a:p>
      </dgm:t>
    </dgm:pt>
    <dgm:pt modelId="{19018B44-344F-48B6-B4B3-D81E22021D84}" type="sibTrans" cxnId="{4E1CBAAE-A8C6-4854-A1FA-BEEF3546ACF0}">
      <dgm:prSet/>
      <dgm:spPr/>
      <dgm:t>
        <a:bodyPr/>
        <a:lstStyle/>
        <a:p>
          <a:endParaRPr lang="en-US"/>
        </a:p>
      </dgm:t>
    </dgm:pt>
    <dgm:pt modelId="{D5657F31-A5A8-4D9B-900D-29A2D1DDC8E9}">
      <dgm:prSet/>
      <dgm:spPr/>
      <dgm:t>
        <a:bodyPr/>
        <a:lstStyle/>
        <a:p>
          <a:pPr>
            <a:lnSpc>
              <a:spcPct val="100000"/>
            </a:lnSpc>
            <a:defRPr cap="all"/>
          </a:pPr>
          <a:r>
            <a:rPr lang="en-US">
              <a:latin typeface="Aptos Display" panose="02110004020202020204"/>
            </a:rPr>
            <a:t>Class Charts notification home</a:t>
          </a:r>
          <a:endParaRPr lang="en-US"/>
        </a:p>
      </dgm:t>
    </dgm:pt>
    <dgm:pt modelId="{2C031EDD-EE6A-4FAD-9C13-81EFEBB1AEF6}" type="parTrans" cxnId="{311E01F6-CEE4-4A0E-A387-1BF872C1DCC4}">
      <dgm:prSet/>
      <dgm:spPr/>
      <dgm:t>
        <a:bodyPr/>
        <a:lstStyle/>
        <a:p>
          <a:endParaRPr lang="en-US"/>
        </a:p>
      </dgm:t>
    </dgm:pt>
    <dgm:pt modelId="{E3E10CA8-EB1D-4FEA-9EBF-18B4661BBAE0}" type="sibTrans" cxnId="{311E01F6-CEE4-4A0E-A387-1BF872C1DCC4}">
      <dgm:prSet/>
      <dgm:spPr/>
      <dgm:t>
        <a:bodyPr/>
        <a:lstStyle/>
        <a:p>
          <a:endParaRPr lang="en-US"/>
        </a:p>
      </dgm:t>
    </dgm:pt>
    <dgm:pt modelId="{60E9D410-2B35-4413-A6E4-A04518E0F101}">
      <dgm:prSet/>
      <dgm:spPr/>
      <dgm:t>
        <a:bodyPr/>
        <a:lstStyle/>
        <a:p>
          <a:pPr>
            <a:lnSpc>
              <a:spcPct val="100000"/>
            </a:lnSpc>
            <a:defRPr cap="all"/>
          </a:pPr>
          <a:r>
            <a:rPr lang="en-US">
              <a:latin typeface="Aptos Display" panose="02110004020202020204"/>
            </a:rPr>
            <a:t>Awarded positives</a:t>
          </a:r>
          <a:endParaRPr lang="en-US"/>
        </a:p>
      </dgm:t>
    </dgm:pt>
    <dgm:pt modelId="{810933C8-B74B-4AD2-A445-B61F7EC56E6F}" type="parTrans" cxnId="{C8BDE586-F677-4B38-B5A5-A2FEEAB630CB}">
      <dgm:prSet/>
      <dgm:spPr/>
      <dgm:t>
        <a:bodyPr/>
        <a:lstStyle/>
        <a:p>
          <a:endParaRPr lang="en-US"/>
        </a:p>
      </dgm:t>
    </dgm:pt>
    <dgm:pt modelId="{D2714C6C-A8AA-4345-BC0F-70191392094F}" type="sibTrans" cxnId="{C8BDE586-F677-4B38-B5A5-A2FEEAB630CB}">
      <dgm:prSet/>
      <dgm:spPr/>
      <dgm:t>
        <a:bodyPr/>
        <a:lstStyle/>
        <a:p>
          <a:endParaRPr lang="en-US"/>
        </a:p>
      </dgm:t>
    </dgm:pt>
    <dgm:pt modelId="{63572518-E85D-490E-A4E5-EFAA5EF9FB80}" type="pres">
      <dgm:prSet presAssocID="{AB46D856-60E5-4F87-9357-42BE4CFD1104}" presName="root" presStyleCnt="0">
        <dgm:presLayoutVars>
          <dgm:dir/>
          <dgm:resizeHandles val="exact"/>
        </dgm:presLayoutVars>
      </dgm:prSet>
      <dgm:spPr/>
    </dgm:pt>
    <dgm:pt modelId="{14A482A0-CFF8-45DB-ADB1-F63F8F0958B3}" type="pres">
      <dgm:prSet presAssocID="{42F803FE-4991-4DA1-8896-038887BCE615}" presName="compNode" presStyleCnt="0"/>
      <dgm:spPr/>
    </dgm:pt>
    <dgm:pt modelId="{5EE9DC98-5BDD-4786-9269-B8148ADA41A4}" type="pres">
      <dgm:prSet presAssocID="{42F803FE-4991-4DA1-8896-038887BCE615}" presName="iconBgRect" presStyleLbl="bgShp" presStyleIdx="0" presStyleCnt="3"/>
      <dgm:spPr/>
    </dgm:pt>
    <dgm:pt modelId="{AD169CBB-E449-431A-B8A2-A53C84B34E30}" type="pres">
      <dgm:prSet presAssocID="{42F803FE-4991-4DA1-8896-038887BCE61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reath"/>
        </a:ext>
      </dgm:extLst>
    </dgm:pt>
    <dgm:pt modelId="{5433F8C9-120C-4DF3-9673-BCA0616DBB7D}" type="pres">
      <dgm:prSet presAssocID="{42F803FE-4991-4DA1-8896-038887BCE615}" presName="spaceRect" presStyleCnt="0"/>
      <dgm:spPr/>
    </dgm:pt>
    <dgm:pt modelId="{BD125960-C40D-4EB9-8C6D-3173A5369733}" type="pres">
      <dgm:prSet presAssocID="{42F803FE-4991-4DA1-8896-038887BCE615}" presName="textRect" presStyleLbl="revTx" presStyleIdx="0" presStyleCnt="3">
        <dgm:presLayoutVars>
          <dgm:chMax val="1"/>
          <dgm:chPref val="1"/>
        </dgm:presLayoutVars>
      </dgm:prSet>
      <dgm:spPr/>
    </dgm:pt>
    <dgm:pt modelId="{39528CBE-7691-42FC-BB3C-F54FDE2509BA}" type="pres">
      <dgm:prSet presAssocID="{19018B44-344F-48B6-B4B3-D81E22021D84}" presName="sibTrans" presStyleCnt="0"/>
      <dgm:spPr/>
    </dgm:pt>
    <dgm:pt modelId="{1622C8C1-223D-49EE-A025-EEE33C905864}" type="pres">
      <dgm:prSet presAssocID="{D5657F31-A5A8-4D9B-900D-29A2D1DDC8E9}" presName="compNode" presStyleCnt="0"/>
      <dgm:spPr/>
    </dgm:pt>
    <dgm:pt modelId="{811FBF7C-E368-4E01-AB25-A0304C261690}" type="pres">
      <dgm:prSet presAssocID="{D5657F31-A5A8-4D9B-900D-29A2D1DDC8E9}" presName="iconBgRect" presStyleLbl="bgShp" presStyleIdx="1" presStyleCnt="3"/>
      <dgm:spPr/>
    </dgm:pt>
    <dgm:pt modelId="{7988A745-0641-4E82-A943-497FB627D9FC}" type="pres">
      <dgm:prSet presAssocID="{D5657F31-A5A8-4D9B-900D-29A2D1DDC8E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eceiver"/>
        </a:ext>
      </dgm:extLst>
    </dgm:pt>
    <dgm:pt modelId="{B21A9AD9-96F3-4A86-811F-E95D35924DE1}" type="pres">
      <dgm:prSet presAssocID="{D5657F31-A5A8-4D9B-900D-29A2D1DDC8E9}" presName="spaceRect" presStyleCnt="0"/>
      <dgm:spPr/>
    </dgm:pt>
    <dgm:pt modelId="{257A433F-9AD2-42A3-B8A9-AB99140533C7}" type="pres">
      <dgm:prSet presAssocID="{D5657F31-A5A8-4D9B-900D-29A2D1DDC8E9}" presName="textRect" presStyleLbl="revTx" presStyleIdx="1" presStyleCnt="3">
        <dgm:presLayoutVars>
          <dgm:chMax val="1"/>
          <dgm:chPref val="1"/>
        </dgm:presLayoutVars>
      </dgm:prSet>
      <dgm:spPr/>
    </dgm:pt>
    <dgm:pt modelId="{B4F43501-B88B-4D7E-BD60-59B06FFB98A8}" type="pres">
      <dgm:prSet presAssocID="{E3E10CA8-EB1D-4FEA-9EBF-18B4661BBAE0}" presName="sibTrans" presStyleCnt="0"/>
      <dgm:spPr/>
    </dgm:pt>
    <dgm:pt modelId="{99854318-3EF0-4F59-83EE-0C8BA6C86E7A}" type="pres">
      <dgm:prSet presAssocID="{60E9D410-2B35-4413-A6E4-A04518E0F101}" presName="compNode" presStyleCnt="0"/>
      <dgm:spPr/>
    </dgm:pt>
    <dgm:pt modelId="{A53812B8-AADB-48FB-932D-79D3DA437B13}" type="pres">
      <dgm:prSet presAssocID="{60E9D410-2B35-4413-A6E4-A04518E0F101}" presName="iconBgRect" presStyleLbl="bgShp" presStyleIdx="2" presStyleCnt="3"/>
      <dgm:spPr/>
    </dgm:pt>
    <dgm:pt modelId="{FE9920F7-F922-4CC7-8ECE-B6436A96FC93}" type="pres">
      <dgm:prSet presAssocID="{60E9D410-2B35-4413-A6E4-A04518E0F10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ibbon"/>
        </a:ext>
      </dgm:extLst>
    </dgm:pt>
    <dgm:pt modelId="{8DB22EC4-25FD-4E3A-BAD8-40608BECE8D9}" type="pres">
      <dgm:prSet presAssocID="{60E9D410-2B35-4413-A6E4-A04518E0F101}" presName="spaceRect" presStyleCnt="0"/>
      <dgm:spPr/>
    </dgm:pt>
    <dgm:pt modelId="{0DF44366-EA9E-4AA9-A571-2A23FA311407}" type="pres">
      <dgm:prSet presAssocID="{60E9D410-2B35-4413-A6E4-A04518E0F101}" presName="textRect" presStyleLbl="revTx" presStyleIdx="2" presStyleCnt="3">
        <dgm:presLayoutVars>
          <dgm:chMax val="1"/>
          <dgm:chPref val="1"/>
        </dgm:presLayoutVars>
      </dgm:prSet>
      <dgm:spPr/>
    </dgm:pt>
  </dgm:ptLst>
  <dgm:cxnLst>
    <dgm:cxn modelId="{04D09004-43C7-4C0A-92C6-227AF2379519}" type="presOf" srcId="{42F803FE-4991-4DA1-8896-038887BCE615}" destId="{BD125960-C40D-4EB9-8C6D-3173A5369733}" srcOrd="0" destOrd="0" presId="urn:microsoft.com/office/officeart/2018/5/layout/IconCircleLabelList"/>
    <dgm:cxn modelId="{2785ED19-00C9-4BEA-B71A-216D003CC810}" type="presOf" srcId="{60E9D410-2B35-4413-A6E4-A04518E0F101}" destId="{0DF44366-EA9E-4AA9-A571-2A23FA311407}" srcOrd="0" destOrd="0" presId="urn:microsoft.com/office/officeart/2018/5/layout/IconCircleLabelList"/>
    <dgm:cxn modelId="{C8BDE586-F677-4B38-B5A5-A2FEEAB630CB}" srcId="{AB46D856-60E5-4F87-9357-42BE4CFD1104}" destId="{60E9D410-2B35-4413-A6E4-A04518E0F101}" srcOrd="2" destOrd="0" parTransId="{810933C8-B74B-4AD2-A445-B61F7EC56E6F}" sibTransId="{D2714C6C-A8AA-4345-BC0F-70191392094F}"/>
    <dgm:cxn modelId="{4E1CBAAE-A8C6-4854-A1FA-BEEF3546ACF0}" srcId="{AB46D856-60E5-4F87-9357-42BE4CFD1104}" destId="{42F803FE-4991-4DA1-8896-038887BCE615}" srcOrd="0" destOrd="0" parTransId="{41D949DC-5E42-426C-AF0B-AB99D7FBD7CD}" sibTransId="{19018B44-344F-48B6-B4B3-D81E22021D84}"/>
    <dgm:cxn modelId="{D90349B8-4C83-4DEC-9A9A-522C7FA8F6B5}" type="presOf" srcId="{AB46D856-60E5-4F87-9357-42BE4CFD1104}" destId="{63572518-E85D-490E-A4E5-EFAA5EF9FB80}" srcOrd="0" destOrd="0" presId="urn:microsoft.com/office/officeart/2018/5/layout/IconCircleLabelList"/>
    <dgm:cxn modelId="{8CFAFDC2-62A2-423C-8985-820065E7AF14}" type="presOf" srcId="{D5657F31-A5A8-4D9B-900D-29A2D1DDC8E9}" destId="{257A433F-9AD2-42A3-B8A9-AB99140533C7}" srcOrd="0" destOrd="0" presId="urn:microsoft.com/office/officeart/2018/5/layout/IconCircleLabelList"/>
    <dgm:cxn modelId="{311E01F6-CEE4-4A0E-A387-1BF872C1DCC4}" srcId="{AB46D856-60E5-4F87-9357-42BE4CFD1104}" destId="{D5657F31-A5A8-4D9B-900D-29A2D1DDC8E9}" srcOrd="1" destOrd="0" parTransId="{2C031EDD-EE6A-4FAD-9C13-81EFEBB1AEF6}" sibTransId="{E3E10CA8-EB1D-4FEA-9EBF-18B4661BBAE0}"/>
    <dgm:cxn modelId="{94169A4B-FD9F-44D0-A52A-B135AC9170D8}" type="presParOf" srcId="{63572518-E85D-490E-A4E5-EFAA5EF9FB80}" destId="{14A482A0-CFF8-45DB-ADB1-F63F8F0958B3}" srcOrd="0" destOrd="0" presId="urn:microsoft.com/office/officeart/2018/5/layout/IconCircleLabelList"/>
    <dgm:cxn modelId="{38B684A8-E7F8-414A-A66E-0FF382DDF671}" type="presParOf" srcId="{14A482A0-CFF8-45DB-ADB1-F63F8F0958B3}" destId="{5EE9DC98-5BDD-4786-9269-B8148ADA41A4}" srcOrd="0" destOrd="0" presId="urn:microsoft.com/office/officeart/2018/5/layout/IconCircleLabelList"/>
    <dgm:cxn modelId="{D1EC4698-8FF0-4E55-A934-A2E3B60B0865}" type="presParOf" srcId="{14A482A0-CFF8-45DB-ADB1-F63F8F0958B3}" destId="{AD169CBB-E449-431A-B8A2-A53C84B34E30}" srcOrd="1" destOrd="0" presId="urn:microsoft.com/office/officeart/2018/5/layout/IconCircleLabelList"/>
    <dgm:cxn modelId="{DF03233C-65DE-41A4-8684-A0DC706F7C76}" type="presParOf" srcId="{14A482A0-CFF8-45DB-ADB1-F63F8F0958B3}" destId="{5433F8C9-120C-4DF3-9673-BCA0616DBB7D}" srcOrd="2" destOrd="0" presId="urn:microsoft.com/office/officeart/2018/5/layout/IconCircleLabelList"/>
    <dgm:cxn modelId="{5ABECBB0-1CA2-44EE-B287-1238AC3C5404}" type="presParOf" srcId="{14A482A0-CFF8-45DB-ADB1-F63F8F0958B3}" destId="{BD125960-C40D-4EB9-8C6D-3173A5369733}" srcOrd="3" destOrd="0" presId="urn:microsoft.com/office/officeart/2018/5/layout/IconCircleLabelList"/>
    <dgm:cxn modelId="{A0A2D054-C2AD-494E-BCA9-DC36CD30C6C3}" type="presParOf" srcId="{63572518-E85D-490E-A4E5-EFAA5EF9FB80}" destId="{39528CBE-7691-42FC-BB3C-F54FDE2509BA}" srcOrd="1" destOrd="0" presId="urn:microsoft.com/office/officeart/2018/5/layout/IconCircleLabelList"/>
    <dgm:cxn modelId="{EA9B2284-EFA2-4BB9-8759-12BA4713A502}" type="presParOf" srcId="{63572518-E85D-490E-A4E5-EFAA5EF9FB80}" destId="{1622C8C1-223D-49EE-A025-EEE33C905864}" srcOrd="2" destOrd="0" presId="urn:microsoft.com/office/officeart/2018/5/layout/IconCircleLabelList"/>
    <dgm:cxn modelId="{6A64F0E9-DE80-4978-BC0F-9680FBA9CD69}" type="presParOf" srcId="{1622C8C1-223D-49EE-A025-EEE33C905864}" destId="{811FBF7C-E368-4E01-AB25-A0304C261690}" srcOrd="0" destOrd="0" presId="urn:microsoft.com/office/officeart/2018/5/layout/IconCircleLabelList"/>
    <dgm:cxn modelId="{284D33AF-10D0-4AE1-AFE3-2A8DE55CA89A}" type="presParOf" srcId="{1622C8C1-223D-49EE-A025-EEE33C905864}" destId="{7988A745-0641-4E82-A943-497FB627D9FC}" srcOrd="1" destOrd="0" presId="urn:microsoft.com/office/officeart/2018/5/layout/IconCircleLabelList"/>
    <dgm:cxn modelId="{861B0407-78E8-4EB6-93C8-D648D2DBD960}" type="presParOf" srcId="{1622C8C1-223D-49EE-A025-EEE33C905864}" destId="{B21A9AD9-96F3-4A86-811F-E95D35924DE1}" srcOrd="2" destOrd="0" presId="urn:microsoft.com/office/officeart/2018/5/layout/IconCircleLabelList"/>
    <dgm:cxn modelId="{EE2A9A15-1F4D-4270-90CA-F7481BF3678F}" type="presParOf" srcId="{1622C8C1-223D-49EE-A025-EEE33C905864}" destId="{257A433F-9AD2-42A3-B8A9-AB99140533C7}" srcOrd="3" destOrd="0" presId="urn:microsoft.com/office/officeart/2018/5/layout/IconCircleLabelList"/>
    <dgm:cxn modelId="{D501A65D-4271-4634-910F-DAE0E5A6D855}" type="presParOf" srcId="{63572518-E85D-490E-A4E5-EFAA5EF9FB80}" destId="{B4F43501-B88B-4D7E-BD60-59B06FFB98A8}" srcOrd="3" destOrd="0" presId="urn:microsoft.com/office/officeart/2018/5/layout/IconCircleLabelList"/>
    <dgm:cxn modelId="{5BD21048-F3DA-45E4-9CDC-EBB54CBFCBD5}" type="presParOf" srcId="{63572518-E85D-490E-A4E5-EFAA5EF9FB80}" destId="{99854318-3EF0-4F59-83EE-0C8BA6C86E7A}" srcOrd="4" destOrd="0" presId="urn:microsoft.com/office/officeart/2018/5/layout/IconCircleLabelList"/>
    <dgm:cxn modelId="{A4FE8E37-9115-468B-BD84-41F874DE6263}" type="presParOf" srcId="{99854318-3EF0-4F59-83EE-0C8BA6C86E7A}" destId="{A53812B8-AADB-48FB-932D-79D3DA437B13}" srcOrd="0" destOrd="0" presId="urn:microsoft.com/office/officeart/2018/5/layout/IconCircleLabelList"/>
    <dgm:cxn modelId="{00E325DC-9F35-47E0-9DE6-E47BEB4EAAD2}" type="presParOf" srcId="{99854318-3EF0-4F59-83EE-0C8BA6C86E7A}" destId="{FE9920F7-F922-4CC7-8ECE-B6436A96FC93}" srcOrd="1" destOrd="0" presId="urn:microsoft.com/office/officeart/2018/5/layout/IconCircleLabelList"/>
    <dgm:cxn modelId="{8773DB14-0AAE-4FC8-8328-E34D509E5C41}" type="presParOf" srcId="{99854318-3EF0-4F59-83EE-0C8BA6C86E7A}" destId="{8DB22EC4-25FD-4E3A-BAD8-40608BECE8D9}" srcOrd="2" destOrd="0" presId="urn:microsoft.com/office/officeart/2018/5/layout/IconCircleLabelList"/>
    <dgm:cxn modelId="{DE830E31-E298-4302-A07F-AC8842D3CB71}" type="presParOf" srcId="{99854318-3EF0-4F59-83EE-0C8BA6C86E7A}" destId="{0DF44366-EA9E-4AA9-A571-2A23FA311407}"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B46D856-60E5-4F87-9357-42BE4CFD1104}"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42F803FE-4991-4DA1-8896-038887BCE615}">
      <dgm:prSet/>
      <dgm:spPr/>
      <dgm:t>
        <a:bodyPr/>
        <a:lstStyle/>
        <a:p>
          <a:pPr rtl="0">
            <a:lnSpc>
              <a:spcPct val="100000"/>
            </a:lnSpc>
            <a:defRPr cap="all"/>
          </a:pPr>
          <a:r>
            <a:rPr lang="en-GB">
              <a:latin typeface="Aptos Display" panose="02110004020202020204"/>
            </a:rPr>
            <a:t>Silver</a:t>
          </a:r>
          <a:r>
            <a:rPr lang="en-GB"/>
            <a:t> certificate </a:t>
          </a:r>
          <a:r>
            <a:rPr lang="en-GB">
              <a:latin typeface="Aptos Display" panose="02110004020202020204"/>
            </a:rPr>
            <a:t>in Rewards Assembly</a:t>
          </a:r>
          <a:endParaRPr lang="en-US"/>
        </a:p>
      </dgm:t>
    </dgm:pt>
    <dgm:pt modelId="{41D949DC-5E42-426C-AF0B-AB99D7FBD7CD}" type="parTrans" cxnId="{4E1CBAAE-A8C6-4854-A1FA-BEEF3546ACF0}">
      <dgm:prSet/>
      <dgm:spPr/>
      <dgm:t>
        <a:bodyPr/>
        <a:lstStyle/>
        <a:p>
          <a:endParaRPr lang="en-US"/>
        </a:p>
      </dgm:t>
    </dgm:pt>
    <dgm:pt modelId="{19018B44-344F-48B6-B4B3-D81E22021D84}" type="sibTrans" cxnId="{4E1CBAAE-A8C6-4854-A1FA-BEEF3546ACF0}">
      <dgm:prSet/>
      <dgm:spPr/>
      <dgm:t>
        <a:bodyPr/>
        <a:lstStyle/>
        <a:p>
          <a:endParaRPr lang="en-US"/>
        </a:p>
      </dgm:t>
    </dgm:pt>
    <dgm:pt modelId="{D5657F31-A5A8-4D9B-900D-29A2D1DDC8E9}">
      <dgm:prSet/>
      <dgm:spPr/>
      <dgm:t>
        <a:bodyPr/>
        <a:lstStyle/>
        <a:p>
          <a:pPr rtl="0">
            <a:lnSpc>
              <a:spcPct val="100000"/>
            </a:lnSpc>
            <a:defRPr cap="all"/>
          </a:pPr>
          <a:r>
            <a:rPr lang="en-US">
              <a:latin typeface="Aptos Display" panose="02110004020202020204"/>
            </a:rPr>
            <a:t>Class Charts notification home</a:t>
          </a:r>
          <a:endParaRPr lang="en-US"/>
        </a:p>
      </dgm:t>
    </dgm:pt>
    <dgm:pt modelId="{2C031EDD-EE6A-4FAD-9C13-81EFEBB1AEF6}" type="parTrans" cxnId="{311E01F6-CEE4-4A0E-A387-1BF872C1DCC4}">
      <dgm:prSet/>
      <dgm:spPr/>
      <dgm:t>
        <a:bodyPr/>
        <a:lstStyle/>
        <a:p>
          <a:endParaRPr lang="en-US"/>
        </a:p>
      </dgm:t>
    </dgm:pt>
    <dgm:pt modelId="{E3E10CA8-EB1D-4FEA-9EBF-18B4661BBAE0}" type="sibTrans" cxnId="{311E01F6-CEE4-4A0E-A387-1BF872C1DCC4}">
      <dgm:prSet/>
      <dgm:spPr/>
      <dgm:t>
        <a:bodyPr/>
        <a:lstStyle/>
        <a:p>
          <a:endParaRPr lang="en-US"/>
        </a:p>
      </dgm:t>
    </dgm:pt>
    <dgm:pt modelId="{60E9D410-2B35-4413-A6E4-A04518E0F101}">
      <dgm:prSet phldr="0"/>
      <dgm:spPr/>
      <dgm:t>
        <a:bodyPr/>
        <a:lstStyle/>
        <a:p>
          <a:pPr rtl="0">
            <a:lnSpc>
              <a:spcPct val="100000"/>
            </a:lnSpc>
            <a:defRPr cap="all"/>
          </a:pPr>
          <a:r>
            <a:rPr lang="en-US">
              <a:latin typeface="Aptos Display" panose="02110004020202020204"/>
            </a:rPr>
            <a:t>Awarded positives</a:t>
          </a:r>
          <a:endParaRPr lang="en-US"/>
        </a:p>
      </dgm:t>
    </dgm:pt>
    <dgm:pt modelId="{810933C8-B74B-4AD2-A445-B61F7EC56E6F}" type="parTrans" cxnId="{C8BDE586-F677-4B38-B5A5-A2FEEAB630CB}">
      <dgm:prSet/>
      <dgm:spPr/>
      <dgm:t>
        <a:bodyPr/>
        <a:lstStyle/>
        <a:p>
          <a:endParaRPr lang="en-US"/>
        </a:p>
      </dgm:t>
    </dgm:pt>
    <dgm:pt modelId="{D2714C6C-A8AA-4345-BC0F-70191392094F}" type="sibTrans" cxnId="{C8BDE586-F677-4B38-B5A5-A2FEEAB630CB}">
      <dgm:prSet/>
      <dgm:spPr/>
      <dgm:t>
        <a:bodyPr/>
        <a:lstStyle/>
        <a:p>
          <a:endParaRPr lang="en-US"/>
        </a:p>
      </dgm:t>
    </dgm:pt>
    <dgm:pt modelId="{69C4852C-E3ED-4A37-98CB-DCFF465C74C1}">
      <dgm:prSet phldr="0"/>
      <dgm:spPr/>
      <dgm:t>
        <a:bodyPr/>
        <a:lstStyle/>
        <a:p>
          <a:pPr rtl="0">
            <a:lnSpc>
              <a:spcPct val="100000"/>
            </a:lnSpc>
            <a:defRPr cap="all"/>
          </a:pPr>
          <a:r>
            <a:rPr lang="en-GB">
              <a:latin typeface="Aptos Display" panose="02110004020202020204"/>
            </a:rPr>
            <a:t>Ice Cream Truck </a:t>
          </a:r>
          <a:endParaRPr lang="en-GB"/>
        </a:p>
      </dgm:t>
    </dgm:pt>
    <dgm:pt modelId="{0957EDB4-97F3-49FA-942C-01F5F588DB9C}" type="parTrans" cxnId="{EAFAF3ED-00DD-4382-A6D5-95BFF8B1D7F7}">
      <dgm:prSet/>
      <dgm:spPr/>
      <dgm:t>
        <a:bodyPr/>
        <a:lstStyle/>
        <a:p>
          <a:endParaRPr lang="en-US"/>
        </a:p>
      </dgm:t>
    </dgm:pt>
    <dgm:pt modelId="{E86518E2-F100-4AB5-8F2C-15CEAFACE035}" type="sibTrans" cxnId="{EAFAF3ED-00DD-4382-A6D5-95BFF8B1D7F7}">
      <dgm:prSet/>
      <dgm:spPr/>
      <dgm:t>
        <a:bodyPr/>
        <a:lstStyle/>
        <a:p>
          <a:endParaRPr lang="en-US"/>
        </a:p>
      </dgm:t>
    </dgm:pt>
    <dgm:pt modelId="{63572518-E85D-490E-A4E5-EFAA5EF9FB80}" type="pres">
      <dgm:prSet presAssocID="{AB46D856-60E5-4F87-9357-42BE4CFD1104}" presName="root" presStyleCnt="0">
        <dgm:presLayoutVars>
          <dgm:dir/>
          <dgm:resizeHandles val="exact"/>
        </dgm:presLayoutVars>
      </dgm:prSet>
      <dgm:spPr/>
    </dgm:pt>
    <dgm:pt modelId="{14A482A0-CFF8-45DB-ADB1-F63F8F0958B3}" type="pres">
      <dgm:prSet presAssocID="{42F803FE-4991-4DA1-8896-038887BCE615}" presName="compNode" presStyleCnt="0"/>
      <dgm:spPr/>
    </dgm:pt>
    <dgm:pt modelId="{5EE9DC98-5BDD-4786-9269-B8148ADA41A4}" type="pres">
      <dgm:prSet presAssocID="{42F803FE-4991-4DA1-8896-038887BCE615}" presName="iconBgRect" presStyleLbl="bgShp" presStyleIdx="0" presStyleCnt="4"/>
      <dgm:spPr/>
    </dgm:pt>
    <dgm:pt modelId="{AD169CBB-E449-431A-B8A2-A53C84B34E30}" type="pres">
      <dgm:prSet presAssocID="{42F803FE-4991-4DA1-8896-038887BCE61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reath"/>
        </a:ext>
      </dgm:extLst>
    </dgm:pt>
    <dgm:pt modelId="{5433F8C9-120C-4DF3-9673-BCA0616DBB7D}" type="pres">
      <dgm:prSet presAssocID="{42F803FE-4991-4DA1-8896-038887BCE615}" presName="spaceRect" presStyleCnt="0"/>
      <dgm:spPr/>
    </dgm:pt>
    <dgm:pt modelId="{BD125960-C40D-4EB9-8C6D-3173A5369733}" type="pres">
      <dgm:prSet presAssocID="{42F803FE-4991-4DA1-8896-038887BCE615}" presName="textRect" presStyleLbl="revTx" presStyleIdx="0" presStyleCnt="4">
        <dgm:presLayoutVars>
          <dgm:chMax val="1"/>
          <dgm:chPref val="1"/>
        </dgm:presLayoutVars>
      </dgm:prSet>
      <dgm:spPr/>
    </dgm:pt>
    <dgm:pt modelId="{39528CBE-7691-42FC-BB3C-F54FDE2509BA}" type="pres">
      <dgm:prSet presAssocID="{19018B44-344F-48B6-B4B3-D81E22021D84}" presName="sibTrans" presStyleCnt="0"/>
      <dgm:spPr/>
    </dgm:pt>
    <dgm:pt modelId="{1622C8C1-223D-49EE-A025-EEE33C905864}" type="pres">
      <dgm:prSet presAssocID="{D5657F31-A5A8-4D9B-900D-29A2D1DDC8E9}" presName="compNode" presStyleCnt="0"/>
      <dgm:spPr/>
    </dgm:pt>
    <dgm:pt modelId="{811FBF7C-E368-4E01-AB25-A0304C261690}" type="pres">
      <dgm:prSet presAssocID="{D5657F31-A5A8-4D9B-900D-29A2D1DDC8E9}" presName="iconBgRect" presStyleLbl="bgShp" presStyleIdx="1" presStyleCnt="4"/>
      <dgm:spPr/>
    </dgm:pt>
    <dgm:pt modelId="{7988A745-0641-4E82-A943-497FB627D9FC}" type="pres">
      <dgm:prSet presAssocID="{D5657F31-A5A8-4D9B-900D-29A2D1DDC8E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eceiver"/>
        </a:ext>
      </dgm:extLst>
    </dgm:pt>
    <dgm:pt modelId="{B21A9AD9-96F3-4A86-811F-E95D35924DE1}" type="pres">
      <dgm:prSet presAssocID="{D5657F31-A5A8-4D9B-900D-29A2D1DDC8E9}" presName="spaceRect" presStyleCnt="0"/>
      <dgm:spPr/>
    </dgm:pt>
    <dgm:pt modelId="{257A433F-9AD2-42A3-B8A9-AB99140533C7}" type="pres">
      <dgm:prSet presAssocID="{D5657F31-A5A8-4D9B-900D-29A2D1DDC8E9}" presName="textRect" presStyleLbl="revTx" presStyleIdx="1" presStyleCnt="4">
        <dgm:presLayoutVars>
          <dgm:chMax val="1"/>
          <dgm:chPref val="1"/>
        </dgm:presLayoutVars>
      </dgm:prSet>
      <dgm:spPr/>
    </dgm:pt>
    <dgm:pt modelId="{B4F43501-B88B-4D7E-BD60-59B06FFB98A8}" type="pres">
      <dgm:prSet presAssocID="{E3E10CA8-EB1D-4FEA-9EBF-18B4661BBAE0}" presName="sibTrans" presStyleCnt="0"/>
      <dgm:spPr/>
    </dgm:pt>
    <dgm:pt modelId="{99854318-3EF0-4F59-83EE-0C8BA6C86E7A}" type="pres">
      <dgm:prSet presAssocID="{60E9D410-2B35-4413-A6E4-A04518E0F101}" presName="compNode" presStyleCnt="0"/>
      <dgm:spPr/>
    </dgm:pt>
    <dgm:pt modelId="{A53812B8-AADB-48FB-932D-79D3DA437B13}" type="pres">
      <dgm:prSet presAssocID="{60E9D410-2B35-4413-A6E4-A04518E0F101}" presName="iconBgRect" presStyleLbl="bgShp" presStyleIdx="2" presStyleCnt="4"/>
      <dgm:spPr/>
    </dgm:pt>
    <dgm:pt modelId="{FE9920F7-F922-4CC7-8ECE-B6436A96FC93}" type="pres">
      <dgm:prSet presAssocID="{60E9D410-2B35-4413-A6E4-A04518E0F10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ibbon"/>
        </a:ext>
      </dgm:extLst>
    </dgm:pt>
    <dgm:pt modelId="{8DB22EC4-25FD-4E3A-BAD8-40608BECE8D9}" type="pres">
      <dgm:prSet presAssocID="{60E9D410-2B35-4413-A6E4-A04518E0F101}" presName="spaceRect" presStyleCnt="0"/>
      <dgm:spPr/>
    </dgm:pt>
    <dgm:pt modelId="{0DF44366-EA9E-4AA9-A571-2A23FA311407}" type="pres">
      <dgm:prSet presAssocID="{60E9D410-2B35-4413-A6E4-A04518E0F101}" presName="textRect" presStyleLbl="revTx" presStyleIdx="2" presStyleCnt="4">
        <dgm:presLayoutVars>
          <dgm:chMax val="1"/>
          <dgm:chPref val="1"/>
        </dgm:presLayoutVars>
      </dgm:prSet>
      <dgm:spPr/>
    </dgm:pt>
    <dgm:pt modelId="{165B9605-6A41-4E64-A715-61896F5EC106}" type="pres">
      <dgm:prSet presAssocID="{D2714C6C-A8AA-4345-BC0F-70191392094F}" presName="sibTrans" presStyleCnt="0"/>
      <dgm:spPr/>
    </dgm:pt>
    <dgm:pt modelId="{9F1E176E-94F2-4408-8A00-D9160110180B}" type="pres">
      <dgm:prSet presAssocID="{69C4852C-E3ED-4A37-98CB-DCFF465C74C1}" presName="compNode" presStyleCnt="0"/>
      <dgm:spPr/>
    </dgm:pt>
    <dgm:pt modelId="{4C1C8960-9D31-4B28-8D0C-E593AA8CBAEB}" type="pres">
      <dgm:prSet presAssocID="{69C4852C-E3ED-4A37-98CB-DCFF465C74C1}" presName="iconBgRect" presStyleLbl="bgShp" presStyleIdx="3" presStyleCnt="4"/>
      <dgm:spPr/>
    </dgm:pt>
    <dgm:pt modelId="{74B3FBED-3941-44EC-B47B-200716A88445}" type="pres">
      <dgm:prSet presAssocID="{69C4852C-E3ED-4A37-98CB-DCFF465C74C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fe ring"/>
        </a:ext>
      </dgm:extLst>
    </dgm:pt>
    <dgm:pt modelId="{4B99259C-B5B0-4C54-B806-752AF9EBD76C}" type="pres">
      <dgm:prSet presAssocID="{69C4852C-E3ED-4A37-98CB-DCFF465C74C1}" presName="spaceRect" presStyleCnt="0"/>
      <dgm:spPr/>
    </dgm:pt>
    <dgm:pt modelId="{513788EA-8594-49C5-9066-3EFFAB032783}" type="pres">
      <dgm:prSet presAssocID="{69C4852C-E3ED-4A37-98CB-DCFF465C74C1}" presName="textRect" presStyleLbl="revTx" presStyleIdx="3" presStyleCnt="4">
        <dgm:presLayoutVars>
          <dgm:chMax val="1"/>
          <dgm:chPref val="1"/>
        </dgm:presLayoutVars>
      </dgm:prSet>
      <dgm:spPr/>
    </dgm:pt>
  </dgm:ptLst>
  <dgm:cxnLst>
    <dgm:cxn modelId="{04D09004-43C7-4C0A-92C6-227AF2379519}" type="presOf" srcId="{42F803FE-4991-4DA1-8896-038887BCE615}" destId="{BD125960-C40D-4EB9-8C6D-3173A5369733}" srcOrd="0" destOrd="0" presId="urn:microsoft.com/office/officeart/2018/5/layout/IconCircleLabelList"/>
    <dgm:cxn modelId="{2785ED19-00C9-4BEA-B71A-216D003CC810}" type="presOf" srcId="{60E9D410-2B35-4413-A6E4-A04518E0F101}" destId="{0DF44366-EA9E-4AA9-A571-2A23FA311407}" srcOrd="0" destOrd="0" presId="urn:microsoft.com/office/officeart/2018/5/layout/IconCircleLabelList"/>
    <dgm:cxn modelId="{C8BDE586-F677-4B38-B5A5-A2FEEAB630CB}" srcId="{AB46D856-60E5-4F87-9357-42BE4CFD1104}" destId="{60E9D410-2B35-4413-A6E4-A04518E0F101}" srcOrd="2" destOrd="0" parTransId="{810933C8-B74B-4AD2-A445-B61F7EC56E6F}" sibTransId="{D2714C6C-A8AA-4345-BC0F-70191392094F}"/>
    <dgm:cxn modelId="{8FBCDA88-F0EF-42FC-A8BF-9D6BAD751CAF}" type="presOf" srcId="{69C4852C-E3ED-4A37-98CB-DCFF465C74C1}" destId="{513788EA-8594-49C5-9066-3EFFAB032783}" srcOrd="0" destOrd="0" presId="urn:microsoft.com/office/officeart/2018/5/layout/IconCircleLabelList"/>
    <dgm:cxn modelId="{4E1CBAAE-A8C6-4854-A1FA-BEEF3546ACF0}" srcId="{AB46D856-60E5-4F87-9357-42BE4CFD1104}" destId="{42F803FE-4991-4DA1-8896-038887BCE615}" srcOrd="0" destOrd="0" parTransId="{41D949DC-5E42-426C-AF0B-AB99D7FBD7CD}" sibTransId="{19018B44-344F-48B6-B4B3-D81E22021D84}"/>
    <dgm:cxn modelId="{D90349B8-4C83-4DEC-9A9A-522C7FA8F6B5}" type="presOf" srcId="{AB46D856-60E5-4F87-9357-42BE4CFD1104}" destId="{63572518-E85D-490E-A4E5-EFAA5EF9FB80}" srcOrd="0" destOrd="0" presId="urn:microsoft.com/office/officeart/2018/5/layout/IconCircleLabelList"/>
    <dgm:cxn modelId="{8CFAFDC2-62A2-423C-8985-820065E7AF14}" type="presOf" srcId="{D5657F31-A5A8-4D9B-900D-29A2D1DDC8E9}" destId="{257A433F-9AD2-42A3-B8A9-AB99140533C7}" srcOrd="0" destOrd="0" presId="urn:microsoft.com/office/officeart/2018/5/layout/IconCircleLabelList"/>
    <dgm:cxn modelId="{EAFAF3ED-00DD-4382-A6D5-95BFF8B1D7F7}" srcId="{AB46D856-60E5-4F87-9357-42BE4CFD1104}" destId="{69C4852C-E3ED-4A37-98CB-DCFF465C74C1}" srcOrd="3" destOrd="0" parTransId="{0957EDB4-97F3-49FA-942C-01F5F588DB9C}" sibTransId="{E86518E2-F100-4AB5-8F2C-15CEAFACE035}"/>
    <dgm:cxn modelId="{311E01F6-CEE4-4A0E-A387-1BF872C1DCC4}" srcId="{AB46D856-60E5-4F87-9357-42BE4CFD1104}" destId="{D5657F31-A5A8-4D9B-900D-29A2D1DDC8E9}" srcOrd="1" destOrd="0" parTransId="{2C031EDD-EE6A-4FAD-9C13-81EFEBB1AEF6}" sibTransId="{E3E10CA8-EB1D-4FEA-9EBF-18B4661BBAE0}"/>
    <dgm:cxn modelId="{94169A4B-FD9F-44D0-A52A-B135AC9170D8}" type="presParOf" srcId="{63572518-E85D-490E-A4E5-EFAA5EF9FB80}" destId="{14A482A0-CFF8-45DB-ADB1-F63F8F0958B3}" srcOrd="0" destOrd="0" presId="urn:microsoft.com/office/officeart/2018/5/layout/IconCircleLabelList"/>
    <dgm:cxn modelId="{38B684A8-E7F8-414A-A66E-0FF382DDF671}" type="presParOf" srcId="{14A482A0-CFF8-45DB-ADB1-F63F8F0958B3}" destId="{5EE9DC98-5BDD-4786-9269-B8148ADA41A4}" srcOrd="0" destOrd="0" presId="urn:microsoft.com/office/officeart/2018/5/layout/IconCircleLabelList"/>
    <dgm:cxn modelId="{D1EC4698-8FF0-4E55-A934-A2E3B60B0865}" type="presParOf" srcId="{14A482A0-CFF8-45DB-ADB1-F63F8F0958B3}" destId="{AD169CBB-E449-431A-B8A2-A53C84B34E30}" srcOrd="1" destOrd="0" presId="urn:microsoft.com/office/officeart/2018/5/layout/IconCircleLabelList"/>
    <dgm:cxn modelId="{DF03233C-65DE-41A4-8684-A0DC706F7C76}" type="presParOf" srcId="{14A482A0-CFF8-45DB-ADB1-F63F8F0958B3}" destId="{5433F8C9-120C-4DF3-9673-BCA0616DBB7D}" srcOrd="2" destOrd="0" presId="urn:microsoft.com/office/officeart/2018/5/layout/IconCircleLabelList"/>
    <dgm:cxn modelId="{5ABECBB0-1CA2-44EE-B287-1238AC3C5404}" type="presParOf" srcId="{14A482A0-CFF8-45DB-ADB1-F63F8F0958B3}" destId="{BD125960-C40D-4EB9-8C6D-3173A5369733}" srcOrd="3" destOrd="0" presId="urn:microsoft.com/office/officeart/2018/5/layout/IconCircleLabelList"/>
    <dgm:cxn modelId="{A0A2D054-C2AD-494E-BCA9-DC36CD30C6C3}" type="presParOf" srcId="{63572518-E85D-490E-A4E5-EFAA5EF9FB80}" destId="{39528CBE-7691-42FC-BB3C-F54FDE2509BA}" srcOrd="1" destOrd="0" presId="urn:microsoft.com/office/officeart/2018/5/layout/IconCircleLabelList"/>
    <dgm:cxn modelId="{EA9B2284-EFA2-4BB9-8759-12BA4713A502}" type="presParOf" srcId="{63572518-E85D-490E-A4E5-EFAA5EF9FB80}" destId="{1622C8C1-223D-49EE-A025-EEE33C905864}" srcOrd="2" destOrd="0" presId="urn:microsoft.com/office/officeart/2018/5/layout/IconCircleLabelList"/>
    <dgm:cxn modelId="{6A64F0E9-DE80-4978-BC0F-9680FBA9CD69}" type="presParOf" srcId="{1622C8C1-223D-49EE-A025-EEE33C905864}" destId="{811FBF7C-E368-4E01-AB25-A0304C261690}" srcOrd="0" destOrd="0" presId="urn:microsoft.com/office/officeart/2018/5/layout/IconCircleLabelList"/>
    <dgm:cxn modelId="{284D33AF-10D0-4AE1-AFE3-2A8DE55CA89A}" type="presParOf" srcId="{1622C8C1-223D-49EE-A025-EEE33C905864}" destId="{7988A745-0641-4E82-A943-497FB627D9FC}" srcOrd="1" destOrd="0" presId="urn:microsoft.com/office/officeart/2018/5/layout/IconCircleLabelList"/>
    <dgm:cxn modelId="{861B0407-78E8-4EB6-93C8-D648D2DBD960}" type="presParOf" srcId="{1622C8C1-223D-49EE-A025-EEE33C905864}" destId="{B21A9AD9-96F3-4A86-811F-E95D35924DE1}" srcOrd="2" destOrd="0" presId="urn:microsoft.com/office/officeart/2018/5/layout/IconCircleLabelList"/>
    <dgm:cxn modelId="{EE2A9A15-1F4D-4270-90CA-F7481BF3678F}" type="presParOf" srcId="{1622C8C1-223D-49EE-A025-EEE33C905864}" destId="{257A433F-9AD2-42A3-B8A9-AB99140533C7}" srcOrd="3" destOrd="0" presId="urn:microsoft.com/office/officeart/2018/5/layout/IconCircleLabelList"/>
    <dgm:cxn modelId="{D501A65D-4271-4634-910F-DAE0E5A6D855}" type="presParOf" srcId="{63572518-E85D-490E-A4E5-EFAA5EF9FB80}" destId="{B4F43501-B88B-4D7E-BD60-59B06FFB98A8}" srcOrd="3" destOrd="0" presId="urn:microsoft.com/office/officeart/2018/5/layout/IconCircleLabelList"/>
    <dgm:cxn modelId="{5BD21048-F3DA-45E4-9CDC-EBB54CBFCBD5}" type="presParOf" srcId="{63572518-E85D-490E-A4E5-EFAA5EF9FB80}" destId="{99854318-3EF0-4F59-83EE-0C8BA6C86E7A}" srcOrd="4" destOrd="0" presId="urn:microsoft.com/office/officeart/2018/5/layout/IconCircleLabelList"/>
    <dgm:cxn modelId="{A4FE8E37-9115-468B-BD84-41F874DE6263}" type="presParOf" srcId="{99854318-3EF0-4F59-83EE-0C8BA6C86E7A}" destId="{A53812B8-AADB-48FB-932D-79D3DA437B13}" srcOrd="0" destOrd="0" presId="urn:microsoft.com/office/officeart/2018/5/layout/IconCircleLabelList"/>
    <dgm:cxn modelId="{00E325DC-9F35-47E0-9DE6-E47BEB4EAAD2}" type="presParOf" srcId="{99854318-3EF0-4F59-83EE-0C8BA6C86E7A}" destId="{FE9920F7-F922-4CC7-8ECE-B6436A96FC93}" srcOrd="1" destOrd="0" presId="urn:microsoft.com/office/officeart/2018/5/layout/IconCircleLabelList"/>
    <dgm:cxn modelId="{8773DB14-0AAE-4FC8-8328-E34D509E5C41}" type="presParOf" srcId="{99854318-3EF0-4F59-83EE-0C8BA6C86E7A}" destId="{8DB22EC4-25FD-4E3A-BAD8-40608BECE8D9}" srcOrd="2" destOrd="0" presId="urn:microsoft.com/office/officeart/2018/5/layout/IconCircleLabelList"/>
    <dgm:cxn modelId="{DE830E31-E298-4302-A07F-AC8842D3CB71}" type="presParOf" srcId="{99854318-3EF0-4F59-83EE-0C8BA6C86E7A}" destId="{0DF44366-EA9E-4AA9-A571-2A23FA311407}" srcOrd="3" destOrd="0" presId="urn:microsoft.com/office/officeart/2018/5/layout/IconCircleLabelList"/>
    <dgm:cxn modelId="{A18FC26C-C154-4915-BD1A-DA3529DEA572}" type="presParOf" srcId="{63572518-E85D-490E-A4E5-EFAA5EF9FB80}" destId="{165B9605-6A41-4E64-A715-61896F5EC106}" srcOrd="5" destOrd="0" presId="urn:microsoft.com/office/officeart/2018/5/layout/IconCircleLabelList"/>
    <dgm:cxn modelId="{0FFD79A1-8720-4C7D-B34B-9FC7F1A135E2}" type="presParOf" srcId="{63572518-E85D-490E-A4E5-EFAA5EF9FB80}" destId="{9F1E176E-94F2-4408-8A00-D9160110180B}" srcOrd="6" destOrd="0" presId="urn:microsoft.com/office/officeart/2018/5/layout/IconCircleLabelList"/>
    <dgm:cxn modelId="{96953631-2336-4CC3-91AE-DF0BA571E7D9}" type="presParOf" srcId="{9F1E176E-94F2-4408-8A00-D9160110180B}" destId="{4C1C8960-9D31-4B28-8D0C-E593AA8CBAEB}" srcOrd="0" destOrd="0" presId="urn:microsoft.com/office/officeart/2018/5/layout/IconCircleLabelList"/>
    <dgm:cxn modelId="{1447A5AE-007E-4999-AE36-CC374A0642D5}" type="presParOf" srcId="{9F1E176E-94F2-4408-8A00-D9160110180B}" destId="{74B3FBED-3941-44EC-B47B-200716A88445}" srcOrd="1" destOrd="0" presId="urn:microsoft.com/office/officeart/2018/5/layout/IconCircleLabelList"/>
    <dgm:cxn modelId="{B88517FF-CF1A-4184-88A5-56BB9140DBBF}" type="presParOf" srcId="{9F1E176E-94F2-4408-8A00-D9160110180B}" destId="{4B99259C-B5B0-4C54-B806-752AF9EBD76C}" srcOrd="2" destOrd="0" presId="urn:microsoft.com/office/officeart/2018/5/layout/IconCircleLabelList"/>
    <dgm:cxn modelId="{C33F6049-53B1-44AE-A36F-7F8F759E4508}" type="presParOf" srcId="{9F1E176E-94F2-4408-8A00-D9160110180B}" destId="{513788EA-8594-49C5-9066-3EFFAB03278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B9A7EFF-D53D-4B7A-937F-FBFAD43E06E9}"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09DFFAC2-D040-4EE3-89E8-0650E62BC01F}">
      <dgm:prSet/>
      <dgm:spPr/>
      <dgm:t>
        <a:bodyPr/>
        <a:lstStyle/>
        <a:p>
          <a:pPr>
            <a:lnSpc>
              <a:spcPct val="100000"/>
            </a:lnSpc>
            <a:defRPr cap="all"/>
          </a:pPr>
          <a:r>
            <a:rPr lang="en-US"/>
            <a:t>Chip</a:t>
          </a:r>
          <a:r>
            <a:rPr lang="en-US" baseline="0"/>
            <a:t> shop reward</a:t>
          </a:r>
          <a:endParaRPr lang="en-US"/>
        </a:p>
      </dgm:t>
    </dgm:pt>
    <dgm:pt modelId="{93A2B2FF-7C46-462C-89A2-3C0CD7A65143}" type="parTrans" cxnId="{7D22B45E-2212-45DA-85F3-200527E00BDA}">
      <dgm:prSet/>
      <dgm:spPr/>
      <dgm:t>
        <a:bodyPr/>
        <a:lstStyle/>
        <a:p>
          <a:endParaRPr lang="en-US"/>
        </a:p>
      </dgm:t>
    </dgm:pt>
    <dgm:pt modelId="{B71D7F00-DC36-4D67-94A4-2BD40CA65A52}" type="sibTrans" cxnId="{7D22B45E-2212-45DA-85F3-200527E00BDA}">
      <dgm:prSet/>
      <dgm:spPr/>
      <dgm:t>
        <a:bodyPr/>
        <a:lstStyle/>
        <a:p>
          <a:endParaRPr lang="en-US"/>
        </a:p>
      </dgm:t>
    </dgm:pt>
    <dgm:pt modelId="{68038734-28AE-4ECF-9344-C2FCFAB046BA}">
      <dgm:prSet/>
      <dgm:spPr/>
      <dgm:t>
        <a:bodyPr/>
        <a:lstStyle/>
        <a:p>
          <a:pPr>
            <a:lnSpc>
              <a:spcPct val="100000"/>
            </a:lnSpc>
            <a:defRPr cap="all"/>
          </a:pPr>
          <a:r>
            <a:rPr lang="en-GB">
              <a:latin typeface="Aptos Display" panose="02110004020202020204"/>
            </a:rPr>
            <a:t>Class Charts notification</a:t>
          </a:r>
          <a:endParaRPr lang="en-GB"/>
        </a:p>
      </dgm:t>
    </dgm:pt>
    <dgm:pt modelId="{EE2F308B-55F1-45B2-AB3D-8E352AB0CD91}" type="parTrans" cxnId="{44E580FD-55EC-4BCB-AF9B-E66278D22FEA}">
      <dgm:prSet/>
      <dgm:spPr/>
      <dgm:t>
        <a:bodyPr/>
        <a:lstStyle/>
        <a:p>
          <a:endParaRPr lang="en-US"/>
        </a:p>
      </dgm:t>
    </dgm:pt>
    <dgm:pt modelId="{FEBDBB01-7FF2-407C-ADDA-08F53E59DDA3}" type="sibTrans" cxnId="{44E580FD-55EC-4BCB-AF9B-E66278D22FEA}">
      <dgm:prSet/>
      <dgm:spPr/>
      <dgm:t>
        <a:bodyPr/>
        <a:lstStyle/>
        <a:p>
          <a:endParaRPr lang="en-US"/>
        </a:p>
      </dgm:t>
    </dgm:pt>
    <dgm:pt modelId="{3AC69F62-2664-4D69-87AA-C4BD593288BD}">
      <dgm:prSet/>
      <dgm:spPr/>
      <dgm:t>
        <a:bodyPr/>
        <a:lstStyle/>
        <a:p>
          <a:pPr>
            <a:lnSpc>
              <a:spcPct val="100000"/>
            </a:lnSpc>
            <a:defRPr cap="all"/>
          </a:pPr>
          <a:r>
            <a:rPr lang="en-GB"/>
            <a:t>Gold certificate in rewards assembly</a:t>
          </a:r>
          <a:endParaRPr lang="en-US"/>
        </a:p>
      </dgm:t>
    </dgm:pt>
    <dgm:pt modelId="{91D8D019-2917-437B-90AC-CDCE5031EABB}" type="parTrans" cxnId="{E71A35B1-5B9F-4B22-99E5-C2C835D85E0C}">
      <dgm:prSet/>
      <dgm:spPr/>
      <dgm:t>
        <a:bodyPr/>
        <a:lstStyle/>
        <a:p>
          <a:endParaRPr lang="en-US"/>
        </a:p>
      </dgm:t>
    </dgm:pt>
    <dgm:pt modelId="{BFE5D543-711D-4B5C-B9D0-44FB91E6E09D}" type="sibTrans" cxnId="{E71A35B1-5B9F-4B22-99E5-C2C835D85E0C}">
      <dgm:prSet/>
      <dgm:spPr/>
      <dgm:t>
        <a:bodyPr/>
        <a:lstStyle/>
        <a:p>
          <a:endParaRPr lang="en-US"/>
        </a:p>
      </dgm:t>
    </dgm:pt>
    <dgm:pt modelId="{6951C804-DC35-4A64-80F3-F1613DFE7044}">
      <dgm:prSet/>
      <dgm:spPr/>
      <dgm:t>
        <a:bodyPr/>
        <a:lstStyle/>
        <a:p>
          <a:pPr>
            <a:lnSpc>
              <a:spcPct val="100000"/>
            </a:lnSpc>
            <a:defRPr cap="all"/>
          </a:pPr>
          <a:r>
            <a:rPr lang="en-GB">
              <a:latin typeface="Aptos Display" panose="02110004020202020204"/>
            </a:rPr>
            <a:t>Gold rewards raffle day to win days out</a:t>
          </a:r>
          <a:endParaRPr lang="en-GB"/>
        </a:p>
      </dgm:t>
    </dgm:pt>
    <dgm:pt modelId="{BC203C50-B590-4B3B-AF61-0CC5E9C94E47}" type="parTrans" cxnId="{82E034AB-071E-4E26-B10E-52D6A14E6687}">
      <dgm:prSet/>
      <dgm:spPr/>
      <dgm:t>
        <a:bodyPr/>
        <a:lstStyle/>
        <a:p>
          <a:endParaRPr lang="en-US"/>
        </a:p>
      </dgm:t>
    </dgm:pt>
    <dgm:pt modelId="{A5A3F341-CA7D-4B31-BA4A-B9FDA7D32AA3}" type="sibTrans" cxnId="{82E034AB-071E-4E26-B10E-52D6A14E6687}">
      <dgm:prSet/>
      <dgm:spPr/>
      <dgm:t>
        <a:bodyPr/>
        <a:lstStyle/>
        <a:p>
          <a:endParaRPr lang="en-US"/>
        </a:p>
      </dgm:t>
    </dgm:pt>
    <dgm:pt modelId="{0714143A-D373-4E24-BDD5-F3108C5003A4}" type="pres">
      <dgm:prSet presAssocID="{7B9A7EFF-D53D-4B7A-937F-FBFAD43E06E9}" presName="root" presStyleCnt="0">
        <dgm:presLayoutVars>
          <dgm:dir/>
          <dgm:resizeHandles val="exact"/>
        </dgm:presLayoutVars>
      </dgm:prSet>
      <dgm:spPr/>
    </dgm:pt>
    <dgm:pt modelId="{4CEB698B-1108-41F5-B7F1-ACB86A67E6AA}" type="pres">
      <dgm:prSet presAssocID="{09DFFAC2-D040-4EE3-89E8-0650E62BC01F}" presName="compNode" presStyleCnt="0"/>
      <dgm:spPr/>
    </dgm:pt>
    <dgm:pt modelId="{8473940D-B5DB-425D-899B-368641D230BE}" type="pres">
      <dgm:prSet presAssocID="{09DFFAC2-D040-4EE3-89E8-0650E62BC01F}" presName="iconBgRect" presStyleLbl="bgShp" presStyleIdx="0" presStyleCnt="4"/>
      <dgm:spPr/>
    </dgm:pt>
    <dgm:pt modelId="{F41E30A6-E9E4-42F4-8CE4-3C64BAF9F729}" type="pres">
      <dgm:prSet presAssocID="{09DFFAC2-D040-4EE3-89E8-0650E62BC01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r"/>
        </a:ext>
      </dgm:extLst>
    </dgm:pt>
    <dgm:pt modelId="{E0D4757D-F6C8-4D8F-95A8-00035D225507}" type="pres">
      <dgm:prSet presAssocID="{09DFFAC2-D040-4EE3-89E8-0650E62BC01F}" presName="spaceRect" presStyleCnt="0"/>
      <dgm:spPr/>
    </dgm:pt>
    <dgm:pt modelId="{387137C7-995F-4CFB-B1DA-B18CFBF6011F}" type="pres">
      <dgm:prSet presAssocID="{09DFFAC2-D040-4EE3-89E8-0650E62BC01F}" presName="textRect" presStyleLbl="revTx" presStyleIdx="0" presStyleCnt="4">
        <dgm:presLayoutVars>
          <dgm:chMax val="1"/>
          <dgm:chPref val="1"/>
        </dgm:presLayoutVars>
      </dgm:prSet>
      <dgm:spPr/>
    </dgm:pt>
    <dgm:pt modelId="{2893C06D-498A-4FB6-B8E0-E5C7DD0FEEEB}" type="pres">
      <dgm:prSet presAssocID="{B71D7F00-DC36-4D67-94A4-2BD40CA65A52}" presName="sibTrans" presStyleCnt="0"/>
      <dgm:spPr/>
    </dgm:pt>
    <dgm:pt modelId="{103FEF41-6E22-47B4-949D-B869238B9C02}" type="pres">
      <dgm:prSet presAssocID="{68038734-28AE-4ECF-9344-C2FCFAB046BA}" presName="compNode" presStyleCnt="0"/>
      <dgm:spPr/>
    </dgm:pt>
    <dgm:pt modelId="{E24CF413-1348-449B-8495-02F855A49A0F}" type="pres">
      <dgm:prSet presAssocID="{68038734-28AE-4ECF-9344-C2FCFAB046BA}" presName="iconBgRect" presStyleLbl="bgShp" presStyleIdx="1" presStyleCnt="4"/>
      <dgm:spPr/>
    </dgm:pt>
    <dgm:pt modelId="{BED936B5-2586-4B6B-9078-E25221E8F302}" type="pres">
      <dgm:prSet presAssocID="{68038734-28AE-4ECF-9344-C2FCFAB046B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eceiver"/>
        </a:ext>
      </dgm:extLst>
    </dgm:pt>
    <dgm:pt modelId="{3354F028-8586-41EC-A4D3-DF374C3B9805}" type="pres">
      <dgm:prSet presAssocID="{68038734-28AE-4ECF-9344-C2FCFAB046BA}" presName="spaceRect" presStyleCnt="0"/>
      <dgm:spPr/>
    </dgm:pt>
    <dgm:pt modelId="{E8826864-060B-4221-BDED-377DD0914B77}" type="pres">
      <dgm:prSet presAssocID="{68038734-28AE-4ECF-9344-C2FCFAB046BA}" presName="textRect" presStyleLbl="revTx" presStyleIdx="1" presStyleCnt="4">
        <dgm:presLayoutVars>
          <dgm:chMax val="1"/>
          <dgm:chPref val="1"/>
        </dgm:presLayoutVars>
      </dgm:prSet>
      <dgm:spPr/>
    </dgm:pt>
    <dgm:pt modelId="{444CCB70-BF75-4E8C-98C0-D1489C15A2F1}" type="pres">
      <dgm:prSet presAssocID="{FEBDBB01-7FF2-407C-ADDA-08F53E59DDA3}" presName="sibTrans" presStyleCnt="0"/>
      <dgm:spPr/>
    </dgm:pt>
    <dgm:pt modelId="{8D37D9FF-2ADA-4C4E-8F02-ACDEBD68E605}" type="pres">
      <dgm:prSet presAssocID="{3AC69F62-2664-4D69-87AA-C4BD593288BD}" presName="compNode" presStyleCnt="0"/>
      <dgm:spPr/>
    </dgm:pt>
    <dgm:pt modelId="{860081A1-7478-48E0-B181-3D3772C5BA03}" type="pres">
      <dgm:prSet presAssocID="{3AC69F62-2664-4D69-87AA-C4BD593288BD}" presName="iconBgRect" presStyleLbl="bgShp" presStyleIdx="2" presStyleCnt="4"/>
      <dgm:spPr/>
    </dgm:pt>
    <dgm:pt modelId="{061A4993-B1EE-46DD-B129-66B61A6E00E1}" type="pres">
      <dgm:prSet presAssocID="{3AC69F62-2664-4D69-87AA-C4BD593288B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ibbon"/>
        </a:ext>
      </dgm:extLst>
    </dgm:pt>
    <dgm:pt modelId="{7486D8FB-8F23-473F-A472-813520F24455}" type="pres">
      <dgm:prSet presAssocID="{3AC69F62-2664-4D69-87AA-C4BD593288BD}" presName="spaceRect" presStyleCnt="0"/>
      <dgm:spPr/>
    </dgm:pt>
    <dgm:pt modelId="{AE355F85-3C42-4C13-9820-9630522BF40C}" type="pres">
      <dgm:prSet presAssocID="{3AC69F62-2664-4D69-87AA-C4BD593288BD}" presName="textRect" presStyleLbl="revTx" presStyleIdx="2" presStyleCnt="4">
        <dgm:presLayoutVars>
          <dgm:chMax val="1"/>
          <dgm:chPref val="1"/>
        </dgm:presLayoutVars>
      </dgm:prSet>
      <dgm:spPr/>
    </dgm:pt>
    <dgm:pt modelId="{7B8FD0E2-DFD0-488D-8C0C-F79FF8A75EA1}" type="pres">
      <dgm:prSet presAssocID="{BFE5D543-711D-4B5C-B9D0-44FB91E6E09D}" presName="sibTrans" presStyleCnt="0"/>
      <dgm:spPr/>
    </dgm:pt>
    <dgm:pt modelId="{C80FA642-4FDF-48AE-BA07-4C5C2BBC8D8A}" type="pres">
      <dgm:prSet presAssocID="{6951C804-DC35-4A64-80F3-F1613DFE7044}" presName="compNode" presStyleCnt="0"/>
      <dgm:spPr/>
    </dgm:pt>
    <dgm:pt modelId="{6BC99522-626C-42CB-B09C-2F0344398FCA}" type="pres">
      <dgm:prSet presAssocID="{6951C804-DC35-4A64-80F3-F1613DFE7044}" presName="iconBgRect" presStyleLbl="bgShp" presStyleIdx="3" presStyleCnt="4"/>
      <dgm:spPr/>
    </dgm:pt>
    <dgm:pt modelId="{B5B3E841-3160-40B6-BCF8-C2404C72B05D}" type="pres">
      <dgm:prSet presAssocID="{6951C804-DC35-4A64-80F3-F1613DFE704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ocket"/>
        </a:ext>
      </dgm:extLst>
    </dgm:pt>
    <dgm:pt modelId="{E50143D6-2234-4363-85B5-34851D3D0174}" type="pres">
      <dgm:prSet presAssocID="{6951C804-DC35-4A64-80F3-F1613DFE7044}" presName="spaceRect" presStyleCnt="0"/>
      <dgm:spPr/>
    </dgm:pt>
    <dgm:pt modelId="{431C8798-9F07-4AA9-91AA-B30866D785D3}" type="pres">
      <dgm:prSet presAssocID="{6951C804-DC35-4A64-80F3-F1613DFE7044}" presName="textRect" presStyleLbl="revTx" presStyleIdx="3" presStyleCnt="4">
        <dgm:presLayoutVars>
          <dgm:chMax val="1"/>
          <dgm:chPref val="1"/>
        </dgm:presLayoutVars>
      </dgm:prSet>
      <dgm:spPr/>
    </dgm:pt>
  </dgm:ptLst>
  <dgm:cxnLst>
    <dgm:cxn modelId="{F2361707-A2C5-4059-8E9F-D00626DEBEAB}" type="presOf" srcId="{09DFFAC2-D040-4EE3-89E8-0650E62BC01F}" destId="{387137C7-995F-4CFB-B1DA-B18CFBF6011F}" srcOrd="0" destOrd="0" presId="urn:microsoft.com/office/officeart/2018/5/layout/IconCircleLabelList"/>
    <dgm:cxn modelId="{7D22B45E-2212-45DA-85F3-200527E00BDA}" srcId="{7B9A7EFF-D53D-4B7A-937F-FBFAD43E06E9}" destId="{09DFFAC2-D040-4EE3-89E8-0650E62BC01F}" srcOrd="0" destOrd="0" parTransId="{93A2B2FF-7C46-462C-89A2-3C0CD7A65143}" sibTransId="{B71D7F00-DC36-4D67-94A4-2BD40CA65A52}"/>
    <dgm:cxn modelId="{C6E79E4F-DEA6-409D-9E97-BF793C835F0D}" type="presOf" srcId="{7B9A7EFF-D53D-4B7A-937F-FBFAD43E06E9}" destId="{0714143A-D373-4E24-BDD5-F3108C5003A4}" srcOrd="0" destOrd="0" presId="urn:microsoft.com/office/officeart/2018/5/layout/IconCircleLabelList"/>
    <dgm:cxn modelId="{0B050756-BCD1-4DE8-BC19-00DCA7EE7627}" type="presOf" srcId="{68038734-28AE-4ECF-9344-C2FCFAB046BA}" destId="{E8826864-060B-4221-BDED-377DD0914B77}" srcOrd="0" destOrd="0" presId="urn:microsoft.com/office/officeart/2018/5/layout/IconCircleLabelList"/>
    <dgm:cxn modelId="{82E034AB-071E-4E26-B10E-52D6A14E6687}" srcId="{7B9A7EFF-D53D-4B7A-937F-FBFAD43E06E9}" destId="{6951C804-DC35-4A64-80F3-F1613DFE7044}" srcOrd="3" destOrd="0" parTransId="{BC203C50-B590-4B3B-AF61-0CC5E9C94E47}" sibTransId="{A5A3F341-CA7D-4B31-BA4A-B9FDA7D32AA3}"/>
    <dgm:cxn modelId="{E71A35B1-5B9F-4B22-99E5-C2C835D85E0C}" srcId="{7B9A7EFF-D53D-4B7A-937F-FBFAD43E06E9}" destId="{3AC69F62-2664-4D69-87AA-C4BD593288BD}" srcOrd="2" destOrd="0" parTransId="{91D8D019-2917-437B-90AC-CDCE5031EABB}" sibTransId="{BFE5D543-711D-4B5C-B9D0-44FB91E6E09D}"/>
    <dgm:cxn modelId="{16450FE6-F3E7-45FC-B57C-E03332F30627}" type="presOf" srcId="{3AC69F62-2664-4D69-87AA-C4BD593288BD}" destId="{AE355F85-3C42-4C13-9820-9630522BF40C}" srcOrd="0" destOrd="0" presId="urn:microsoft.com/office/officeart/2018/5/layout/IconCircleLabelList"/>
    <dgm:cxn modelId="{005C25E7-ADD8-4215-B274-11256DA0B59A}" type="presOf" srcId="{6951C804-DC35-4A64-80F3-F1613DFE7044}" destId="{431C8798-9F07-4AA9-91AA-B30866D785D3}" srcOrd="0" destOrd="0" presId="urn:microsoft.com/office/officeart/2018/5/layout/IconCircleLabelList"/>
    <dgm:cxn modelId="{44E580FD-55EC-4BCB-AF9B-E66278D22FEA}" srcId="{7B9A7EFF-D53D-4B7A-937F-FBFAD43E06E9}" destId="{68038734-28AE-4ECF-9344-C2FCFAB046BA}" srcOrd="1" destOrd="0" parTransId="{EE2F308B-55F1-45B2-AB3D-8E352AB0CD91}" sibTransId="{FEBDBB01-7FF2-407C-ADDA-08F53E59DDA3}"/>
    <dgm:cxn modelId="{24594829-8DD1-40CC-8FF4-5C0A6D7C20A3}" type="presParOf" srcId="{0714143A-D373-4E24-BDD5-F3108C5003A4}" destId="{4CEB698B-1108-41F5-B7F1-ACB86A67E6AA}" srcOrd="0" destOrd="0" presId="urn:microsoft.com/office/officeart/2018/5/layout/IconCircleLabelList"/>
    <dgm:cxn modelId="{16A46248-8654-4B61-9C4B-A905014EDD5A}" type="presParOf" srcId="{4CEB698B-1108-41F5-B7F1-ACB86A67E6AA}" destId="{8473940D-B5DB-425D-899B-368641D230BE}" srcOrd="0" destOrd="0" presId="urn:microsoft.com/office/officeart/2018/5/layout/IconCircleLabelList"/>
    <dgm:cxn modelId="{0FF4D098-D329-4602-AF48-4115E069356E}" type="presParOf" srcId="{4CEB698B-1108-41F5-B7F1-ACB86A67E6AA}" destId="{F41E30A6-E9E4-42F4-8CE4-3C64BAF9F729}" srcOrd="1" destOrd="0" presId="urn:microsoft.com/office/officeart/2018/5/layout/IconCircleLabelList"/>
    <dgm:cxn modelId="{252BC1B1-E377-4C48-831D-6E67CB17825C}" type="presParOf" srcId="{4CEB698B-1108-41F5-B7F1-ACB86A67E6AA}" destId="{E0D4757D-F6C8-4D8F-95A8-00035D225507}" srcOrd="2" destOrd="0" presId="urn:microsoft.com/office/officeart/2018/5/layout/IconCircleLabelList"/>
    <dgm:cxn modelId="{9A508743-52E0-4F4F-B0E1-FDCE49651447}" type="presParOf" srcId="{4CEB698B-1108-41F5-B7F1-ACB86A67E6AA}" destId="{387137C7-995F-4CFB-B1DA-B18CFBF6011F}" srcOrd="3" destOrd="0" presId="urn:microsoft.com/office/officeart/2018/5/layout/IconCircleLabelList"/>
    <dgm:cxn modelId="{A826CE4D-CF26-4858-A0FB-2B256E0A7254}" type="presParOf" srcId="{0714143A-D373-4E24-BDD5-F3108C5003A4}" destId="{2893C06D-498A-4FB6-B8E0-E5C7DD0FEEEB}" srcOrd="1" destOrd="0" presId="urn:microsoft.com/office/officeart/2018/5/layout/IconCircleLabelList"/>
    <dgm:cxn modelId="{54CFE0A2-928C-4958-9443-1C30C16E9DFE}" type="presParOf" srcId="{0714143A-D373-4E24-BDD5-F3108C5003A4}" destId="{103FEF41-6E22-47B4-949D-B869238B9C02}" srcOrd="2" destOrd="0" presId="urn:microsoft.com/office/officeart/2018/5/layout/IconCircleLabelList"/>
    <dgm:cxn modelId="{87F2ADA4-E1C0-4CCC-B388-661FE396515A}" type="presParOf" srcId="{103FEF41-6E22-47B4-949D-B869238B9C02}" destId="{E24CF413-1348-449B-8495-02F855A49A0F}" srcOrd="0" destOrd="0" presId="urn:microsoft.com/office/officeart/2018/5/layout/IconCircleLabelList"/>
    <dgm:cxn modelId="{ADD22861-363E-414C-9F3D-EE44F922B4E1}" type="presParOf" srcId="{103FEF41-6E22-47B4-949D-B869238B9C02}" destId="{BED936B5-2586-4B6B-9078-E25221E8F302}" srcOrd="1" destOrd="0" presId="urn:microsoft.com/office/officeart/2018/5/layout/IconCircleLabelList"/>
    <dgm:cxn modelId="{51D74597-0993-49D1-928B-1CDC8C11699E}" type="presParOf" srcId="{103FEF41-6E22-47B4-949D-B869238B9C02}" destId="{3354F028-8586-41EC-A4D3-DF374C3B9805}" srcOrd="2" destOrd="0" presId="urn:microsoft.com/office/officeart/2018/5/layout/IconCircleLabelList"/>
    <dgm:cxn modelId="{272521B9-0895-4497-847B-8CF727B8EF60}" type="presParOf" srcId="{103FEF41-6E22-47B4-949D-B869238B9C02}" destId="{E8826864-060B-4221-BDED-377DD0914B77}" srcOrd="3" destOrd="0" presId="urn:microsoft.com/office/officeart/2018/5/layout/IconCircleLabelList"/>
    <dgm:cxn modelId="{F74392BF-23E3-442A-A925-A647091814AB}" type="presParOf" srcId="{0714143A-D373-4E24-BDD5-F3108C5003A4}" destId="{444CCB70-BF75-4E8C-98C0-D1489C15A2F1}" srcOrd="3" destOrd="0" presId="urn:microsoft.com/office/officeart/2018/5/layout/IconCircleLabelList"/>
    <dgm:cxn modelId="{48699229-16FC-45A3-B765-097365CCF908}" type="presParOf" srcId="{0714143A-D373-4E24-BDD5-F3108C5003A4}" destId="{8D37D9FF-2ADA-4C4E-8F02-ACDEBD68E605}" srcOrd="4" destOrd="0" presId="urn:microsoft.com/office/officeart/2018/5/layout/IconCircleLabelList"/>
    <dgm:cxn modelId="{181A040C-8FFE-42A3-87F1-6BFB83536EBF}" type="presParOf" srcId="{8D37D9FF-2ADA-4C4E-8F02-ACDEBD68E605}" destId="{860081A1-7478-48E0-B181-3D3772C5BA03}" srcOrd="0" destOrd="0" presId="urn:microsoft.com/office/officeart/2018/5/layout/IconCircleLabelList"/>
    <dgm:cxn modelId="{21980E55-A8EC-4F38-8AB5-13E59CEE07A4}" type="presParOf" srcId="{8D37D9FF-2ADA-4C4E-8F02-ACDEBD68E605}" destId="{061A4993-B1EE-46DD-B129-66B61A6E00E1}" srcOrd="1" destOrd="0" presId="urn:microsoft.com/office/officeart/2018/5/layout/IconCircleLabelList"/>
    <dgm:cxn modelId="{14F38E11-9F14-4348-9A25-2AE847E7A8D2}" type="presParOf" srcId="{8D37D9FF-2ADA-4C4E-8F02-ACDEBD68E605}" destId="{7486D8FB-8F23-473F-A472-813520F24455}" srcOrd="2" destOrd="0" presId="urn:microsoft.com/office/officeart/2018/5/layout/IconCircleLabelList"/>
    <dgm:cxn modelId="{D2A2836B-D876-484B-9464-E45763F702BC}" type="presParOf" srcId="{8D37D9FF-2ADA-4C4E-8F02-ACDEBD68E605}" destId="{AE355F85-3C42-4C13-9820-9630522BF40C}" srcOrd="3" destOrd="0" presId="urn:microsoft.com/office/officeart/2018/5/layout/IconCircleLabelList"/>
    <dgm:cxn modelId="{3B13FCE6-1F70-4E64-A851-7744582F1854}" type="presParOf" srcId="{0714143A-D373-4E24-BDD5-F3108C5003A4}" destId="{7B8FD0E2-DFD0-488D-8C0C-F79FF8A75EA1}" srcOrd="5" destOrd="0" presId="urn:microsoft.com/office/officeart/2018/5/layout/IconCircleLabelList"/>
    <dgm:cxn modelId="{9CFFF9E8-D9EC-4CC3-9B6E-211A974BCF01}" type="presParOf" srcId="{0714143A-D373-4E24-BDD5-F3108C5003A4}" destId="{C80FA642-4FDF-48AE-BA07-4C5C2BBC8D8A}" srcOrd="6" destOrd="0" presId="urn:microsoft.com/office/officeart/2018/5/layout/IconCircleLabelList"/>
    <dgm:cxn modelId="{9F36D1C8-35FF-4409-B397-3E14A3A0D070}" type="presParOf" srcId="{C80FA642-4FDF-48AE-BA07-4C5C2BBC8D8A}" destId="{6BC99522-626C-42CB-B09C-2F0344398FCA}" srcOrd="0" destOrd="0" presId="urn:microsoft.com/office/officeart/2018/5/layout/IconCircleLabelList"/>
    <dgm:cxn modelId="{39946083-44AE-4A4F-BF13-3F79FF235623}" type="presParOf" srcId="{C80FA642-4FDF-48AE-BA07-4C5C2BBC8D8A}" destId="{B5B3E841-3160-40B6-BCF8-C2404C72B05D}" srcOrd="1" destOrd="0" presId="urn:microsoft.com/office/officeart/2018/5/layout/IconCircleLabelList"/>
    <dgm:cxn modelId="{261DC943-EEC7-4264-836F-10B5F798C00A}" type="presParOf" srcId="{C80FA642-4FDF-48AE-BA07-4C5C2BBC8D8A}" destId="{E50143D6-2234-4363-85B5-34851D3D0174}" srcOrd="2" destOrd="0" presId="urn:microsoft.com/office/officeart/2018/5/layout/IconCircleLabelList"/>
    <dgm:cxn modelId="{C8D7CA5A-2E2A-4D33-96FF-E8C2DE8DF504}" type="presParOf" srcId="{C80FA642-4FDF-48AE-BA07-4C5C2BBC8D8A}" destId="{431C8798-9F07-4AA9-91AA-B30866D785D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B9A7EFF-D53D-4B7A-937F-FBFAD43E06E9}"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09DFFAC2-D040-4EE3-89E8-0650E62BC01F}">
      <dgm:prSet/>
      <dgm:spPr/>
      <dgm:t>
        <a:bodyPr/>
        <a:lstStyle/>
        <a:p>
          <a:pPr>
            <a:lnSpc>
              <a:spcPct val="100000"/>
            </a:lnSpc>
            <a:defRPr cap="all"/>
          </a:pPr>
          <a:r>
            <a:rPr lang="en-US"/>
            <a:t>Trip</a:t>
          </a:r>
          <a:r>
            <a:rPr lang="en-US" baseline="0"/>
            <a:t> to Sandbrook park </a:t>
          </a:r>
          <a:r>
            <a:rPr lang="en-US" baseline="0">
              <a:latin typeface="Aptos Display" panose="02110004020202020204"/>
            </a:rPr>
            <a:t>bowling</a:t>
          </a:r>
          <a:endParaRPr lang="en-US"/>
        </a:p>
      </dgm:t>
    </dgm:pt>
    <dgm:pt modelId="{93A2B2FF-7C46-462C-89A2-3C0CD7A65143}" type="parTrans" cxnId="{7D22B45E-2212-45DA-85F3-200527E00BDA}">
      <dgm:prSet/>
      <dgm:spPr/>
      <dgm:t>
        <a:bodyPr/>
        <a:lstStyle/>
        <a:p>
          <a:endParaRPr lang="en-US"/>
        </a:p>
      </dgm:t>
    </dgm:pt>
    <dgm:pt modelId="{B71D7F00-DC36-4D67-94A4-2BD40CA65A52}" type="sibTrans" cxnId="{7D22B45E-2212-45DA-85F3-200527E00BDA}">
      <dgm:prSet/>
      <dgm:spPr/>
      <dgm:t>
        <a:bodyPr/>
        <a:lstStyle/>
        <a:p>
          <a:endParaRPr lang="en-US"/>
        </a:p>
      </dgm:t>
    </dgm:pt>
    <dgm:pt modelId="{3AC69F62-2664-4D69-87AA-C4BD593288BD}">
      <dgm:prSet/>
      <dgm:spPr/>
      <dgm:t>
        <a:bodyPr/>
        <a:lstStyle/>
        <a:p>
          <a:pPr>
            <a:lnSpc>
              <a:spcPct val="100000"/>
            </a:lnSpc>
            <a:defRPr cap="all"/>
          </a:pPr>
          <a:r>
            <a:rPr lang="en-GB">
              <a:latin typeface="Aptos Display" panose="02110004020202020204"/>
            </a:rPr>
            <a:t>Platinum</a:t>
          </a:r>
          <a:r>
            <a:rPr lang="en-GB"/>
            <a:t> certificate</a:t>
          </a:r>
          <a:endParaRPr lang="en-US"/>
        </a:p>
      </dgm:t>
    </dgm:pt>
    <dgm:pt modelId="{91D8D019-2917-437B-90AC-CDCE5031EABB}" type="parTrans" cxnId="{E71A35B1-5B9F-4B22-99E5-C2C835D85E0C}">
      <dgm:prSet/>
      <dgm:spPr/>
      <dgm:t>
        <a:bodyPr/>
        <a:lstStyle/>
        <a:p>
          <a:endParaRPr lang="en-US"/>
        </a:p>
      </dgm:t>
    </dgm:pt>
    <dgm:pt modelId="{BFE5D543-711D-4B5C-B9D0-44FB91E6E09D}" type="sibTrans" cxnId="{E71A35B1-5B9F-4B22-99E5-C2C835D85E0C}">
      <dgm:prSet/>
      <dgm:spPr/>
      <dgm:t>
        <a:bodyPr/>
        <a:lstStyle/>
        <a:p>
          <a:endParaRPr lang="en-US"/>
        </a:p>
      </dgm:t>
    </dgm:pt>
    <dgm:pt modelId="{6951C804-DC35-4A64-80F3-F1613DFE7044}">
      <dgm:prSet/>
      <dgm:spPr/>
      <dgm:t>
        <a:bodyPr/>
        <a:lstStyle/>
        <a:p>
          <a:pPr>
            <a:lnSpc>
              <a:spcPct val="100000"/>
            </a:lnSpc>
            <a:defRPr cap="all"/>
          </a:pPr>
          <a:r>
            <a:rPr lang="en-GB">
              <a:latin typeface="Aptos Display" panose="02110004020202020204"/>
            </a:rPr>
            <a:t>Class Charts notifcation</a:t>
          </a:r>
          <a:endParaRPr lang="en-GB"/>
        </a:p>
      </dgm:t>
    </dgm:pt>
    <dgm:pt modelId="{BC203C50-B590-4B3B-AF61-0CC5E9C94E47}" type="parTrans" cxnId="{82E034AB-071E-4E26-B10E-52D6A14E6687}">
      <dgm:prSet/>
      <dgm:spPr/>
      <dgm:t>
        <a:bodyPr/>
        <a:lstStyle/>
        <a:p>
          <a:endParaRPr lang="en-US"/>
        </a:p>
      </dgm:t>
    </dgm:pt>
    <dgm:pt modelId="{A5A3F341-CA7D-4B31-BA4A-B9FDA7D32AA3}" type="sibTrans" cxnId="{82E034AB-071E-4E26-B10E-52D6A14E6687}">
      <dgm:prSet/>
      <dgm:spPr/>
      <dgm:t>
        <a:bodyPr/>
        <a:lstStyle/>
        <a:p>
          <a:endParaRPr lang="en-US"/>
        </a:p>
      </dgm:t>
    </dgm:pt>
    <dgm:pt modelId="{0714143A-D373-4E24-BDD5-F3108C5003A4}" type="pres">
      <dgm:prSet presAssocID="{7B9A7EFF-D53D-4B7A-937F-FBFAD43E06E9}" presName="root" presStyleCnt="0">
        <dgm:presLayoutVars>
          <dgm:dir/>
          <dgm:resizeHandles val="exact"/>
        </dgm:presLayoutVars>
      </dgm:prSet>
      <dgm:spPr/>
    </dgm:pt>
    <dgm:pt modelId="{4CEB698B-1108-41F5-B7F1-ACB86A67E6AA}" type="pres">
      <dgm:prSet presAssocID="{09DFFAC2-D040-4EE3-89E8-0650E62BC01F}" presName="compNode" presStyleCnt="0"/>
      <dgm:spPr/>
    </dgm:pt>
    <dgm:pt modelId="{8473940D-B5DB-425D-899B-368641D230BE}" type="pres">
      <dgm:prSet presAssocID="{09DFFAC2-D040-4EE3-89E8-0650E62BC01F}" presName="iconBgRect" presStyleLbl="bgShp" presStyleIdx="0" presStyleCnt="3"/>
      <dgm:spPr/>
    </dgm:pt>
    <dgm:pt modelId="{F41E30A6-E9E4-42F4-8CE4-3C64BAF9F729}" type="pres">
      <dgm:prSet presAssocID="{09DFFAC2-D040-4EE3-89E8-0650E62BC01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r"/>
        </a:ext>
      </dgm:extLst>
    </dgm:pt>
    <dgm:pt modelId="{E0D4757D-F6C8-4D8F-95A8-00035D225507}" type="pres">
      <dgm:prSet presAssocID="{09DFFAC2-D040-4EE3-89E8-0650E62BC01F}" presName="spaceRect" presStyleCnt="0"/>
      <dgm:spPr/>
    </dgm:pt>
    <dgm:pt modelId="{387137C7-995F-4CFB-B1DA-B18CFBF6011F}" type="pres">
      <dgm:prSet presAssocID="{09DFFAC2-D040-4EE3-89E8-0650E62BC01F}" presName="textRect" presStyleLbl="revTx" presStyleIdx="0" presStyleCnt="3">
        <dgm:presLayoutVars>
          <dgm:chMax val="1"/>
          <dgm:chPref val="1"/>
        </dgm:presLayoutVars>
      </dgm:prSet>
      <dgm:spPr/>
    </dgm:pt>
    <dgm:pt modelId="{2893C06D-498A-4FB6-B8E0-E5C7DD0FEEEB}" type="pres">
      <dgm:prSet presAssocID="{B71D7F00-DC36-4D67-94A4-2BD40CA65A52}" presName="sibTrans" presStyleCnt="0"/>
      <dgm:spPr/>
    </dgm:pt>
    <dgm:pt modelId="{8D37D9FF-2ADA-4C4E-8F02-ACDEBD68E605}" type="pres">
      <dgm:prSet presAssocID="{3AC69F62-2664-4D69-87AA-C4BD593288BD}" presName="compNode" presStyleCnt="0"/>
      <dgm:spPr/>
    </dgm:pt>
    <dgm:pt modelId="{860081A1-7478-48E0-B181-3D3772C5BA03}" type="pres">
      <dgm:prSet presAssocID="{3AC69F62-2664-4D69-87AA-C4BD593288BD}" presName="iconBgRect" presStyleLbl="bgShp" presStyleIdx="1" presStyleCnt="3"/>
      <dgm:spPr/>
    </dgm:pt>
    <dgm:pt modelId="{061A4993-B1EE-46DD-B129-66B61A6E00E1}" type="pres">
      <dgm:prSet presAssocID="{3AC69F62-2664-4D69-87AA-C4BD593288B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ibbon"/>
        </a:ext>
      </dgm:extLst>
    </dgm:pt>
    <dgm:pt modelId="{7486D8FB-8F23-473F-A472-813520F24455}" type="pres">
      <dgm:prSet presAssocID="{3AC69F62-2664-4D69-87AA-C4BD593288BD}" presName="spaceRect" presStyleCnt="0"/>
      <dgm:spPr/>
    </dgm:pt>
    <dgm:pt modelId="{AE355F85-3C42-4C13-9820-9630522BF40C}" type="pres">
      <dgm:prSet presAssocID="{3AC69F62-2664-4D69-87AA-C4BD593288BD}" presName="textRect" presStyleLbl="revTx" presStyleIdx="1" presStyleCnt="3">
        <dgm:presLayoutVars>
          <dgm:chMax val="1"/>
          <dgm:chPref val="1"/>
        </dgm:presLayoutVars>
      </dgm:prSet>
      <dgm:spPr/>
    </dgm:pt>
    <dgm:pt modelId="{7B8FD0E2-DFD0-488D-8C0C-F79FF8A75EA1}" type="pres">
      <dgm:prSet presAssocID="{BFE5D543-711D-4B5C-B9D0-44FB91E6E09D}" presName="sibTrans" presStyleCnt="0"/>
      <dgm:spPr/>
    </dgm:pt>
    <dgm:pt modelId="{C80FA642-4FDF-48AE-BA07-4C5C2BBC8D8A}" type="pres">
      <dgm:prSet presAssocID="{6951C804-DC35-4A64-80F3-F1613DFE7044}" presName="compNode" presStyleCnt="0"/>
      <dgm:spPr/>
    </dgm:pt>
    <dgm:pt modelId="{6BC99522-626C-42CB-B09C-2F0344398FCA}" type="pres">
      <dgm:prSet presAssocID="{6951C804-DC35-4A64-80F3-F1613DFE7044}" presName="iconBgRect" presStyleLbl="bgShp" presStyleIdx="2" presStyleCnt="3"/>
      <dgm:spPr/>
    </dgm:pt>
    <dgm:pt modelId="{B5B3E841-3160-40B6-BCF8-C2404C72B05D}" type="pres">
      <dgm:prSet presAssocID="{6951C804-DC35-4A64-80F3-F1613DFE704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ocket"/>
        </a:ext>
      </dgm:extLst>
    </dgm:pt>
    <dgm:pt modelId="{E50143D6-2234-4363-85B5-34851D3D0174}" type="pres">
      <dgm:prSet presAssocID="{6951C804-DC35-4A64-80F3-F1613DFE7044}" presName="spaceRect" presStyleCnt="0"/>
      <dgm:spPr/>
    </dgm:pt>
    <dgm:pt modelId="{431C8798-9F07-4AA9-91AA-B30866D785D3}" type="pres">
      <dgm:prSet presAssocID="{6951C804-DC35-4A64-80F3-F1613DFE7044}" presName="textRect" presStyleLbl="revTx" presStyleIdx="2" presStyleCnt="3">
        <dgm:presLayoutVars>
          <dgm:chMax val="1"/>
          <dgm:chPref val="1"/>
        </dgm:presLayoutVars>
      </dgm:prSet>
      <dgm:spPr/>
    </dgm:pt>
  </dgm:ptLst>
  <dgm:cxnLst>
    <dgm:cxn modelId="{F2361707-A2C5-4059-8E9F-D00626DEBEAB}" type="presOf" srcId="{09DFFAC2-D040-4EE3-89E8-0650E62BC01F}" destId="{387137C7-995F-4CFB-B1DA-B18CFBF6011F}" srcOrd="0" destOrd="0" presId="urn:microsoft.com/office/officeart/2018/5/layout/IconCircleLabelList"/>
    <dgm:cxn modelId="{7D22B45E-2212-45DA-85F3-200527E00BDA}" srcId="{7B9A7EFF-D53D-4B7A-937F-FBFAD43E06E9}" destId="{09DFFAC2-D040-4EE3-89E8-0650E62BC01F}" srcOrd="0" destOrd="0" parTransId="{93A2B2FF-7C46-462C-89A2-3C0CD7A65143}" sibTransId="{B71D7F00-DC36-4D67-94A4-2BD40CA65A52}"/>
    <dgm:cxn modelId="{C6E79E4F-DEA6-409D-9E97-BF793C835F0D}" type="presOf" srcId="{7B9A7EFF-D53D-4B7A-937F-FBFAD43E06E9}" destId="{0714143A-D373-4E24-BDD5-F3108C5003A4}" srcOrd="0" destOrd="0" presId="urn:microsoft.com/office/officeart/2018/5/layout/IconCircleLabelList"/>
    <dgm:cxn modelId="{82E034AB-071E-4E26-B10E-52D6A14E6687}" srcId="{7B9A7EFF-D53D-4B7A-937F-FBFAD43E06E9}" destId="{6951C804-DC35-4A64-80F3-F1613DFE7044}" srcOrd="2" destOrd="0" parTransId="{BC203C50-B590-4B3B-AF61-0CC5E9C94E47}" sibTransId="{A5A3F341-CA7D-4B31-BA4A-B9FDA7D32AA3}"/>
    <dgm:cxn modelId="{E71A35B1-5B9F-4B22-99E5-C2C835D85E0C}" srcId="{7B9A7EFF-D53D-4B7A-937F-FBFAD43E06E9}" destId="{3AC69F62-2664-4D69-87AA-C4BD593288BD}" srcOrd="1" destOrd="0" parTransId="{91D8D019-2917-437B-90AC-CDCE5031EABB}" sibTransId="{BFE5D543-711D-4B5C-B9D0-44FB91E6E09D}"/>
    <dgm:cxn modelId="{16450FE6-F3E7-45FC-B57C-E03332F30627}" type="presOf" srcId="{3AC69F62-2664-4D69-87AA-C4BD593288BD}" destId="{AE355F85-3C42-4C13-9820-9630522BF40C}" srcOrd="0" destOrd="0" presId="urn:microsoft.com/office/officeart/2018/5/layout/IconCircleLabelList"/>
    <dgm:cxn modelId="{005C25E7-ADD8-4215-B274-11256DA0B59A}" type="presOf" srcId="{6951C804-DC35-4A64-80F3-F1613DFE7044}" destId="{431C8798-9F07-4AA9-91AA-B30866D785D3}" srcOrd="0" destOrd="0" presId="urn:microsoft.com/office/officeart/2018/5/layout/IconCircleLabelList"/>
    <dgm:cxn modelId="{24594829-8DD1-40CC-8FF4-5C0A6D7C20A3}" type="presParOf" srcId="{0714143A-D373-4E24-BDD5-F3108C5003A4}" destId="{4CEB698B-1108-41F5-B7F1-ACB86A67E6AA}" srcOrd="0" destOrd="0" presId="urn:microsoft.com/office/officeart/2018/5/layout/IconCircleLabelList"/>
    <dgm:cxn modelId="{16A46248-8654-4B61-9C4B-A905014EDD5A}" type="presParOf" srcId="{4CEB698B-1108-41F5-B7F1-ACB86A67E6AA}" destId="{8473940D-B5DB-425D-899B-368641D230BE}" srcOrd="0" destOrd="0" presId="urn:microsoft.com/office/officeart/2018/5/layout/IconCircleLabelList"/>
    <dgm:cxn modelId="{0FF4D098-D329-4602-AF48-4115E069356E}" type="presParOf" srcId="{4CEB698B-1108-41F5-B7F1-ACB86A67E6AA}" destId="{F41E30A6-E9E4-42F4-8CE4-3C64BAF9F729}" srcOrd="1" destOrd="0" presId="urn:microsoft.com/office/officeart/2018/5/layout/IconCircleLabelList"/>
    <dgm:cxn modelId="{252BC1B1-E377-4C48-831D-6E67CB17825C}" type="presParOf" srcId="{4CEB698B-1108-41F5-B7F1-ACB86A67E6AA}" destId="{E0D4757D-F6C8-4D8F-95A8-00035D225507}" srcOrd="2" destOrd="0" presId="urn:microsoft.com/office/officeart/2018/5/layout/IconCircleLabelList"/>
    <dgm:cxn modelId="{9A508743-52E0-4F4F-B0E1-FDCE49651447}" type="presParOf" srcId="{4CEB698B-1108-41F5-B7F1-ACB86A67E6AA}" destId="{387137C7-995F-4CFB-B1DA-B18CFBF6011F}" srcOrd="3" destOrd="0" presId="urn:microsoft.com/office/officeart/2018/5/layout/IconCircleLabelList"/>
    <dgm:cxn modelId="{A826CE4D-CF26-4858-A0FB-2B256E0A7254}" type="presParOf" srcId="{0714143A-D373-4E24-BDD5-F3108C5003A4}" destId="{2893C06D-498A-4FB6-B8E0-E5C7DD0FEEEB}" srcOrd="1" destOrd="0" presId="urn:microsoft.com/office/officeart/2018/5/layout/IconCircleLabelList"/>
    <dgm:cxn modelId="{48699229-16FC-45A3-B765-097365CCF908}" type="presParOf" srcId="{0714143A-D373-4E24-BDD5-F3108C5003A4}" destId="{8D37D9FF-2ADA-4C4E-8F02-ACDEBD68E605}" srcOrd="2" destOrd="0" presId="urn:microsoft.com/office/officeart/2018/5/layout/IconCircleLabelList"/>
    <dgm:cxn modelId="{181A040C-8FFE-42A3-87F1-6BFB83536EBF}" type="presParOf" srcId="{8D37D9FF-2ADA-4C4E-8F02-ACDEBD68E605}" destId="{860081A1-7478-48E0-B181-3D3772C5BA03}" srcOrd="0" destOrd="0" presId="urn:microsoft.com/office/officeart/2018/5/layout/IconCircleLabelList"/>
    <dgm:cxn modelId="{21980E55-A8EC-4F38-8AB5-13E59CEE07A4}" type="presParOf" srcId="{8D37D9FF-2ADA-4C4E-8F02-ACDEBD68E605}" destId="{061A4993-B1EE-46DD-B129-66B61A6E00E1}" srcOrd="1" destOrd="0" presId="urn:microsoft.com/office/officeart/2018/5/layout/IconCircleLabelList"/>
    <dgm:cxn modelId="{14F38E11-9F14-4348-9A25-2AE847E7A8D2}" type="presParOf" srcId="{8D37D9FF-2ADA-4C4E-8F02-ACDEBD68E605}" destId="{7486D8FB-8F23-473F-A472-813520F24455}" srcOrd="2" destOrd="0" presId="urn:microsoft.com/office/officeart/2018/5/layout/IconCircleLabelList"/>
    <dgm:cxn modelId="{D2A2836B-D876-484B-9464-E45763F702BC}" type="presParOf" srcId="{8D37D9FF-2ADA-4C4E-8F02-ACDEBD68E605}" destId="{AE355F85-3C42-4C13-9820-9630522BF40C}" srcOrd="3" destOrd="0" presId="urn:microsoft.com/office/officeart/2018/5/layout/IconCircleLabelList"/>
    <dgm:cxn modelId="{3B13FCE6-1F70-4E64-A851-7744582F1854}" type="presParOf" srcId="{0714143A-D373-4E24-BDD5-F3108C5003A4}" destId="{7B8FD0E2-DFD0-488D-8C0C-F79FF8A75EA1}" srcOrd="3" destOrd="0" presId="urn:microsoft.com/office/officeart/2018/5/layout/IconCircleLabelList"/>
    <dgm:cxn modelId="{9CFFF9E8-D9EC-4CC3-9B6E-211A974BCF01}" type="presParOf" srcId="{0714143A-D373-4E24-BDD5-F3108C5003A4}" destId="{C80FA642-4FDF-48AE-BA07-4C5C2BBC8D8A}" srcOrd="4" destOrd="0" presId="urn:microsoft.com/office/officeart/2018/5/layout/IconCircleLabelList"/>
    <dgm:cxn modelId="{9F36D1C8-35FF-4409-B397-3E14A3A0D070}" type="presParOf" srcId="{C80FA642-4FDF-48AE-BA07-4C5C2BBC8D8A}" destId="{6BC99522-626C-42CB-B09C-2F0344398FCA}" srcOrd="0" destOrd="0" presId="urn:microsoft.com/office/officeart/2018/5/layout/IconCircleLabelList"/>
    <dgm:cxn modelId="{39946083-44AE-4A4F-BF13-3F79FF235623}" type="presParOf" srcId="{C80FA642-4FDF-48AE-BA07-4C5C2BBC8D8A}" destId="{B5B3E841-3160-40B6-BCF8-C2404C72B05D}" srcOrd="1" destOrd="0" presId="urn:microsoft.com/office/officeart/2018/5/layout/IconCircleLabelList"/>
    <dgm:cxn modelId="{261DC943-EEC7-4264-836F-10B5F798C00A}" type="presParOf" srcId="{C80FA642-4FDF-48AE-BA07-4C5C2BBC8D8A}" destId="{E50143D6-2234-4363-85B5-34851D3D0174}" srcOrd="2" destOrd="0" presId="urn:microsoft.com/office/officeart/2018/5/layout/IconCircleLabelList"/>
    <dgm:cxn modelId="{C8D7CA5A-2E2A-4D33-96FF-E8C2DE8DF504}" type="presParOf" srcId="{C80FA642-4FDF-48AE-BA07-4C5C2BBC8D8A}" destId="{431C8798-9F07-4AA9-91AA-B30866D785D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7D5846-3BCE-48E2-98F8-D35DC3C75DEF}">
      <dsp:nvSpPr>
        <dsp:cNvPr id="0" name=""/>
        <dsp:cNvSpPr/>
      </dsp:nvSpPr>
      <dsp:spPr>
        <a:xfrm>
          <a:off x="7584466" y="761191"/>
          <a:ext cx="2016646" cy="2016749"/>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B73DCF-3B7F-4FC9-B4C3-B12E6514BE61}">
      <dsp:nvSpPr>
        <dsp:cNvPr id="0" name=""/>
        <dsp:cNvSpPr/>
      </dsp:nvSpPr>
      <dsp:spPr>
        <a:xfrm>
          <a:off x="7651919" y="828427"/>
          <a:ext cx="1882606" cy="1882276"/>
        </a:xfrm>
        <a:prstGeom prst="ellips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t>Headteacher Detention</a:t>
          </a:r>
        </a:p>
      </dsp:txBody>
      <dsp:txXfrm>
        <a:off x="7920862" y="1097375"/>
        <a:ext cx="1344719" cy="1344381"/>
      </dsp:txXfrm>
    </dsp:sp>
    <dsp:sp modelId="{46FDD21F-08BE-41C2-9DBD-02829ED201EB}">
      <dsp:nvSpPr>
        <dsp:cNvPr id="0" name=""/>
        <dsp:cNvSpPr/>
      </dsp:nvSpPr>
      <dsp:spPr>
        <a:xfrm rot="2700000">
          <a:off x="5491704" y="761049"/>
          <a:ext cx="2016679" cy="2016679"/>
        </a:xfrm>
        <a:prstGeom prst="teardrop">
          <a:avLst>
            <a:gd name="adj" fmla="val 100000"/>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1560F8-B519-469A-98DF-DA826E67E911}">
      <dsp:nvSpPr>
        <dsp:cNvPr id="0" name=""/>
        <dsp:cNvSpPr/>
      </dsp:nvSpPr>
      <dsp:spPr>
        <a:xfrm>
          <a:off x="5567820" y="828427"/>
          <a:ext cx="1882606" cy="1882276"/>
        </a:xfrm>
        <a:prstGeom prst="ellipse">
          <a:avLst/>
        </a:prstGeom>
        <a:solidFill>
          <a:schemeClr val="lt1">
            <a:alpha val="90000"/>
            <a:hueOff val="0"/>
            <a:satOff val="0"/>
            <a:lumOff val="0"/>
            <a:alphaOff val="0"/>
          </a:schemeClr>
        </a:solidFill>
        <a:ln w="19050" cap="flat" cmpd="sng" algn="ctr">
          <a:solidFill>
            <a:schemeClr val="accent2">
              <a:hueOff val="2147871"/>
              <a:satOff val="-6164"/>
              <a:lumOff val="-987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t>Head of Subject Detention</a:t>
          </a:r>
        </a:p>
      </dsp:txBody>
      <dsp:txXfrm>
        <a:off x="5836764" y="1097375"/>
        <a:ext cx="1344719" cy="1344381"/>
      </dsp:txXfrm>
    </dsp:sp>
    <dsp:sp modelId="{B119025D-F05D-4AC3-90EB-97CBB2D5B347}">
      <dsp:nvSpPr>
        <dsp:cNvPr id="0" name=""/>
        <dsp:cNvSpPr/>
      </dsp:nvSpPr>
      <dsp:spPr>
        <a:xfrm rot="2700000">
          <a:off x="3416253" y="761049"/>
          <a:ext cx="2016679" cy="2016679"/>
        </a:xfrm>
        <a:prstGeom prst="teardrop">
          <a:avLst>
            <a:gd name="adj" fmla="val 100000"/>
          </a:avLst>
        </a:prstGeom>
        <a:solidFill>
          <a:schemeClr val="accent2">
            <a:hueOff val="4295743"/>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F5DA35-5BBF-45DD-8776-1D617EB3371B}">
      <dsp:nvSpPr>
        <dsp:cNvPr id="0" name=""/>
        <dsp:cNvSpPr/>
      </dsp:nvSpPr>
      <dsp:spPr>
        <a:xfrm>
          <a:off x="3483721" y="828427"/>
          <a:ext cx="1882606" cy="1882276"/>
        </a:xfrm>
        <a:prstGeom prst="ellipse">
          <a:avLst/>
        </a:prstGeom>
        <a:solidFill>
          <a:schemeClr val="lt1">
            <a:alpha val="90000"/>
            <a:hueOff val="0"/>
            <a:satOff val="0"/>
            <a:lumOff val="0"/>
            <a:alphaOff val="0"/>
          </a:schemeClr>
        </a:solidFill>
        <a:ln w="19050" cap="flat" cmpd="sng" algn="ctr">
          <a:solidFill>
            <a:schemeClr val="accent2">
              <a:hueOff val="4295743"/>
              <a:satOff val="-12329"/>
              <a:lumOff val="-1973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t>Class Teacher Detention</a:t>
          </a:r>
        </a:p>
      </dsp:txBody>
      <dsp:txXfrm>
        <a:off x="3752665" y="1097375"/>
        <a:ext cx="1344719" cy="1344381"/>
      </dsp:txXfrm>
    </dsp:sp>
    <dsp:sp modelId="{04BE7F6C-BFA2-4895-9718-D290AF22599A}">
      <dsp:nvSpPr>
        <dsp:cNvPr id="0" name=""/>
        <dsp:cNvSpPr/>
      </dsp:nvSpPr>
      <dsp:spPr>
        <a:xfrm rot="2700000">
          <a:off x="1332154" y="761049"/>
          <a:ext cx="2016679" cy="2016679"/>
        </a:xfrm>
        <a:prstGeom prst="teardrop">
          <a:avLst>
            <a:gd name="adj" fmla="val 100000"/>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5C4378-C3B3-4B25-9D89-1322580ACDAF}">
      <dsp:nvSpPr>
        <dsp:cNvPr id="0" name=""/>
        <dsp:cNvSpPr/>
      </dsp:nvSpPr>
      <dsp:spPr>
        <a:xfrm>
          <a:off x="1399623" y="828427"/>
          <a:ext cx="1882606" cy="1882276"/>
        </a:xfrm>
        <a:prstGeom prst="ellipse">
          <a:avLst/>
        </a:prstGeom>
        <a:solidFill>
          <a:schemeClr val="lt1">
            <a:alpha val="90000"/>
            <a:hueOff val="0"/>
            <a:satOff val="0"/>
            <a:lumOff val="0"/>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t>Homework Support</a:t>
          </a:r>
        </a:p>
      </dsp:txBody>
      <dsp:txXfrm>
        <a:off x="1668567" y="1097375"/>
        <a:ext cx="1344719" cy="13443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478DC-5815-4FBB-8208-357EE24E3A60}">
      <dsp:nvSpPr>
        <dsp:cNvPr id="0" name=""/>
        <dsp:cNvSpPr/>
      </dsp:nvSpPr>
      <dsp:spPr>
        <a:xfrm>
          <a:off x="2861371" y="0"/>
          <a:ext cx="1843356" cy="1321763"/>
        </a:xfrm>
        <a:prstGeom prst="trapezoid">
          <a:avLst>
            <a:gd name="adj" fmla="val 69731"/>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GB" sz="3200" kern="1200"/>
        </a:p>
        <a:p>
          <a:pPr marL="0" lvl="0" indent="0" algn="ctr" defTabSz="1422400">
            <a:lnSpc>
              <a:spcPct val="90000"/>
            </a:lnSpc>
            <a:spcBef>
              <a:spcPct val="0"/>
            </a:spcBef>
            <a:spcAft>
              <a:spcPct val="35000"/>
            </a:spcAft>
            <a:buNone/>
          </a:pPr>
          <a:r>
            <a:rPr lang="en-GB" sz="2400" kern="1200">
              <a:solidFill>
                <a:schemeClr val="bg1"/>
              </a:solidFill>
              <a:latin typeface="Comic Sans MS" pitchFamily="66" charset="0"/>
            </a:rPr>
            <a:t>EHCP</a:t>
          </a:r>
        </a:p>
      </dsp:txBody>
      <dsp:txXfrm>
        <a:off x="2861371" y="0"/>
        <a:ext cx="1843356" cy="1321763"/>
      </dsp:txXfrm>
    </dsp:sp>
    <dsp:sp modelId="{E5E89D7F-CDB8-44E6-9848-900090ECF3E3}">
      <dsp:nvSpPr>
        <dsp:cNvPr id="0" name=""/>
        <dsp:cNvSpPr/>
      </dsp:nvSpPr>
      <dsp:spPr>
        <a:xfrm>
          <a:off x="1017322" y="1296133"/>
          <a:ext cx="5526149" cy="2640714"/>
        </a:xfrm>
        <a:prstGeom prst="trapezoid">
          <a:avLst>
            <a:gd name="adj" fmla="val 69731"/>
          </a:avLst>
        </a:prstGeom>
        <a:solidFill>
          <a:schemeClr val="accent4">
            <a:hueOff val="3299968"/>
            <a:satOff val="-14601"/>
            <a:lumOff val="-245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GB" sz="3200" kern="1200">
            <a:latin typeface="Comic Sans MS" pitchFamily="66" charset="0"/>
          </a:endParaRPr>
        </a:p>
      </dsp:txBody>
      <dsp:txXfrm>
        <a:off x="1984398" y="1296133"/>
        <a:ext cx="3591997" cy="2640714"/>
      </dsp:txXfrm>
    </dsp:sp>
    <dsp:sp modelId="{0AF45586-1976-4496-AA17-FE31E03C7528}">
      <dsp:nvSpPr>
        <dsp:cNvPr id="0" name=""/>
        <dsp:cNvSpPr/>
      </dsp:nvSpPr>
      <dsp:spPr>
        <a:xfrm>
          <a:off x="0" y="3962477"/>
          <a:ext cx="7566099" cy="1462728"/>
        </a:xfrm>
        <a:prstGeom prst="trapezoid">
          <a:avLst>
            <a:gd name="adj" fmla="val 69731"/>
          </a:avLst>
        </a:prstGeom>
        <a:solidFill>
          <a:schemeClr val="accent6"/>
        </a:solidFill>
        <a:ln w="1270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GB" sz="1800" kern="1200">
            <a:solidFill>
              <a:schemeClr val="bg1"/>
            </a:solidFill>
          </a:endParaRPr>
        </a:p>
      </dsp:txBody>
      <dsp:txXfrm>
        <a:off x="1324067" y="3962477"/>
        <a:ext cx="4917964" cy="14627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478DC-5815-4FBB-8208-357EE24E3A60}">
      <dsp:nvSpPr>
        <dsp:cNvPr id="0" name=""/>
        <dsp:cNvSpPr/>
      </dsp:nvSpPr>
      <dsp:spPr>
        <a:xfrm>
          <a:off x="2861371" y="0"/>
          <a:ext cx="1843356" cy="1321763"/>
        </a:xfrm>
        <a:prstGeom prst="trapezoid">
          <a:avLst>
            <a:gd name="adj" fmla="val 69731"/>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GB" sz="3200" kern="1200"/>
        </a:p>
        <a:p>
          <a:pPr marL="0" lvl="0" indent="0" algn="ctr" defTabSz="1422400">
            <a:lnSpc>
              <a:spcPct val="90000"/>
            </a:lnSpc>
            <a:spcBef>
              <a:spcPct val="0"/>
            </a:spcBef>
            <a:spcAft>
              <a:spcPct val="35000"/>
            </a:spcAft>
            <a:buNone/>
          </a:pPr>
          <a:r>
            <a:rPr lang="en-GB" sz="2400" kern="1200">
              <a:solidFill>
                <a:schemeClr val="bg1"/>
              </a:solidFill>
              <a:latin typeface="Comic Sans MS" pitchFamily="66" charset="0"/>
            </a:rPr>
            <a:t>EHCP</a:t>
          </a:r>
        </a:p>
      </dsp:txBody>
      <dsp:txXfrm>
        <a:off x="2861371" y="0"/>
        <a:ext cx="1843356" cy="1321763"/>
      </dsp:txXfrm>
    </dsp:sp>
    <dsp:sp modelId="{E5E89D7F-CDB8-44E6-9848-900090ECF3E3}">
      <dsp:nvSpPr>
        <dsp:cNvPr id="0" name=""/>
        <dsp:cNvSpPr/>
      </dsp:nvSpPr>
      <dsp:spPr>
        <a:xfrm>
          <a:off x="1017322" y="1296133"/>
          <a:ext cx="5526149" cy="2640714"/>
        </a:xfrm>
        <a:prstGeom prst="trapezoid">
          <a:avLst>
            <a:gd name="adj" fmla="val 69731"/>
          </a:avLst>
        </a:prstGeom>
        <a:solidFill>
          <a:schemeClr val="accent4">
            <a:hueOff val="3299968"/>
            <a:satOff val="-14601"/>
            <a:lumOff val="-245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GB" sz="3200" kern="1200">
            <a:latin typeface="Comic Sans MS" pitchFamily="66" charset="0"/>
          </a:endParaRPr>
        </a:p>
      </dsp:txBody>
      <dsp:txXfrm>
        <a:off x="1984398" y="1296133"/>
        <a:ext cx="3591997" cy="2640714"/>
      </dsp:txXfrm>
    </dsp:sp>
    <dsp:sp modelId="{0AF45586-1976-4496-AA17-FE31E03C7528}">
      <dsp:nvSpPr>
        <dsp:cNvPr id="0" name=""/>
        <dsp:cNvSpPr/>
      </dsp:nvSpPr>
      <dsp:spPr>
        <a:xfrm>
          <a:off x="0" y="3962477"/>
          <a:ext cx="7566099" cy="1462728"/>
        </a:xfrm>
        <a:prstGeom prst="trapezoid">
          <a:avLst>
            <a:gd name="adj" fmla="val 69731"/>
          </a:avLst>
        </a:prstGeom>
        <a:solidFill>
          <a:schemeClr val="accent6"/>
        </a:solidFill>
        <a:ln w="1270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GB" sz="1800" kern="1200">
            <a:solidFill>
              <a:schemeClr val="bg1"/>
            </a:solidFill>
          </a:endParaRPr>
        </a:p>
      </dsp:txBody>
      <dsp:txXfrm>
        <a:off x="1324067" y="3962477"/>
        <a:ext cx="4917964" cy="14627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9DC98-5BDD-4786-9269-B8148ADA41A4}">
      <dsp:nvSpPr>
        <dsp:cNvPr id="0" name=""/>
        <dsp:cNvSpPr/>
      </dsp:nvSpPr>
      <dsp:spPr>
        <a:xfrm>
          <a:off x="679050" y="850424"/>
          <a:ext cx="1887187" cy="188718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169CBB-E449-431A-B8A2-A53C84B34E30}">
      <dsp:nvSpPr>
        <dsp:cNvPr id="0" name=""/>
        <dsp:cNvSpPr/>
      </dsp:nvSpPr>
      <dsp:spPr>
        <a:xfrm>
          <a:off x="1081237" y="1252612"/>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125960-C40D-4EB9-8C6D-3173A5369733}">
      <dsp:nvSpPr>
        <dsp:cNvPr id="0" name=""/>
        <dsp:cNvSpPr/>
      </dsp:nvSpPr>
      <dsp:spPr>
        <a:xfrm>
          <a:off x="75768" y="3325425"/>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GB" sz="2300" kern="1200"/>
            <a:t>Bronze certificate from form tutor</a:t>
          </a:r>
          <a:endParaRPr lang="en-US" sz="2300" kern="1200"/>
        </a:p>
      </dsp:txBody>
      <dsp:txXfrm>
        <a:off x="75768" y="3325425"/>
        <a:ext cx="3093750" cy="720000"/>
      </dsp:txXfrm>
    </dsp:sp>
    <dsp:sp modelId="{811FBF7C-E368-4E01-AB25-A0304C261690}">
      <dsp:nvSpPr>
        <dsp:cNvPr id="0" name=""/>
        <dsp:cNvSpPr/>
      </dsp:nvSpPr>
      <dsp:spPr>
        <a:xfrm>
          <a:off x="4314206" y="850424"/>
          <a:ext cx="1887187" cy="188718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88A745-0641-4E82-A943-497FB627D9FC}">
      <dsp:nvSpPr>
        <dsp:cNvPr id="0" name=""/>
        <dsp:cNvSpPr/>
      </dsp:nvSpPr>
      <dsp:spPr>
        <a:xfrm>
          <a:off x="4716393" y="1252612"/>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7A433F-9AD2-42A3-B8A9-AB99140533C7}">
      <dsp:nvSpPr>
        <dsp:cNvPr id="0" name=""/>
        <dsp:cNvSpPr/>
      </dsp:nvSpPr>
      <dsp:spPr>
        <a:xfrm>
          <a:off x="3710925" y="3325425"/>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latin typeface="Aptos Display" panose="02110004020202020204"/>
            </a:rPr>
            <a:t>Class Charts notification home</a:t>
          </a:r>
          <a:endParaRPr lang="en-US" sz="2300" kern="1200"/>
        </a:p>
      </dsp:txBody>
      <dsp:txXfrm>
        <a:off x="3710925" y="3325425"/>
        <a:ext cx="3093750" cy="720000"/>
      </dsp:txXfrm>
    </dsp:sp>
    <dsp:sp modelId="{A53812B8-AADB-48FB-932D-79D3DA437B13}">
      <dsp:nvSpPr>
        <dsp:cNvPr id="0" name=""/>
        <dsp:cNvSpPr/>
      </dsp:nvSpPr>
      <dsp:spPr>
        <a:xfrm>
          <a:off x="7949362" y="850424"/>
          <a:ext cx="1887187" cy="188718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9920F7-F922-4CC7-8ECE-B6436A96FC93}">
      <dsp:nvSpPr>
        <dsp:cNvPr id="0" name=""/>
        <dsp:cNvSpPr/>
      </dsp:nvSpPr>
      <dsp:spPr>
        <a:xfrm>
          <a:off x="8351550" y="1252612"/>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F44366-EA9E-4AA9-A571-2A23FA311407}">
      <dsp:nvSpPr>
        <dsp:cNvPr id="0" name=""/>
        <dsp:cNvSpPr/>
      </dsp:nvSpPr>
      <dsp:spPr>
        <a:xfrm>
          <a:off x="7346081" y="3325425"/>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latin typeface="Aptos Display" panose="02110004020202020204"/>
            </a:rPr>
            <a:t>Awarded positives</a:t>
          </a:r>
          <a:endParaRPr lang="en-US" sz="2300" kern="1200"/>
        </a:p>
      </dsp:txBody>
      <dsp:txXfrm>
        <a:off x="7346081" y="3325425"/>
        <a:ext cx="309375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9DC98-5BDD-4786-9269-B8148ADA41A4}">
      <dsp:nvSpPr>
        <dsp:cNvPr id="0" name=""/>
        <dsp:cNvSpPr/>
      </dsp:nvSpPr>
      <dsp:spPr>
        <a:xfrm>
          <a:off x="973190" y="1258979"/>
          <a:ext cx="1264141" cy="126414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169CBB-E449-431A-B8A2-A53C84B34E30}">
      <dsp:nvSpPr>
        <dsp:cNvPr id="0" name=""/>
        <dsp:cNvSpPr/>
      </dsp:nvSpPr>
      <dsp:spPr>
        <a:xfrm>
          <a:off x="1242597" y="1528387"/>
          <a:ext cx="725326" cy="725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125960-C40D-4EB9-8C6D-3173A5369733}">
      <dsp:nvSpPr>
        <dsp:cNvPr id="0" name=""/>
        <dsp:cNvSpPr/>
      </dsp:nvSpPr>
      <dsp:spPr>
        <a:xfrm>
          <a:off x="569079" y="2916870"/>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rtl="0">
            <a:lnSpc>
              <a:spcPct val="100000"/>
            </a:lnSpc>
            <a:spcBef>
              <a:spcPct val="0"/>
            </a:spcBef>
            <a:spcAft>
              <a:spcPct val="35000"/>
            </a:spcAft>
            <a:buNone/>
            <a:defRPr cap="all"/>
          </a:pPr>
          <a:r>
            <a:rPr lang="en-GB" sz="1600" kern="1200">
              <a:latin typeface="Aptos Display" panose="02110004020202020204"/>
            </a:rPr>
            <a:t>Silver</a:t>
          </a:r>
          <a:r>
            <a:rPr lang="en-GB" sz="1600" kern="1200"/>
            <a:t> certificate </a:t>
          </a:r>
          <a:r>
            <a:rPr lang="en-GB" sz="1600" kern="1200">
              <a:latin typeface="Aptos Display" panose="02110004020202020204"/>
            </a:rPr>
            <a:t>in Rewards Assembly</a:t>
          </a:r>
          <a:endParaRPr lang="en-US" sz="1600" kern="1200"/>
        </a:p>
      </dsp:txBody>
      <dsp:txXfrm>
        <a:off x="569079" y="2916870"/>
        <a:ext cx="2072362" cy="720000"/>
      </dsp:txXfrm>
    </dsp:sp>
    <dsp:sp modelId="{811FBF7C-E368-4E01-AB25-A0304C261690}">
      <dsp:nvSpPr>
        <dsp:cNvPr id="0" name=""/>
        <dsp:cNvSpPr/>
      </dsp:nvSpPr>
      <dsp:spPr>
        <a:xfrm>
          <a:off x="3408216" y="1258979"/>
          <a:ext cx="1264141" cy="126414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88A745-0641-4E82-A943-497FB627D9FC}">
      <dsp:nvSpPr>
        <dsp:cNvPr id="0" name=""/>
        <dsp:cNvSpPr/>
      </dsp:nvSpPr>
      <dsp:spPr>
        <a:xfrm>
          <a:off x="3677623" y="1528387"/>
          <a:ext cx="725326" cy="725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7A433F-9AD2-42A3-B8A9-AB99140533C7}">
      <dsp:nvSpPr>
        <dsp:cNvPr id="0" name=""/>
        <dsp:cNvSpPr/>
      </dsp:nvSpPr>
      <dsp:spPr>
        <a:xfrm>
          <a:off x="3004105" y="2916870"/>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rtl="0">
            <a:lnSpc>
              <a:spcPct val="100000"/>
            </a:lnSpc>
            <a:spcBef>
              <a:spcPct val="0"/>
            </a:spcBef>
            <a:spcAft>
              <a:spcPct val="35000"/>
            </a:spcAft>
            <a:buNone/>
            <a:defRPr cap="all"/>
          </a:pPr>
          <a:r>
            <a:rPr lang="en-US" sz="1600" kern="1200">
              <a:latin typeface="Aptos Display" panose="02110004020202020204"/>
            </a:rPr>
            <a:t>Class Charts notification home</a:t>
          </a:r>
          <a:endParaRPr lang="en-US" sz="1600" kern="1200"/>
        </a:p>
      </dsp:txBody>
      <dsp:txXfrm>
        <a:off x="3004105" y="2916870"/>
        <a:ext cx="2072362" cy="720000"/>
      </dsp:txXfrm>
    </dsp:sp>
    <dsp:sp modelId="{A53812B8-AADB-48FB-932D-79D3DA437B13}">
      <dsp:nvSpPr>
        <dsp:cNvPr id="0" name=""/>
        <dsp:cNvSpPr/>
      </dsp:nvSpPr>
      <dsp:spPr>
        <a:xfrm>
          <a:off x="5843242" y="1258979"/>
          <a:ext cx="1264141" cy="126414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9920F7-F922-4CC7-8ECE-B6436A96FC93}">
      <dsp:nvSpPr>
        <dsp:cNvPr id="0" name=""/>
        <dsp:cNvSpPr/>
      </dsp:nvSpPr>
      <dsp:spPr>
        <a:xfrm>
          <a:off x="6112649" y="1528387"/>
          <a:ext cx="725326" cy="725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F44366-EA9E-4AA9-A571-2A23FA311407}">
      <dsp:nvSpPr>
        <dsp:cNvPr id="0" name=""/>
        <dsp:cNvSpPr/>
      </dsp:nvSpPr>
      <dsp:spPr>
        <a:xfrm>
          <a:off x="5439131" y="2916870"/>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rtl="0">
            <a:lnSpc>
              <a:spcPct val="100000"/>
            </a:lnSpc>
            <a:spcBef>
              <a:spcPct val="0"/>
            </a:spcBef>
            <a:spcAft>
              <a:spcPct val="35000"/>
            </a:spcAft>
            <a:buNone/>
            <a:defRPr cap="all"/>
          </a:pPr>
          <a:r>
            <a:rPr lang="en-US" sz="1600" kern="1200">
              <a:latin typeface="Aptos Display" panose="02110004020202020204"/>
            </a:rPr>
            <a:t>Awarded positives</a:t>
          </a:r>
          <a:endParaRPr lang="en-US" sz="1600" kern="1200"/>
        </a:p>
      </dsp:txBody>
      <dsp:txXfrm>
        <a:off x="5439131" y="2916870"/>
        <a:ext cx="2072362" cy="720000"/>
      </dsp:txXfrm>
    </dsp:sp>
    <dsp:sp modelId="{4C1C8960-9D31-4B28-8D0C-E593AA8CBAEB}">
      <dsp:nvSpPr>
        <dsp:cNvPr id="0" name=""/>
        <dsp:cNvSpPr/>
      </dsp:nvSpPr>
      <dsp:spPr>
        <a:xfrm>
          <a:off x="8278268" y="1258979"/>
          <a:ext cx="1264141" cy="1264141"/>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B3FBED-3941-44EC-B47B-200716A88445}">
      <dsp:nvSpPr>
        <dsp:cNvPr id="0" name=""/>
        <dsp:cNvSpPr/>
      </dsp:nvSpPr>
      <dsp:spPr>
        <a:xfrm>
          <a:off x="8547675" y="1528387"/>
          <a:ext cx="725326" cy="725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3788EA-8594-49C5-9066-3EFFAB032783}">
      <dsp:nvSpPr>
        <dsp:cNvPr id="0" name=""/>
        <dsp:cNvSpPr/>
      </dsp:nvSpPr>
      <dsp:spPr>
        <a:xfrm>
          <a:off x="7874157" y="2916870"/>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rtl="0">
            <a:lnSpc>
              <a:spcPct val="100000"/>
            </a:lnSpc>
            <a:spcBef>
              <a:spcPct val="0"/>
            </a:spcBef>
            <a:spcAft>
              <a:spcPct val="35000"/>
            </a:spcAft>
            <a:buNone/>
            <a:defRPr cap="all"/>
          </a:pPr>
          <a:r>
            <a:rPr lang="en-GB" sz="1600" kern="1200">
              <a:latin typeface="Aptos Display" panose="02110004020202020204"/>
            </a:rPr>
            <a:t>Ice Cream Truck </a:t>
          </a:r>
          <a:endParaRPr lang="en-GB" sz="1600" kern="1200"/>
        </a:p>
      </dsp:txBody>
      <dsp:txXfrm>
        <a:off x="7874157" y="2916870"/>
        <a:ext cx="2072362"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73940D-B5DB-425D-899B-368641D230BE}">
      <dsp:nvSpPr>
        <dsp:cNvPr id="0" name=""/>
        <dsp:cNvSpPr/>
      </dsp:nvSpPr>
      <dsp:spPr>
        <a:xfrm>
          <a:off x="973190" y="1258979"/>
          <a:ext cx="1264141" cy="126414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1E30A6-E9E4-42F4-8CE4-3C64BAF9F729}">
      <dsp:nvSpPr>
        <dsp:cNvPr id="0" name=""/>
        <dsp:cNvSpPr/>
      </dsp:nvSpPr>
      <dsp:spPr>
        <a:xfrm>
          <a:off x="1242597" y="1528387"/>
          <a:ext cx="725326" cy="725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7137C7-995F-4CFB-B1DA-B18CFBF6011F}">
      <dsp:nvSpPr>
        <dsp:cNvPr id="0" name=""/>
        <dsp:cNvSpPr/>
      </dsp:nvSpPr>
      <dsp:spPr>
        <a:xfrm>
          <a:off x="569079" y="2916870"/>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Chip</a:t>
          </a:r>
          <a:r>
            <a:rPr lang="en-US" sz="1500" kern="1200" baseline="0"/>
            <a:t> shop reward</a:t>
          </a:r>
          <a:endParaRPr lang="en-US" sz="1500" kern="1200"/>
        </a:p>
      </dsp:txBody>
      <dsp:txXfrm>
        <a:off x="569079" y="2916870"/>
        <a:ext cx="2072362" cy="720000"/>
      </dsp:txXfrm>
    </dsp:sp>
    <dsp:sp modelId="{E24CF413-1348-449B-8495-02F855A49A0F}">
      <dsp:nvSpPr>
        <dsp:cNvPr id="0" name=""/>
        <dsp:cNvSpPr/>
      </dsp:nvSpPr>
      <dsp:spPr>
        <a:xfrm>
          <a:off x="3408216" y="1258979"/>
          <a:ext cx="1264141" cy="126414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D936B5-2586-4B6B-9078-E25221E8F302}">
      <dsp:nvSpPr>
        <dsp:cNvPr id="0" name=""/>
        <dsp:cNvSpPr/>
      </dsp:nvSpPr>
      <dsp:spPr>
        <a:xfrm>
          <a:off x="3677623" y="1528387"/>
          <a:ext cx="725326" cy="725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826864-060B-4221-BDED-377DD0914B77}">
      <dsp:nvSpPr>
        <dsp:cNvPr id="0" name=""/>
        <dsp:cNvSpPr/>
      </dsp:nvSpPr>
      <dsp:spPr>
        <a:xfrm>
          <a:off x="3004105" y="2916870"/>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a:latin typeface="Aptos Display" panose="02110004020202020204"/>
            </a:rPr>
            <a:t>Class Charts notification</a:t>
          </a:r>
          <a:endParaRPr lang="en-GB" sz="1500" kern="1200"/>
        </a:p>
      </dsp:txBody>
      <dsp:txXfrm>
        <a:off x="3004105" y="2916870"/>
        <a:ext cx="2072362" cy="720000"/>
      </dsp:txXfrm>
    </dsp:sp>
    <dsp:sp modelId="{860081A1-7478-48E0-B181-3D3772C5BA03}">
      <dsp:nvSpPr>
        <dsp:cNvPr id="0" name=""/>
        <dsp:cNvSpPr/>
      </dsp:nvSpPr>
      <dsp:spPr>
        <a:xfrm>
          <a:off x="5843242" y="1258979"/>
          <a:ext cx="1264141" cy="126414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1A4993-B1EE-46DD-B129-66B61A6E00E1}">
      <dsp:nvSpPr>
        <dsp:cNvPr id="0" name=""/>
        <dsp:cNvSpPr/>
      </dsp:nvSpPr>
      <dsp:spPr>
        <a:xfrm>
          <a:off x="6112649" y="1528387"/>
          <a:ext cx="725326" cy="725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355F85-3C42-4C13-9820-9630522BF40C}">
      <dsp:nvSpPr>
        <dsp:cNvPr id="0" name=""/>
        <dsp:cNvSpPr/>
      </dsp:nvSpPr>
      <dsp:spPr>
        <a:xfrm>
          <a:off x="5439131" y="2916870"/>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a:t>Gold certificate in rewards assembly</a:t>
          </a:r>
          <a:endParaRPr lang="en-US" sz="1500" kern="1200"/>
        </a:p>
      </dsp:txBody>
      <dsp:txXfrm>
        <a:off x="5439131" y="2916870"/>
        <a:ext cx="2072362" cy="720000"/>
      </dsp:txXfrm>
    </dsp:sp>
    <dsp:sp modelId="{6BC99522-626C-42CB-B09C-2F0344398FCA}">
      <dsp:nvSpPr>
        <dsp:cNvPr id="0" name=""/>
        <dsp:cNvSpPr/>
      </dsp:nvSpPr>
      <dsp:spPr>
        <a:xfrm>
          <a:off x="8278268" y="1258979"/>
          <a:ext cx="1264141" cy="1264141"/>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B3E841-3160-40B6-BCF8-C2404C72B05D}">
      <dsp:nvSpPr>
        <dsp:cNvPr id="0" name=""/>
        <dsp:cNvSpPr/>
      </dsp:nvSpPr>
      <dsp:spPr>
        <a:xfrm>
          <a:off x="8547675" y="1528387"/>
          <a:ext cx="725326" cy="725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1C8798-9F07-4AA9-91AA-B30866D785D3}">
      <dsp:nvSpPr>
        <dsp:cNvPr id="0" name=""/>
        <dsp:cNvSpPr/>
      </dsp:nvSpPr>
      <dsp:spPr>
        <a:xfrm>
          <a:off x="7874157" y="2916870"/>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GB" sz="1500" kern="1200">
              <a:latin typeface="Aptos Display" panose="02110004020202020204"/>
            </a:rPr>
            <a:t>Gold rewards raffle day to win days out</a:t>
          </a:r>
          <a:endParaRPr lang="en-GB" sz="1500" kern="1200"/>
        </a:p>
      </dsp:txBody>
      <dsp:txXfrm>
        <a:off x="7874157" y="2916870"/>
        <a:ext cx="2072362"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73940D-B5DB-425D-899B-368641D230BE}">
      <dsp:nvSpPr>
        <dsp:cNvPr id="0" name=""/>
        <dsp:cNvSpPr/>
      </dsp:nvSpPr>
      <dsp:spPr>
        <a:xfrm>
          <a:off x="679050" y="850424"/>
          <a:ext cx="1887187" cy="188718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1E30A6-E9E4-42F4-8CE4-3C64BAF9F729}">
      <dsp:nvSpPr>
        <dsp:cNvPr id="0" name=""/>
        <dsp:cNvSpPr/>
      </dsp:nvSpPr>
      <dsp:spPr>
        <a:xfrm>
          <a:off x="1081237" y="1252612"/>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7137C7-995F-4CFB-B1DA-B18CFBF6011F}">
      <dsp:nvSpPr>
        <dsp:cNvPr id="0" name=""/>
        <dsp:cNvSpPr/>
      </dsp:nvSpPr>
      <dsp:spPr>
        <a:xfrm>
          <a:off x="75768" y="3325425"/>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Trip</a:t>
          </a:r>
          <a:r>
            <a:rPr lang="en-US" sz="2300" kern="1200" baseline="0"/>
            <a:t> to Sandbrook park </a:t>
          </a:r>
          <a:r>
            <a:rPr lang="en-US" sz="2300" kern="1200" baseline="0">
              <a:latin typeface="Aptos Display" panose="02110004020202020204"/>
            </a:rPr>
            <a:t>bowling</a:t>
          </a:r>
          <a:endParaRPr lang="en-US" sz="2300" kern="1200"/>
        </a:p>
      </dsp:txBody>
      <dsp:txXfrm>
        <a:off x="75768" y="3325425"/>
        <a:ext cx="3093750" cy="720000"/>
      </dsp:txXfrm>
    </dsp:sp>
    <dsp:sp modelId="{860081A1-7478-48E0-B181-3D3772C5BA03}">
      <dsp:nvSpPr>
        <dsp:cNvPr id="0" name=""/>
        <dsp:cNvSpPr/>
      </dsp:nvSpPr>
      <dsp:spPr>
        <a:xfrm>
          <a:off x="4314206" y="850424"/>
          <a:ext cx="1887187" cy="188718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1A4993-B1EE-46DD-B129-66B61A6E00E1}">
      <dsp:nvSpPr>
        <dsp:cNvPr id="0" name=""/>
        <dsp:cNvSpPr/>
      </dsp:nvSpPr>
      <dsp:spPr>
        <a:xfrm>
          <a:off x="4716393" y="1252612"/>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355F85-3C42-4C13-9820-9630522BF40C}">
      <dsp:nvSpPr>
        <dsp:cNvPr id="0" name=""/>
        <dsp:cNvSpPr/>
      </dsp:nvSpPr>
      <dsp:spPr>
        <a:xfrm>
          <a:off x="3710925" y="3325425"/>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GB" sz="2300" kern="1200">
              <a:latin typeface="Aptos Display" panose="02110004020202020204"/>
            </a:rPr>
            <a:t>Platinum</a:t>
          </a:r>
          <a:r>
            <a:rPr lang="en-GB" sz="2300" kern="1200"/>
            <a:t> certificate</a:t>
          </a:r>
          <a:endParaRPr lang="en-US" sz="2300" kern="1200"/>
        </a:p>
      </dsp:txBody>
      <dsp:txXfrm>
        <a:off x="3710925" y="3325425"/>
        <a:ext cx="3093750" cy="720000"/>
      </dsp:txXfrm>
    </dsp:sp>
    <dsp:sp modelId="{6BC99522-626C-42CB-B09C-2F0344398FCA}">
      <dsp:nvSpPr>
        <dsp:cNvPr id="0" name=""/>
        <dsp:cNvSpPr/>
      </dsp:nvSpPr>
      <dsp:spPr>
        <a:xfrm>
          <a:off x="7949362" y="850424"/>
          <a:ext cx="1887187" cy="188718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B3E841-3160-40B6-BCF8-C2404C72B05D}">
      <dsp:nvSpPr>
        <dsp:cNvPr id="0" name=""/>
        <dsp:cNvSpPr/>
      </dsp:nvSpPr>
      <dsp:spPr>
        <a:xfrm>
          <a:off x="8351550" y="1252612"/>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1C8798-9F07-4AA9-91AA-B30866D785D3}">
      <dsp:nvSpPr>
        <dsp:cNvPr id="0" name=""/>
        <dsp:cNvSpPr/>
      </dsp:nvSpPr>
      <dsp:spPr>
        <a:xfrm>
          <a:off x="7346081" y="3325425"/>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GB" sz="2300" kern="1200">
              <a:latin typeface="Aptos Display" panose="02110004020202020204"/>
            </a:rPr>
            <a:t>Class Charts notifcation</a:t>
          </a:r>
          <a:endParaRPr lang="en-GB" sz="2300" kern="1200"/>
        </a:p>
      </dsp:txBody>
      <dsp:txXfrm>
        <a:off x="7346081" y="3325425"/>
        <a:ext cx="3093750" cy="720000"/>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497E17-DF91-4A92-8C3A-73662C33E00B}" type="datetimeFigureOut">
              <a:rPr lang="en-GB" smtClean="0"/>
              <a:t>17/09/2024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D51930-1DBC-4BD5-A02A-3EA345B009D8}" type="slidenum">
              <a:rPr lang="en-GB" smtClean="0"/>
              <a:t>‹#›</a:t>
            </a:fld>
            <a:endParaRPr lang="en-GB"/>
          </a:p>
        </p:txBody>
      </p:sp>
    </p:spTree>
    <p:extLst>
      <p:ext uri="{BB962C8B-B14F-4D97-AF65-F5344CB8AC3E}">
        <p14:creationId xmlns:p14="http://schemas.microsoft.com/office/powerpoint/2010/main" val="2685641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Welcome to the PIE for Year 7. I am Mr Deane, assistant HT and responsible for KS3 </a:t>
            </a:r>
            <a:r>
              <a:rPr lang="en-US" err="1">
                <a:latin typeface="Calibri"/>
                <a:ea typeface="Calibri"/>
                <a:cs typeface="Calibri"/>
              </a:rPr>
              <a:t>behaviour</a:t>
            </a:r>
            <a:r>
              <a:rPr lang="en-US">
                <a:latin typeface="Calibri"/>
                <a:ea typeface="Calibri"/>
                <a:cs typeface="Calibri"/>
              </a:rPr>
              <a:t> and standards.  I will also be talking to you tonight about Rewards and Extra curricular activities in Year 7. I would like to introduce you to the colleagues who will be speaking to you this evening. Ms Clough – assistant headteacher and head of year 7 who will be speaking to you about our pastoral offer and assessment. Mr Slack who is our Deputy Headteacher and will be speaking to you about the Curriculum. Mr Robinson who now has a whole school responsibility for homework will be discussing homework with you and finally Mrs Heywood who is our SENCO and will be talking about our offer. I will now pass over to Miss Clough who will talk to you about our pastoral provision </a:t>
            </a:r>
          </a:p>
        </p:txBody>
      </p:sp>
      <p:sp>
        <p:nvSpPr>
          <p:cNvPr id="4" name="Slide Number Placeholder 3"/>
          <p:cNvSpPr>
            <a:spLocks noGrp="1"/>
          </p:cNvSpPr>
          <p:nvPr>
            <p:ph type="sldNum" sz="quarter" idx="5"/>
          </p:nvPr>
        </p:nvSpPr>
        <p:spPr/>
        <p:txBody>
          <a:bodyPr/>
          <a:lstStyle/>
          <a:p>
            <a:fld id="{C4D51930-1DBC-4BD5-A02A-3EA345B009D8}" type="slidenum">
              <a:rPr lang="en-GB" smtClean="0"/>
              <a:t>2</a:t>
            </a:fld>
            <a:endParaRPr lang="en-GB"/>
          </a:p>
        </p:txBody>
      </p:sp>
    </p:spTree>
    <p:extLst>
      <p:ext uri="{BB962C8B-B14F-4D97-AF65-F5344CB8AC3E}">
        <p14:creationId xmlns:p14="http://schemas.microsoft.com/office/powerpoint/2010/main" val="2402225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  more</a:t>
            </a:r>
            <a:r>
              <a:rPr lang="en-GB" baseline="0"/>
              <a:t> memory sticks, lost work, files saved at home, not handed in,  even email homework, collaborate of projects with file sharing.</a:t>
            </a:r>
            <a:endParaRPr lang="en-GB"/>
          </a:p>
        </p:txBody>
      </p:sp>
      <p:sp>
        <p:nvSpPr>
          <p:cNvPr id="4" name="Slide Number Placeholder 3"/>
          <p:cNvSpPr>
            <a:spLocks noGrp="1"/>
          </p:cNvSpPr>
          <p:nvPr>
            <p:ph type="sldNum" sz="quarter" idx="10"/>
          </p:nvPr>
        </p:nvSpPr>
        <p:spPr/>
        <p:txBody>
          <a:bodyPr/>
          <a:lstStyle/>
          <a:p>
            <a:fld id="{32EC00F0-D166-42A5-9BF0-3BA4DEA84EF8}" type="slidenum">
              <a:rPr lang="en-GB" smtClean="0"/>
              <a:pPr/>
              <a:t>21</a:t>
            </a:fld>
            <a:endParaRPr lang="en-GB"/>
          </a:p>
        </p:txBody>
      </p:sp>
    </p:spTree>
    <p:extLst>
      <p:ext uri="{BB962C8B-B14F-4D97-AF65-F5344CB8AC3E}">
        <p14:creationId xmlns:p14="http://schemas.microsoft.com/office/powerpoint/2010/main" val="1000414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882396">
              <a:defRPr/>
            </a:pPr>
            <a:fld id="{B0D48144-5B27-498E-9CB5-0875E24C8423}" type="slidenum">
              <a:rPr lang="en-GB">
                <a:solidFill>
                  <a:prstClr val="black"/>
                </a:solidFill>
                <a:latin typeface="Calibri" panose="020F0502020204030204"/>
              </a:rPr>
              <a:pPr defTabSz="882396">
                <a:defRPr/>
              </a:pPr>
              <a:t>27</a:t>
            </a:fld>
            <a:endParaRPr lang="en-GB">
              <a:solidFill>
                <a:prstClr val="black"/>
              </a:solidFill>
              <a:latin typeface="Calibri" panose="020F0502020204030204"/>
            </a:endParaRPr>
          </a:p>
        </p:txBody>
      </p:sp>
    </p:spTree>
    <p:extLst>
      <p:ext uri="{BB962C8B-B14F-4D97-AF65-F5344CB8AC3E}">
        <p14:creationId xmlns:p14="http://schemas.microsoft.com/office/powerpoint/2010/main" val="4064027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2400"/>
              </a:spcAft>
            </a:pPr>
            <a:r>
              <a:rPr lang="en-GB" sz="1200" kern="100">
                <a:effectLst/>
                <a:latin typeface="Aptos" panose="020B0004020202020204" pitchFamily="34" charset="0"/>
                <a:ea typeface="Aptos" panose="020B0004020202020204" pitchFamily="34" charset="0"/>
                <a:cs typeface="Times New Roman" panose="02020603050405020304" pitchFamily="18" charset="0"/>
              </a:rPr>
              <a:t>On a half-termly basis, students who continually achieve excellence in homework by achieving no negatives will be rewarded an ‘Excellence in Homework’ certificate.</a:t>
            </a:r>
          </a:p>
          <a:p>
            <a:endParaRPr lang="en-GB"/>
          </a:p>
        </p:txBody>
      </p:sp>
      <p:sp>
        <p:nvSpPr>
          <p:cNvPr id="4" name="Slide Number Placeholder 3"/>
          <p:cNvSpPr>
            <a:spLocks noGrp="1"/>
          </p:cNvSpPr>
          <p:nvPr>
            <p:ph type="sldNum" sz="quarter" idx="5"/>
          </p:nvPr>
        </p:nvSpPr>
        <p:spPr/>
        <p:txBody>
          <a:bodyPr/>
          <a:lstStyle/>
          <a:p>
            <a:fld id="{214263B4-0B8B-41B1-A415-AC44D0F133B1}" type="slidenum">
              <a:rPr lang="en-GB" smtClean="0"/>
              <a:t>37</a:t>
            </a:fld>
            <a:endParaRPr lang="en-GB"/>
          </a:p>
        </p:txBody>
      </p:sp>
    </p:spTree>
    <p:extLst>
      <p:ext uri="{BB962C8B-B14F-4D97-AF65-F5344CB8AC3E}">
        <p14:creationId xmlns:p14="http://schemas.microsoft.com/office/powerpoint/2010/main" val="2882740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Seneca is an online platform can be thought of as an effective &amp; engaging interactive learning and revision guide that Crompton House subscribe to support our students with Home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err="1"/>
              <a:t>Sparx</a:t>
            </a:r>
            <a:r>
              <a:rPr lang="en-GB"/>
              <a:t> supports students aged 11-16 with personalised, challenging and attainable homework.</a:t>
            </a:r>
          </a:p>
          <a:p>
            <a:r>
              <a:rPr lang="en-GB"/>
              <a:t>Others will be used.</a:t>
            </a:r>
          </a:p>
        </p:txBody>
      </p:sp>
      <p:sp>
        <p:nvSpPr>
          <p:cNvPr id="4" name="Slide Number Placeholder 3"/>
          <p:cNvSpPr>
            <a:spLocks noGrp="1"/>
          </p:cNvSpPr>
          <p:nvPr>
            <p:ph type="sldNum" sz="quarter" idx="5"/>
          </p:nvPr>
        </p:nvSpPr>
        <p:spPr/>
        <p:txBody>
          <a:bodyPr/>
          <a:lstStyle/>
          <a:p>
            <a:fld id="{214263B4-0B8B-41B1-A415-AC44D0F133B1}" type="slidenum">
              <a:rPr lang="en-GB" smtClean="0"/>
              <a:t>39</a:t>
            </a:fld>
            <a:endParaRPr lang="en-GB"/>
          </a:p>
        </p:txBody>
      </p:sp>
    </p:spTree>
    <p:extLst>
      <p:ext uri="{BB962C8B-B14F-4D97-AF65-F5344CB8AC3E}">
        <p14:creationId xmlns:p14="http://schemas.microsoft.com/office/powerpoint/2010/main" val="2101351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90478">
              <a:defRPr/>
            </a:pPr>
            <a:fld id="{0DDEB2D4-D34F-4FB7-96E5-449D0F8BC6B6}" type="slidenum">
              <a:rPr lang="en-GB">
                <a:solidFill>
                  <a:prstClr val="black"/>
                </a:solidFill>
                <a:latin typeface="Calibri" panose="020F0502020204030204"/>
              </a:rPr>
              <a:pPr defTabSz="990478">
                <a:defRPr/>
              </a:pPr>
              <a:t>43</a:t>
            </a:fld>
            <a:endParaRPr lang="en-GB">
              <a:solidFill>
                <a:prstClr val="black"/>
              </a:solidFill>
              <a:latin typeface="Calibri" panose="020F0502020204030204"/>
            </a:endParaRPr>
          </a:p>
        </p:txBody>
      </p:sp>
    </p:spTree>
    <p:extLst>
      <p:ext uri="{BB962C8B-B14F-4D97-AF65-F5344CB8AC3E}">
        <p14:creationId xmlns:p14="http://schemas.microsoft.com/office/powerpoint/2010/main" val="1097282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90478">
              <a:defRPr/>
            </a:pPr>
            <a:fld id="{0DDEB2D4-D34F-4FB7-96E5-449D0F8BC6B6}" type="slidenum">
              <a:rPr lang="en-GB">
                <a:solidFill>
                  <a:prstClr val="black"/>
                </a:solidFill>
                <a:latin typeface="Calibri" panose="020F0502020204030204"/>
              </a:rPr>
              <a:pPr defTabSz="990478">
                <a:defRPr/>
              </a:pPr>
              <a:t>44</a:t>
            </a:fld>
            <a:endParaRPr lang="en-GB">
              <a:solidFill>
                <a:prstClr val="black"/>
              </a:solidFill>
              <a:latin typeface="Calibri" panose="020F0502020204030204"/>
            </a:endParaRPr>
          </a:p>
        </p:txBody>
      </p:sp>
    </p:spTree>
    <p:extLst>
      <p:ext uri="{BB962C8B-B14F-4D97-AF65-F5344CB8AC3E}">
        <p14:creationId xmlns:p14="http://schemas.microsoft.com/office/powerpoint/2010/main" val="3206793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42587A02-3871-7690-D501-4A89AAB8925D}"/>
              </a:ext>
            </a:extLst>
          </p:cNvPr>
          <p:cNvSpPr>
            <a:spLocks noGrp="1" noRot="1" noChangeAspect="1" noChangeArrowheads="1" noTextEdit="1"/>
          </p:cNvSpPr>
          <p:nvPr>
            <p:ph type="sldImg"/>
          </p:nvPr>
        </p:nvSpPr>
        <p:spPr>
          <a:xfrm>
            <a:off x="68263" y="744538"/>
            <a:ext cx="6613525" cy="3721100"/>
          </a:xfrm>
          <a:ln/>
        </p:spPr>
      </p:sp>
      <p:sp>
        <p:nvSpPr>
          <p:cNvPr id="41987" name="Notes Placeholder 2">
            <a:extLst>
              <a:ext uri="{FF2B5EF4-FFF2-40B4-BE49-F238E27FC236}">
                <a16:creationId xmlns:a16="http://schemas.microsoft.com/office/drawing/2014/main" id="{AFCA5EBD-C309-5B5B-4375-487F92B2BC5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41988" name="Slide Number Placeholder 3">
            <a:extLst>
              <a:ext uri="{FF2B5EF4-FFF2-40B4-BE49-F238E27FC236}">
                <a16:creationId xmlns:a16="http://schemas.microsoft.com/office/drawing/2014/main" id="{A385EBC6-0C91-237F-2F24-85EE1B5CD71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39775" indent="-284163">
              <a:spcBef>
                <a:spcPct val="30000"/>
              </a:spcBef>
              <a:defRPr sz="1200">
                <a:solidFill>
                  <a:schemeClr val="tx1"/>
                </a:solidFill>
                <a:latin typeface="Times New Roman" panose="02020603050405020304" pitchFamily="18" charset="0"/>
              </a:defRPr>
            </a:lvl2pPr>
            <a:lvl3pPr marL="1138238" indent="-227013">
              <a:spcBef>
                <a:spcPct val="30000"/>
              </a:spcBef>
              <a:defRPr sz="1200">
                <a:solidFill>
                  <a:schemeClr val="tx1"/>
                </a:solidFill>
                <a:latin typeface="Times New Roman" panose="02020603050405020304" pitchFamily="18" charset="0"/>
              </a:defRPr>
            </a:lvl3pPr>
            <a:lvl4pPr marL="1593850" indent="-227013">
              <a:spcBef>
                <a:spcPct val="30000"/>
              </a:spcBef>
              <a:defRPr sz="1200">
                <a:solidFill>
                  <a:schemeClr val="tx1"/>
                </a:solidFill>
                <a:latin typeface="Times New Roman" panose="02020603050405020304" pitchFamily="18" charset="0"/>
              </a:defRPr>
            </a:lvl4pPr>
            <a:lvl5pPr marL="2049463" indent="-227013">
              <a:spcBef>
                <a:spcPct val="30000"/>
              </a:spcBef>
              <a:defRPr sz="1200">
                <a:solidFill>
                  <a:schemeClr val="tx1"/>
                </a:solidFill>
                <a:latin typeface="Times New Roman" panose="02020603050405020304" pitchFamily="18" charset="0"/>
              </a:defRPr>
            </a:lvl5pPr>
            <a:lvl6pPr marL="2506663" indent="-227013" eaLnBrk="0" fontAlgn="base" hangingPunct="0">
              <a:spcBef>
                <a:spcPct val="30000"/>
              </a:spcBef>
              <a:spcAft>
                <a:spcPct val="0"/>
              </a:spcAft>
              <a:defRPr sz="1200">
                <a:solidFill>
                  <a:schemeClr val="tx1"/>
                </a:solidFill>
                <a:latin typeface="Times New Roman" panose="02020603050405020304" pitchFamily="18" charset="0"/>
              </a:defRPr>
            </a:lvl6pPr>
            <a:lvl7pPr marL="2963863" indent="-227013" eaLnBrk="0" fontAlgn="base" hangingPunct="0">
              <a:spcBef>
                <a:spcPct val="30000"/>
              </a:spcBef>
              <a:spcAft>
                <a:spcPct val="0"/>
              </a:spcAft>
              <a:defRPr sz="1200">
                <a:solidFill>
                  <a:schemeClr val="tx1"/>
                </a:solidFill>
                <a:latin typeface="Times New Roman" panose="02020603050405020304" pitchFamily="18" charset="0"/>
              </a:defRPr>
            </a:lvl7pPr>
            <a:lvl8pPr marL="3421063" indent="-227013" eaLnBrk="0" fontAlgn="base" hangingPunct="0">
              <a:spcBef>
                <a:spcPct val="30000"/>
              </a:spcBef>
              <a:spcAft>
                <a:spcPct val="0"/>
              </a:spcAft>
              <a:defRPr sz="1200">
                <a:solidFill>
                  <a:schemeClr val="tx1"/>
                </a:solidFill>
                <a:latin typeface="Times New Roman" panose="02020603050405020304" pitchFamily="18" charset="0"/>
              </a:defRPr>
            </a:lvl8pPr>
            <a:lvl9pPr marL="3878263" indent="-2270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B12A489-3A96-4C14-851C-EA2605BEF683}" type="slidenum">
              <a:rPr lang="en-GB" altLang="en-US" smtClean="0">
                <a:solidFill>
                  <a:srgbClr val="000000"/>
                </a:solidFill>
                <a:latin typeface="Calibri" panose="020F0502020204030204" pitchFamily="34" charset="0"/>
                <a:ea typeface="MS PGothic" panose="020B0600070205080204" pitchFamily="34" charset="-128"/>
              </a:rPr>
              <a:pPr>
                <a:spcBef>
                  <a:spcPct val="0"/>
                </a:spcBef>
              </a:pPr>
              <a:t>52</a:t>
            </a:fld>
            <a:endParaRPr lang="en-GB" altLang="en-US">
              <a:solidFill>
                <a:srgbClr val="000000"/>
              </a:solidFill>
              <a:latin typeface="Calibri" panose="020F0502020204030204" pitchFamily="34" charset="0"/>
              <a:ea typeface="MS PGothic"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AB090A42-FA34-EB69-4101-500FCBEC6DC6}"/>
              </a:ext>
            </a:extLst>
          </p:cNvPr>
          <p:cNvSpPr>
            <a:spLocks noGrp="1" noRot="1" noChangeAspect="1" noChangeArrowheads="1" noTextEdit="1"/>
          </p:cNvSpPr>
          <p:nvPr>
            <p:ph type="sldImg"/>
          </p:nvPr>
        </p:nvSpPr>
        <p:spPr>
          <a:ln/>
        </p:spPr>
      </p:sp>
      <p:sp>
        <p:nvSpPr>
          <p:cNvPr id="49155" name="Notes Placeholder 2">
            <a:extLst>
              <a:ext uri="{FF2B5EF4-FFF2-40B4-BE49-F238E27FC236}">
                <a16:creationId xmlns:a16="http://schemas.microsoft.com/office/drawing/2014/main" id="{1DBF6885-87F5-0124-F31B-64C4120B654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49156" name="Slide Number Placeholder 3">
            <a:extLst>
              <a:ext uri="{FF2B5EF4-FFF2-40B4-BE49-F238E27FC236}">
                <a16:creationId xmlns:a16="http://schemas.microsoft.com/office/drawing/2014/main" id="{80BE3508-5A67-C989-A56C-8BF9F4991C9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39775" indent="-284163">
              <a:defRPr sz="2400">
                <a:solidFill>
                  <a:schemeClr val="tx1"/>
                </a:solidFill>
                <a:latin typeface="Times New Roman" panose="02020603050405020304" pitchFamily="18" charset="0"/>
              </a:defRPr>
            </a:lvl2pPr>
            <a:lvl3pPr marL="1138238" indent="-227013">
              <a:defRPr sz="2400">
                <a:solidFill>
                  <a:schemeClr val="tx1"/>
                </a:solidFill>
                <a:latin typeface="Times New Roman" panose="02020603050405020304" pitchFamily="18" charset="0"/>
              </a:defRPr>
            </a:lvl3pPr>
            <a:lvl4pPr marL="1593850" indent="-227013">
              <a:defRPr sz="2400">
                <a:solidFill>
                  <a:schemeClr val="tx1"/>
                </a:solidFill>
                <a:latin typeface="Times New Roman" panose="02020603050405020304" pitchFamily="18" charset="0"/>
              </a:defRPr>
            </a:lvl4pPr>
            <a:lvl5pPr marL="2049463" indent="-227013">
              <a:defRPr sz="2400">
                <a:solidFill>
                  <a:schemeClr val="tx1"/>
                </a:solidFill>
                <a:latin typeface="Times New Roman" panose="02020603050405020304" pitchFamily="18" charset="0"/>
              </a:defRPr>
            </a:lvl5pPr>
            <a:lvl6pPr marL="2506663" indent="-227013" eaLnBrk="0" fontAlgn="base" hangingPunct="0">
              <a:spcBef>
                <a:spcPct val="0"/>
              </a:spcBef>
              <a:spcAft>
                <a:spcPct val="0"/>
              </a:spcAft>
              <a:defRPr sz="2400">
                <a:solidFill>
                  <a:schemeClr val="tx1"/>
                </a:solidFill>
                <a:latin typeface="Times New Roman" panose="02020603050405020304" pitchFamily="18" charset="0"/>
              </a:defRPr>
            </a:lvl6pPr>
            <a:lvl7pPr marL="2963863" indent="-227013" eaLnBrk="0" fontAlgn="base" hangingPunct="0">
              <a:spcBef>
                <a:spcPct val="0"/>
              </a:spcBef>
              <a:spcAft>
                <a:spcPct val="0"/>
              </a:spcAft>
              <a:defRPr sz="2400">
                <a:solidFill>
                  <a:schemeClr val="tx1"/>
                </a:solidFill>
                <a:latin typeface="Times New Roman" panose="02020603050405020304" pitchFamily="18" charset="0"/>
              </a:defRPr>
            </a:lvl7pPr>
            <a:lvl8pPr marL="3421063" indent="-227013" eaLnBrk="0" fontAlgn="base" hangingPunct="0">
              <a:spcBef>
                <a:spcPct val="0"/>
              </a:spcBef>
              <a:spcAft>
                <a:spcPct val="0"/>
              </a:spcAft>
              <a:defRPr sz="2400">
                <a:solidFill>
                  <a:schemeClr val="tx1"/>
                </a:solidFill>
                <a:latin typeface="Times New Roman" panose="02020603050405020304" pitchFamily="18" charset="0"/>
              </a:defRPr>
            </a:lvl8pPr>
            <a:lvl9pPr marL="3878263" indent="-227013" eaLnBrk="0" fontAlgn="base" hangingPunct="0">
              <a:spcBef>
                <a:spcPct val="0"/>
              </a:spcBef>
              <a:spcAft>
                <a:spcPct val="0"/>
              </a:spcAft>
              <a:defRPr sz="2400">
                <a:solidFill>
                  <a:schemeClr val="tx1"/>
                </a:solidFill>
                <a:latin typeface="Times New Roman" panose="02020603050405020304" pitchFamily="18" charset="0"/>
              </a:defRPr>
            </a:lvl9pPr>
          </a:lstStyle>
          <a:p>
            <a:fld id="{D478E8D5-9DFA-4760-A891-82EC5B6DB64F}" type="slidenum">
              <a:rPr lang="en-GB" altLang="en-US" sz="1200" smtClean="0"/>
              <a:pPr/>
              <a:t>53</a:t>
            </a:fld>
            <a:endParaRPr lang="en-GB"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A75E-72DA-56B9-298A-091C4E335BD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33A407D1-C41A-0D33-28B1-D93D08F3BA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CE64BA91-0BD5-789D-6A1B-E5E43943C7E1}"/>
              </a:ext>
            </a:extLst>
          </p:cNvPr>
          <p:cNvSpPr>
            <a:spLocks noGrp="1"/>
          </p:cNvSpPr>
          <p:nvPr>
            <p:ph type="dt" sz="half" idx="10"/>
          </p:nvPr>
        </p:nvSpPr>
        <p:spPr/>
        <p:txBody>
          <a:bodyPr/>
          <a:lstStyle/>
          <a:p>
            <a:fld id="{9BF4E3DD-83C1-4471-ACA1-3E147AF6A9CC}" type="datetimeFigureOut">
              <a:rPr lang="en-GB" smtClean="0"/>
              <a:t>17/09/2024</a:t>
            </a:fld>
            <a:endParaRPr lang="en-GB"/>
          </a:p>
        </p:txBody>
      </p:sp>
      <p:sp>
        <p:nvSpPr>
          <p:cNvPr id="5" name="Footer Placeholder 4">
            <a:extLst>
              <a:ext uri="{FF2B5EF4-FFF2-40B4-BE49-F238E27FC236}">
                <a16:creationId xmlns:a16="http://schemas.microsoft.com/office/drawing/2014/main" id="{C53789FD-6C4B-6C64-EFE9-406A5E7E30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5D4A91-8F82-94BC-4B35-46844F834C79}"/>
              </a:ext>
            </a:extLst>
          </p:cNvPr>
          <p:cNvSpPr>
            <a:spLocks noGrp="1"/>
          </p:cNvSpPr>
          <p:nvPr>
            <p:ph type="sldNum" sz="quarter" idx="12"/>
          </p:nvPr>
        </p:nvSpPr>
        <p:spPr/>
        <p:txBody>
          <a:bodyPr/>
          <a:lstStyle/>
          <a:p>
            <a:fld id="{6A320102-5038-418D-949C-B75585DBFA7D}" type="slidenum">
              <a:rPr lang="en-GB" smtClean="0"/>
              <a:t>‹#›</a:t>
            </a:fld>
            <a:endParaRPr lang="en-GB"/>
          </a:p>
        </p:txBody>
      </p:sp>
    </p:spTree>
    <p:extLst>
      <p:ext uri="{BB962C8B-B14F-4D97-AF65-F5344CB8AC3E}">
        <p14:creationId xmlns:p14="http://schemas.microsoft.com/office/powerpoint/2010/main" val="13788020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2EBCB-E306-791D-FA3E-E42213BF1A4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AB207F7B-B319-465B-F24B-DFACA77842F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607DA3A-48F0-9605-D65D-5F001285A132}"/>
              </a:ext>
            </a:extLst>
          </p:cNvPr>
          <p:cNvSpPr>
            <a:spLocks noGrp="1"/>
          </p:cNvSpPr>
          <p:nvPr>
            <p:ph type="dt" sz="half" idx="10"/>
          </p:nvPr>
        </p:nvSpPr>
        <p:spPr/>
        <p:txBody>
          <a:bodyPr/>
          <a:lstStyle/>
          <a:p>
            <a:fld id="{9BF4E3DD-83C1-4471-ACA1-3E147AF6A9CC}" type="datetimeFigureOut">
              <a:rPr lang="en-GB" smtClean="0"/>
              <a:t>17/09/2024</a:t>
            </a:fld>
            <a:endParaRPr lang="en-GB"/>
          </a:p>
        </p:txBody>
      </p:sp>
      <p:sp>
        <p:nvSpPr>
          <p:cNvPr id="5" name="Footer Placeholder 4">
            <a:extLst>
              <a:ext uri="{FF2B5EF4-FFF2-40B4-BE49-F238E27FC236}">
                <a16:creationId xmlns:a16="http://schemas.microsoft.com/office/drawing/2014/main" id="{90359595-1BD9-EA4D-4D0A-F10A15CED8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176FEF-0A26-1C06-BD7D-940B3739551D}"/>
              </a:ext>
            </a:extLst>
          </p:cNvPr>
          <p:cNvSpPr>
            <a:spLocks noGrp="1"/>
          </p:cNvSpPr>
          <p:nvPr>
            <p:ph type="sldNum" sz="quarter" idx="12"/>
          </p:nvPr>
        </p:nvSpPr>
        <p:spPr/>
        <p:txBody>
          <a:bodyPr/>
          <a:lstStyle/>
          <a:p>
            <a:fld id="{6A320102-5038-418D-949C-B75585DBFA7D}" type="slidenum">
              <a:rPr lang="en-GB" smtClean="0"/>
              <a:t>‹#›</a:t>
            </a:fld>
            <a:endParaRPr lang="en-GB"/>
          </a:p>
        </p:txBody>
      </p:sp>
    </p:spTree>
    <p:extLst>
      <p:ext uri="{BB962C8B-B14F-4D97-AF65-F5344CB8AC3E}">
        <p14:creationId xmlns:p14="http://schemas.microsoft.com/office/powerpoint/2010/main" val="17378944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0CF189-1C23-CFA1-A428-AAC94587F5E3}"/>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F2A1993-D55A-B892-CB16-484F917086B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966147B-F437-484C-B74D-E953147E37B2}"/>
              </a:ext>
            </a:extLst>
          </p:cNvPr>
          <p:cNvSpPr>
            <a:spLocks noGrp="1"/>
          </p:cNvSpPr>
          <p:nvPr>
            <p:ph type="dt" sz="half" idx="10"/>
          </p:nvPr>
        </p:nvSpPr>
        <p:spPr/>
        <p:txBody>
          <a:bodyPr/>
          <a:lstStyle/>
          <a:p>
            <a:fld id="{9BF4E3DD-83C1-4471-ACA1-3E147AF6A9CC}" type="datetimeFigureOut">
              <a:rPr lang="en-GB" smtClean="0"/>
              <a:t>17/09/2024</a:t>
            </a:fld>
            <a:endParaRPr lang="en-GB"/>
          </a:p>
        </p:txBody>
      </p:sp>
      <p:sp>
        <p:nvSpPr>
          <p:cNvPr id="5" name="Footer Placeholder 4">
            <a:extLst>
              <a:ext uri="{FF2B5EF4-FFF2-40B4-BE49-F238E27FC236}">
                <a16:creationId xmlns:a16="http://schemas.microsoft.com/office/drawing/2014/main" id="{71EE1AEC-C6BD-718B-828F-83BAC0D253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2B119C-D628-94DE-6AA6-4B03687895FA}"/>
              </a:ext>
            </a:extLst>
          </p:cNvPr>
          <p:cNvSpPr>
            <a:spLocks noGrp="1"/>
          </p:cNvSpPr>
          <p:nvPr>
            <p:ph type="sldNum" sz="quarter" idx="12"/>
          </p:nvPr>
        </p:nvSpPr>
        <p:spPr/>
        <p:txBody>
          <a:bodyPr/>
          <a:lstStyle/>
          <a:p>
            <a:fld id="{6A320102-5038-418D-949C-B75585DBFA7D}" type="slidenum">
              <a:rPr lang="en-GB" smtClean="0"/>
              <a:t>‹#›</a:t>
            </a:fld>
            <a:endParaRPr lang="en-GB"/>
          </a:p>
        </p:txBody>
      </p:sp>
    </p:spTree>
    <p:extLst>
      <p:ext uri="{BB962C8B-B14F-4D97-AF65-F5344CB8AC3E}">
        <p14:creationId xmlns:p14="http://schemas.microsoft.com/office/powerpoint/2010/main" val="19347383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99A24-13A5-983D-EB0B-05644A0A579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79B56A8-A0EE-87CD-6350-70214485FA1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2114551-37E8-86D7-440B-3E4604B1303E}"/>
              </a:ext>
            </a:extLst>
          </p:cNvPr>
          <p:cNvSpPr>
            <a:spLocks noGrp="1"/>
          </p:cNvSpPr>
          <p:nvPr>
            <p:ph type="dt" sz="half" idx="10"/>
          </p:nvPr>
        </p:nvSpPr>
        <p:spPr/>
        <p:txBody>
          <a:bodyPr/>
          <a:lstStyle/>
          <a:p>
            <a:fld id="{9BF4E3DD-83C1-4471-ACA1-3E147AF6A9CC}" type="datetimeFigureOut">
              <a:rPr lang="en-GB" smtClean="0"/>
              <a:t>17/09/2024</a:t>
            </a:fld>
            <a:endParaRPr lang="en-GB"/>
          </a:p>
        </p:txBody>
      </p:sp>
      <p:sp>
        <p:nvSpPr>
          <p:cNvPr id="5" name="Footer Placeholder 4">
            <a:extLst>
              <a:ext uri="{FF2B5EF4-FFF2-40B4-BE49-F238E27FC236}">
                <a16:creationId xmlns:a16="http://schemas.microsoft.com/office/drawing/2014/main" id="{00FF76EB-DE63-ECE9-6E02-4C7279F180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889E32-A890-3D3E-AB50-EE9D833F09AE}"/>
              </a:ext>
            </a:extLst>
          </p:cNvPr>
          <p:cNvSpPr>
            <a:spLocks noGrp="1"/>
          </p:cNvSpPr>
          <p:nvPr>
            <p:ph type="sldNum" sz="quarter" idx="12"/>
          </p:nvPr>
        </p:nvSpPr>
        <p:spPr/>
        <p:txBody>
          <a:bodyPr/>
          <a:lstStyle/>
          <a:p>
            <a:fld id="{6A320102-5038-418D-949C-B75585DBFA7D}" type="slidenum">
              <a:rPr lang="en-GB" smtClean="0"/>
              <a:t>‹#›</a:t>
            </a:fld>
            <a:endParaRPr lang="en-GB"/>
          </a:p>
        </p:txBody>
      </p:sp>
    </p:spTree>
    <p:extLst>
      <p:ext uri="{BB962C8B-B14F-4D97-AF65-F5344CB8AC3E}">
        <p14:creationId xmlns:p14="http://schemas.microsoft.com/office/powerpoint/2010/main" val="39750307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C073C-F2EA-2FFA-1ACA-208221EBA7B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43563D69-8212-6EA6-1F06-2106669BCF1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F5BBB02-D63E-218B-6241-6A0CDECB6631}"/>
              </a:ext>
            </a:extLst>
          </p:cNvPr>
          <p:cNvSpPr>
            <a:spLocks noGrp="1"/>
          </p:cNvSpPr>
          <p:nvPr>
            <p:ph type="dt" sz="half" idx="10"/>
          </p:nvPr>
        </p:nvSpPr>
        <p:spPr/>
        <p:txBody>
          <a:bodyPr/>
          <a:lstStyle/>
          <a:p>
            <a:fld id="{9BF4E3DD-83C1-4471-ACA1-3E147AF6A9CC}" type="datetimeFigureOut">
              <a:rPr lang="en-GB" smtClean="0"/>
              <a:t>17/09/2024</a:t>
            </a:fld>
            <a:endParaRPr lang="en-GB"/>
          </a:p>
        </p:txBody>
      </p:sp>
      <p:sp>
        <p:nvSpPr>
          <p:cNvPr id="5" name="Footer Placeholder 4">
            <a:extLst>
              <a:ext uri="{FF2B5EF4-FFF2-40B4-BE49-F238E27FC236}">
                <a16:creationId xmlns:a16="http://schemas.microsoft.com/office/drawing/2014/main" id="{031D3FFF-4643-0B1C-A543-18AC7A44B4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15CF60-724F-ADF0-24D1-CEBB53E240FB}"/>
              </a:ext>
            </a:extLst>
          </p:cNvPr>
          <p:cNvSpPr>
            <a:spLocks noGrp="1"/>
          </p:cNvSpPr>
          <p:nvPr>
            <p:ph type="sldNum" sz="quarter" idx="12"/>
          </p:nvPr>
        </p:nvSpPr>
        <p:spPr/>
        <p:txBody>
          <a:bodyPr/>
          <a:lstStyle/>
          <a:p>
            <a:fld id="{6A320102-5038-418D-949C-B75585DBFA7D}" type="slidenum">
              <a:rPr lang="en-GB" smtClean="0"/>
              <a:t>‹#›</a:t>
            </a:fld>
            <a:endParaRPr lang="en-GB"/>
          </a:p>
        </p:txBody>
      </p:sp>
    </p:spTree>
    <p:extLst>
      <p:ext uri="{BB962C8B-B14F-4D97-AF65-F5344CB8AC3E}">
        <p14:creationId xmlns:p14="http://schemas.microsoft.com/office/powerpoint/2010/main" val="4281184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EEE8D-C9B6-55F1-FEE5-CC11790238D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3C49218-A49B-806F-4158-2E2FD90DCDC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7EB2041E-9ADA-D33F-7E07-10906E78261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00DF312-2ADE-7A3D-E1A0-7950EA6B78C6}"/>
              </a:ext>
            </a:extLst>
          </p:cNvPr>
          <p:cNvSpPr>
            <a:spLocks noGrp="1"/>
          </p:cNvSpPr>
          <p:nvPr>
            <p:ph type="dt" sz="half" idx="10"/>
          </p:nvPr>
        </p:nvSpPr>
        <p:spPr/>
        <p:txBody>
          <a:bodyPr/>
          <a:lstStyle/>
          <a:p>
            <a:fld id="{9BF4E3DD-83C1-4471-ACA1-3E147AF6A9CC}" type="datetimeFigureOut">
              <a:rPr lang="en-GB" smtClean="0"/>
              <a:t>17/09/2024</a:t>
            </a:fld>
            <a:endParaRPr lang="en-GB"/>
          </a:p>
        </p:txBody>
      </p:sp>
      <p:sp>
        <p:nvSpPr>
          <p:cNvPr id="6" name="Footer Placeholder 5">
            <a:extLst>
              <a:ext uri="{FF2B5EF4-FFF2-40B4-BE49-F238E27FC236}">
                <a16:creationId xmlns:a16="http://schemas.microsoft.com/office/drawing/2014/main" id="{62E94BAC-7F4E-0559-23F0-408FB8E7A5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06D99C-F33D-5043-7277-4002FEA68352}"/>
              </a:ext>
            </a:extLst>
          </p:cNvPr>
          <p:cNvSpPr>
            <a:spLocks noGrp="1"/>
          </p:cNvSpPr>
          <p:nvPr>
            <p:ph type="sldNum" sz="quarter" idx="12"/>
          </p:nvPr>
        </p:nvSpPr>
        <p:spPr/>
        <p:txBody>
          <a:bodyPr/>
          <a:lstStyle/>
          <a:p>
            <a:fld id="{6A320102-5038-418D-949C-B75585DBFA7D}" type="slidenum">
              <a:rPr lang="en-GB" smtClean="0"/>
              <a:t>‹#›</a:t>
            </a:fld>
            <a:endParaRPr lang="en-GB"/>
          </a:p>
        </p:txBody>
      </p:sp>
    </p:spTree>
    <p:extLst>
      <p:ext uri="{BB962C8B-B14F-4D97-AF65-F5344CB8AC3E}">
        <p14:creationId xmlns:p14="http://schemas.microsoft.com/office/powerpoint/2010/main" val="27870687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28EE8-A1D1-9B56-D842-31F2D6D24408}"/>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2AA3E43A-8665-3F60-A7EB-0B2E4449CC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F059B3F-C69B-6F92-FFAE-D47DB7E33A9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C771BE9-8F31-7BDE-EB4C-30B79DA43E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0B36C17-274B-6913-04FD-FD3E8DCA97F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FB2FFF16-13B3-4D81-7925-891A914D53BE}"/>
              </a:ext>
            </a:extLst>
          </p:cNvPr>
          <p:cNvSpPr>
            <a:spLocks noGrp="1"/>
          </p:cNvSpPr>
          <p:nvPr>
            <p:ph type="dt" sz="half" idx="10"/>
          </p:nvPr>
        </p:nvSpPr>
        <p:spPr/>
        <p:txBody>
          <a:bodyPr/>
          <a:lstStyle/>
          <a:p>
            <a:fld id="{9BF4E3DD-83C1-4471-ACA1-3E147AF6A9CC}" type="datetimeFigureOut">
              <a:rPr lang="en-GB" smtClean="0"/>
              <a:t>17/09/2024</a:t>
            </a:fld>
            <a:endParaRPr lang="en-GB"/>
          </a:p>
        </p:txBody>
      </p:sp>
      <p:sp>
        <p:nvSpPr>
          <p:cNvPr id="8" name="Footer Placeholder 7">
            <a:extLst>
              <a:ext uri="{FF2B5EF4-FFF2-40B4-BE49-F238E27FC236}">
                <a16:creationId xmlns:a16="http://schemas.microsoft.com/office/drawing/2014/main" id="{283F4237-9907-C07B-A829-EB54A61B656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2CC126A-FDA1-50A8-05A0-B4B8F1B0A225}"/>
              </a:ext>
            </a:extLst>
          </p:cNvPr>
          <p:cNvSpPr>
            <a:spLocks noGrp="1"/>
          </p:cNvSpPr>
          <p:nvPr>
            <p:ph type="sldNum" sz="quarter" idx="12"/>
          </p:nvPr>
        </p:nvSpPr>
        <p:spPr/>
        <p:txBody>
          <a:bodyPr/>
          <a:lstStyle/>
          <a:p>
            <a:fld id="{6A320102-5038-418D-949C-B75585DBFA7D}" type="slidenum">
              <a:rPr lang="en-GB" smtClean="0"/>
              <a:t>‹#›</a:t>
            </a:fld>
            <a:endParaRPr lang="en-GB"/>
          </a:p>
        </p:txBody>
      </p:sp>
    </p:spTree>
    <p:extLst>
      <p:ext uri="{BB962C8B-B14F-4D97-AF65-F5344CB8AC3E}">
        <p14:creationId xmlns:p14="http://schemas.microsoft.com/office/powerpoint/2010/main" val="15554399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39240-6AEB-FDEF-196B-CBA86178296F}"/>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5D7222E7-1F58-E616-5950-460ADFFA239D}"/>
              </a:ext>
            </a:extLst>
          </p:cNvPr>
          <p:cNvSpPr>
            <a:spLocks noGrp="1"/>
          </p:cNvSpPr>
          <p:nvPr>
            <p:ph type="dt" sz="half" idx="10"/>
          </p:nvPr>
        </p:nvSpPr>
        <p:spPr/>
        <p:txBody>
          <a:bodyPr/>
          <a:lstStyle/>
          <a:p>
            <a:fld id="{9BF4E3DD-83C1-4471-ACA1-3E147AF6A9CC}" type="datetimeFigureOut">
              <a:rPr lang="en-GB" smtClean="0"/>
              <a:t>17/09/2024</a:t>
            </a:fld>
            <a:endParaRPr lang="en-GB"/>
          </a:p>
        </p:txBody>
      </p:sp>
      <p:sp>
        <p:nvSpPr>
          <p:cNvPr id="4" name="Footer Placeholder 3">
            <a:extLst>
              <a:ext uri="{FF2B5EF4-FFF2-40B4-BE49-F238E27FC236}">
                <a16:creationId xmlns:a16="http://schemas.microsoft.com/office/drawing/2014/main" id="{C18D699C-7AE1-E170-E0A1-DE3DA61D83A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0A1873C-3B2D-5930-700A-8E6375213E58}"/>
              </a:ext>
            </a:extLst>
          </p:cNvPr>
          <p:cNvSpPr>
            <a:spLocks noGrp="1"/>
          </p:cNvSpPr>
          <p:nvPr>
            <p:ph type="sldNum" sz="quarter" idx="12"/>
          </p:nvPr>
        </p:nvSpPr>
        <p:spPr/>
        <p:txBody>
          <a:bodyPr/>
          <a:lstStyle/>
          <a:p>
            <a:fld id="{6A320102-5038-418D-949C-B75585DBFA7D}" type="slidenum">
              <a:rPr lang="en-GB" smtClean="0"/>
              <a:t>‹#›</a:t>
            </a:fld>
            <a:endParaRPr lang="en-GB"/>
          </a:p>
        </p:txBody>
      </p:sp>
    </p:spTree>
    <p:extLst>
      <p:ext uri="{BB962C8B-B14F-4D97-AF65-F5344CB8AC3E}">
        <p14:creationId xmlns:p14="http://schemas.microsoft.com/office/powerpoint/2010/main" val="22775848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51EB64-DCC2-DAE3-35CE-A07F48C4F44E}"/>
              </a:ext>
            </a:extLst>
          </p:cNvPr>
          <p:cNvSpPr>
            <a:spLocks noGrp="1"/>
          </p:cNvSpPr>
          <p:nvPr>
            <p:ph type="dt" sz="half" idx="10"/>
          </p:nvPr>
        </p:nvSpPr>
        <p:spPr/>
        <p:txBody>
          <a:bodyPr/>
          <a:lstStyle/>
          <a:p>
            <a:fld id="{9BF4E3DD-83C1-4471-ACA1-3E147AF6A9CC}" type="datetimeFigureOut">
              <a:rPr lang="en-GB" smtClean="0"/>
              <a:t>17/09/2024</a:t>
            </a:fld>
            <a:endParaRPr lang="en-GB"/>
          </a:p>
        </p:txBody>
      </p:sp>
      <p:sp>
        <p:nvSpPr>
          <p:cNvPr id="3" name="Footer Placeholder 2">
            <a:extLst>
              <a:ext uri="{FF2B5EF4-FFF2-40B4-BE49-F238E27FC236}">
                <a16:creationId xmlns:a16="http://schemas.microsoft.com/office/drawing/2014/main" id="{CEA8F680-1B7C-549A-D288-EB3DE7E047B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690DDE9-46C8-A57F-5354-5F69F312D2D8}"/>
              </a:ext>
            </a:extLst>
          </p:cNvPr>
          <p:cNvSpPr>
            <a:spLocks noGrp="1"/>
          </p:cNvSpPr>
          <p:nvPr>
            <p:ph type="sldNum" sz="quarter" idx="12"/>
          </p:nvPr>
        </p:nvSpPr>
        <p:spPr/>
        <p:txBody>
          <a:bodyPr/>
          <a:lstStyle/>
          <a:p>
            <a:fld id="{6A320102-5038-418D-949C-B75585DBFA7D}" type="slidenum">
              <a:rPr lang="en-GB" smtClean="0"/>
              <a:t>‹#›</a:t>
            </a:fld>
            <a:endParaRPr lang="en-GB"/>
          </a:p>
        </p:txBody>
      </p:sp>
    </p:spTree>
    <p:extLst>
      <p:ext uri="{BB962C8B-B14F-4D97-AF65-F5344CB8AC3E}">
        <p14:creationId xmlns:p14="http://schemas.microsoft.com/office/powerpoint/2010/main" val="29490695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413B9-1535-99C7-4989-506DBF2312D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21A81425-F1FA-6265-64B2-7E464F963A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21AF42F7-90B2-DDB9-0AE7-3A78C63493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AA2CAD5-E35D-1566-EBA8-64B2A6ED03E5}"/>
              </a:ext>
            </a:extLst>
          </p:cNvPr>
          <p:cNvSpPr>
            <a:spLocks noGrp="1"/>
          </p:cNvSpPr>
          <p:nvPr>
            <p:ph type="dt" sz="half" idx="10"/>
          </p:nvPr>
        </p:nvSpPr>
        <p:spPr/>
        <p:txBody>
          <a:bodyPr/>
          <a:lstStyle/>
          <a:p>
            <a:fld id="{9BF4E3DD-83C1-4471-ACA1-3E147AF6A9CC}" type="datetimeFigureOut">
              <a:rPr lang="en-GB" smtClean="0"/>
              <a:t>17/09/2024</a:t>
            </a:fld>
            <a:endParaRPr lang="en-GB"/>
          </a:p>
        </p:txBody>
      </p:sp>
      <p:sp>
        <p:nvSpPr>
          <p:cNvPr id="6" name="Footer Placeholder 5">
            <a:extLst>
              <a:ext uri="{FF2B5EF4-FFF2-40B4-BE49-F238E27FC236}">
                <a16:creationId xmlns:a16="http://schemas.microsoft.com/office/drawing/2014/main" id="{848DBF38-AC9F-35CB-0F96-E735F835D6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4696B2C-20AD-66DF-DA8E-9773EF31A18D}"/>
              </a:ext>
            </a:extLst>
          </p:cNvPr>
          <p:cNvSpPr>
            <a:spLocks noGrp="1"/>
          </p:cNvSpPr>
          <p:nvPr>
            <p:ph type="sldNum" sz="quarter" idx="12"/>
          </p:nvPr>
        </p:nvSpPr>
        <p:spPr/>
        <p:txBody>
          <a:bodyPr/>
          <a:lstStyle/>
          <a:p>
            <a:fld id="{6A320102-5038-418D-949C-B75585DBFA7D}" type="slidenum">
              <a:rPr lang="en-GB" smtClean="0"/>
              <a:t>‹#›</a:t>
            </a:fld>
            <a:endParaRPr lang="en-GB"/>
          </a:p>
        </p:txBody>
      </p:sp>
    </p:spTree>
    <p:extLst>
      <p:ext uri="{BB962C8B-B14F-4D97-AF65-F5344CB8AC3E}">
        <p14:creationId xmlns:p14="http://schemas.microsoft.com/office/powerpoint/2010/main" val="26993669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76A42-BB72-5EF7-0655-A5ED6AE36E1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35A027B2-8244-9A77-D6C8-443F9EEC24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C221E30-B6C5-163A-F3CB-AF7660B307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BCB15FC-EE08-4EE8-0314-E68D26C4BC05}"/>
              </a:ext>
            </a:extLst>
          </p:cNvPr>
          <p:cNvSpPr>
            <a:spLocks noGrp="1"/>
          </p:cNvSpPr>
          <p:nvPr>
            <p:ph type="dt" sz="half" idx="10"/>
          </p:nvPr>
        </p:nvSpPr>
        <p:spPr/>
        <p:txBody>
          <a:bodyPr/>
          <a:lstStyle/>
          <a:p>
            <a:fld id="{9BF4E3DD-83C1-4471-ACA1-3E147AF6A9CC}" type="datetimeFigureOut">
              <a:rPr lang="en-GB" smtClean="0"/>
              <a:t>17/09/2024</a:t>
            </a:fld>
            <a:endParaRPr lang="en-GB"/>
          </a:p>
        </p:txBody>
      </p:sp>
      <p:sp>
        <p:nvSpPr>
          <p:cNvPr id="6" name="Footer Placeholder 5">
            <a:extLst>
              <a:ext uri="{FF2B5EF4-FFF2-40B4-BE49-F238E27FC236}">
                <a16:creationId xmlns:a16="http://schemas.microsoft.com/office/drawing/2014/main" id="{AF789DD1-F5F6-01A0-4961-988C2BBBA9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E81DAD-1BA6-DA4B-D8A7-09BB6AEAB63C}"/>
              </a:ext>
            </a:extLst>
          </p:cNvPr>
          <p:cNvSpPr>
            <a:spLocks noGrp="1"/>
          </p:cNvSpPr>
          <p:nvPr>
            <p:ph type="sldNum" sz="quarter" idx="12"/>
          </p:nvPr>
        </p:nvSpPr>
        <p:spPr/>
        <p:txBody>
          <a:bodyPr/>
          <a:lstStyle/>
          <a:p>
            <a:fld id="{6A320102-5038-418D-949C-B75585DBFA7D}" type="slidenum">
              <a:rPr lang="en-GB" smtClean="0"/>
              <a:t>‹#›</a:t>
            </a:fld>
            <a:endParaRPr lang="en-GB"/>
          </a:p>
        </p:txBody>
      </p:sp>
    </p:spTree>
    <p:extLst>
      <p:ext uri="{BB962C8B-B14F-4D97-AF65-F5344CB8AC3E}">
        <p14:creationId xmlns:p14="http://schemas.microsoft.com/office/powerpoint/2010/main" val="33099492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F041B6-AF6B-5398-B89D-41205F3879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BF4E3DD-83C1-4471-ACA1-3E147AF6A9CC}" type="datetimeFigureOut">
              <a:rPr lang="en-GB" smtClean="0"/>
              <a:t>17/09/2024</a:t>
            </a:fld>
            <a:endParaRPr lang="en-GB"/>
          </a:p>
        </p:txBody>
      </p:sp>
      <p:sp>
        <p:nvSpPr>
          <p:cNvPr id="5" name="Footer Placeholder 4">
            <a:extLst>
              <a:ext uri="{FF2B5EF4-FFF2-40B4-BE49-F238E27FC236}">
                <a16:creationId xmlns:a16="http://schemas.microsoft.com/office/drawing/2014/main" id="{D647169F-B637-5FB6-35B8-23BF3BAAD1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3A73B498-8781-CA63-328C-A543BC954B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A320102-5038-418D-949C-B75585DBFA7D}" type="slidenum">
              <a:rPr lang="en-GB" smtClean="0"/>
              <a:t>‹#›</a:t>
            </a:fld>
            <a:endParaRPr lang="en-GB"/>
          </a:p>
        </p:txBody>
      </p:sp>
      <p:sp>
        <p:nvSpPr>
          <p:cNvPr id="7" name="Rectangle 6">
            <a:extLst>
              <a:ext uri="{FF2B5EF4-FFF2-40B4-BE49-F238E27FC236}">
                <a16:creationId xmlns:a16="http://schemas.microsoft.com/office/drawing/2014/main" id="{B0DA4328-EE8F-7697-7CA4-B0C0368B28D1}"/>
              </a:ext>
            </a:extLst>
          </p:cNvPr>
          <p:cNvSpPr/>
          <p:nvPr userDrawn="1"/>
        </p:nvSpPr>
        <p:spPr>
          <a:xfrm rot="19170246">
            <a:off x="-2307565" y="209503"/>
            <a:ext cx="5624422" cy="842169"/>
          </a:xfrm>
          <a:prstGeom prst="rect">
            <a:avLst/>
          </a:prstGeom>
          <a:solidFill>
            <a:srgbClr val="E9B220">
              <a:alpha val="6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6E106DE-FE4A-0C49-C508-66F9EEDD7553}"/>
              </a:ext>
            </a:extLst>
          </p:cNvPr>
          <p:cNvSpPr/>
          <p:nvPr userDrawn="1"/>
        </p:nvSpPr>
        <p:spPr>
          <a:xfrm rot="19170246">
            <a:off x="-1376120" y="894385"/>
            <a:ext cx="5624422" cy="842169"/>
          </a:xfrm>
          <a:prstGeom prst="rect">
            <a:avLst/>
          </a:prstGeom>
          <a:solidFill>
            <a:srgbClr val="000000">
              <a:alpha val="6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B204C4D-0D50-FA84-5244-8915D21F81B9}"/>
              </a:ext>
            </a:extLst>
          </p:cNvPr>
          <p:cNvSpPr/>
          <p:nvPr userDrawn="1"/>
        </p:nvSpPr>
        <p:spPr>
          <a:xfrm rot="19170246">
            <a:off x="-1668437" y="1596650"/>
            <a:ext cx="8065006" cy="842169"/>
          </a:xfrm>
          <a:prstGeom prst="rect">
            <a:avLst/>
          </a:prstGeom>
          <a:solidFill>
            <a:srgbClr val="E9B220">
              <a:alpha val="6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7DFA364-0405-9933-21E6-7CA6188ADE58}"/>
              </a:ext>
            </a:extLst>
          </p:cNvPr>
          <p:cNvSpPr>
            <a:spLocks noGrp="1"/>
          </p:cNvSpPr>
          <p:nvPr>
            <p:ph type="title"/>
          </p:nvPr>
        </p:nvSpPr>
        <p:spPr>
          <a:xfrm>
            <a:off x="838200" y="365125"/>
            <a:ext cx="10515600" cy="1325563"/>
          </a:xfrm>
          <a:prstGeom prst="roundRect">
            <a:avLst/>
          </a:prstGeom>
          <a:solidFill>
            <a:schemeClr val="tx1"/>
          </a:solidFill>
          <a:ln w="38100">
            <a:solidFill>
              <a:schemeClr val="bg1"/>
            </a:solidFill>
          </a:ln>
        </p:spPr>
        <p:txBody>
          <a:bodyPr vert="horz" lIns="91440" tIns="45720" rIns="91440" bIns="45720" rtlCol="0" anchor="ctr">
            <a:normAutofit/>
          </a:bodyPr>
          <a:lstStyle/>
          <a:p>
            <a:pPr lvl="0"/>
            <a:r>
              <a:rPr lang="en-GB"/>
              <a:t>Click to edit Master title style</a:t>
            </a:r>
          </a:p>
        </p:txBody>
      </p:sp>
      <p:sp>
        <p:nvSpPr>
          <p:cNvPr id="3" name="Text Placeholder 2">
            <a:extLst>
              <a:ext uri="{FF2B5EF4-FFF2-40B4-BE49-F238E27FC236}">
                <a16:creationId xmlns:a16="http://schemas.microsoft.com/office/drawing/2014/main" id="{08C41E3C-0D9C-C87D-5D81-6F8B75FF0ABC}"/>
              </a:ext>
            </a:extLst>
          </p:cNvPr>
          <p:cNvSpPr>
            <a:spLocks noGrp="1"/>
          </p:cNvSpPr>
          <p:nvPr>
            <p:ph type="body" idx="1"/>
          </p:nvPr>
        </p:nvSpPr>
        <p:spPr>
          <a:xfrm>
            <a:off x="838200" y="1825625"/>
            <a:ext cx="10515600" cy="4895850"/>
          </a:xfrm>
          <a:prstGeom prst="roundRect">
            <a:avLst/>
          </a:prstGeom>
          <a:solidFill>
            <a:srgbClr val="45525C"/>
          </a:solidFill>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404202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lang="en-GB" sz="4400" b="1" kern="1200">
          <a:solidFill>
            <a:srgbClr val="E9B2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GB"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GB"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GB"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office.com/"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cromptonhouse.org/assessment"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C533DC-A5AC-AC26-870A-C8A26639B8F9}"/>
              </a:ext>
            </a:extLst>
          </p:cNvPr>
          <p:cNvSpPr>
            <a:spLocks noGrp="1"/>
          </p:cNvSpPr>
          <p:nvPr>
            <p:ph type="ctrTitle"/>
          </p:nvPr>
        </p:nvSpPr>
        <p:spPr>
          <a:xfrm>
            <a:off x="1411458" y="686317"/>
            <a:ext cx="9144000" cy="2387600"/>
          </a:xfrm>
        </p:spPr>
        <p:txBody>
          <a:bodyPr>
            <a:normAutofit fontScale="90000"/>
          </a:bodyPr>
          <a:lstStyle/>
          <a:p>
            <a:r>
              <a:rPr lang="en-GB"/>
              <a:t>Welcome</a:t>
            </a:r>
            <a:br>
              <a:rPr lang="en-GB"/>
            </a:br>
            <a:r>
              <a:rPr lang="en-GB" sz="5300"/>
              <a:t>Please take a seat</a:t>
            </a:r>
            <a:br>
              <a:rPr lang="en-GB" sz="5300"/>
            </a:br>
            <a:r>
              <a:rPr lang="en-GB" sz="4000"/>
              <a:t>Scan the QR code to register your attendance </a:t>
            </a:r>
            <a:endParaRPr lang="en-GB" sz="5300"/>
          </a:p>
        </p:txBody>
      </p:sp>
      <p:pic>
        <p:nvPicPr>
          <p:cNvPr id="1026" name="Picture 2" descr="Crompton House C of E – Crompton House Trust">
            <a:extLst>
              <a:ext uri="{FF2B5EF4-FFF2-40B4-BE49-F238E27FC236}">
                <a16:creationId xmlns:a16="http://schemas.microsoft.com/office/drawing/2014/main" id="{65A047B2-EC16-C388-51EA-B4CF6EA63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9229" y="0"/>
            <a:ext cx="2372771" cy="7300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F2E2FC0-D8C8-7E65-D590-8C64883235DA}"/>
              </a:ext>
            </a:extLst>
          </p:cNvPr>
          <p:cNvPicPr>
            <a:picLocks noChangeAspect="1"/>
          </p:cNvPicPr>
          <p:nvPr/>
        </p:nvPicPr>
        <p:blipFill>
          <a:blip r:embed="rId3"/>
          <a:stretch>
            <a:fillRect/>
          </a:stretch>
        </p:blipFill>
        <p:spPr>
          <a:xfrm>
            <a:off x="4297533" y="3268247"/>
            <a:ext cx="3371850" cy="3219450"/>
          </a:xfrm>
          <a:prstGeom prst="rect">
            <a:avLst/>
          </a:prstGeom>
        </p:spPr>
      </p:pic>
    </p:spTree>
    <p:extLst>
      <p:ext uri="{BB962C8B-B14F-4D97-AF65-F5344CB8AC3E}">
        <p14:creationId xmlns:p14="http://schemas.microsoft.com/office/powerpoint/2010/main" val="26731032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4E515-2D08-D301-EDE4-98E2AA544571}"/>
              </a:ext>
            </a:extLst>
          </p:cNvPr>
          <p:cNvSpPr>
            <a:spLocks noGrp="1"/>
          </p:cNvSpPr>
          <p:nvPr>
            <p:ph type="title"/>
          </p:nvPr>
        </p:nvSpPr>
        <p:spPr>
          <a:xfrm>
            <a:off x="1095443" y="364490"/>
            <a:ext cx="6511857" cy="1325563"/>
          </a:xfrm>
        </p:spPr>
        <p:txBody>
          <a:bodyPr/>
          <a:lstStyle/>
          <a:p>
            <a:r>
              <a:rPr lang="en-GB"/>
              <a:t>Behaviour Data</a:t>
            </a:r>
          </a:p>
        </p:txBody>
      </p:sp>
      <p:pic>
        <p:nvPicPr>
          <p:cNvPr id="5" name="Picture 4">
            <a:extLst>
              <a:ext uri="{FF2B5EF4-FFF2-40B4-BE49-F238E27FC236}">
                <a16:creationId xmlns:a16="http://schemas.microsoft.com/office/drawing/2014/main" id="{1868FD0F-7F44-99AC-CD17-068892516CAF}"/>
              </a:ext>
            </a:extLst>
          </p:cNvPr>
          <p:cNvPicPr>
            <a:picLocks noChangeAspect="1"/>
          </p:cNvPicPr>
          <p:nvPr/>
        </p:nvPicPr>
        <p:blipFill>
          <a:blip r:embed="rId2"/>
          <a:stretch>
            <a:fillRect/>
          </a:stretch>
        </p:blipFill>
        <p:spPr>
          <a:xfrm>
            <a:off x="7909567" y="67775"/>
            <a:ext cx="3764976" cy="6722449"/>
          </a:xfrm>
          <a:prstGeom prst="rect">
            <a:avLst/>
          </a:prstGeom>
        </p:spPr>
      </p:pic>
      <p:pic>
        <p:nvPicPr>
          <p:cNvPr id="7" name="Picture 6">
            <a:extLst>
              <a:ext uri="{FF2B5EF4-FFF2-40B4-BE49-F238E27FC236}">
                <a16:creationId xmlns:a16="http://schemas.microsoft.com/office/drawing/2014/main" id="{4FBF482D-7F98-4198-1808-6BC6D8682CD7}"/>
              </a:ext>
            </a:extLst>
          </p:cNvPr>
          <p:cNvPicPr>
            <a:picLocks noChangeAspect="1"/>
          </p:cNvPicPr>
          <p:nvPr/>
        </p:nvPicPr>
        <p:blipFill>
          <a:blip r:embed="rId3"/>
          <a:stretch>
            <a:fillRect/>
          </a:stretch>
        </p:blipFill>
        <p:spPr>
          <a:xfrm>
            <a:off x="1095443" y="1784763"/>
            <a:ext cx="5445057" cy="2965038"/>
          </a:xfrm>
          <a:prstGeom prst="rect">
            <a:avLst/>
          </a:prstGeom>
        </p:spPr>
      </p:pic>
      <p:pic>
        <p:nvPicPr>
          <p:cNvPr id="9" name="Picture 8">
            <a:extLst>
              <a:ext uri="{FF2B5EF4-FFF2-40B4-BE49-F238E27FC236}">
                <a16:creationId xmlns:a16="http://schemas.microsoft.com/office/drawing/2014/main" id="{E959AC68-7DED-3534-3777-D1B97B65A577}"/>
              </a:ext>
            </a:extLst>
          </p:cNvPr>
          <p:cNvPicPr>
            <a:picLocks noChangeAspect="1"/>
          </p:cNvPicPr>
          <p:nvPr/>
        </p:nvPicPr>
        <p:blipFill>
          <a:blip r:embed="rId4"/>
          <a:stretch>
            <a:fillRect/>
          </a:stretch>
        </p:blipFill>
        <p:spPr>
          <a:xfrm>
            <a:off x="2911542" y="4235317"/>
            <a:ext cx="5179799" cy="2622683"/>
          </a:xfrm>
          <a:prstGeom prst="rect">
            <a:avLst/>
          </a:prstGeom>
        </p:spPr>
      </p:pic>
    </p:spTree>
    <p:extLst>
      <p:ext uri="{BB962C8B-B14F-4D97-AF65-F5344CB8AC3E}">
        <p14:creationId xmlns:p14="http://schemas.microsoft.com/office/powerpoint/2010/main" val="2244110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D4E0A-E17F-2EC0-9851-4612396C70EE}"/>
              </a:ext>
            </a:extLst>
          </p:cNvPr>
          <p:cNvSpPr>
            <a:spLocks noGrp="1"/>
          </p:cNvSpPr>
          <p:nvPr>
            <p:ph type="title"/>
          </p:nvPr>
        </p:nvSpPr>
        <p:spPr>
          <a:xfrm>
            <a:off x="1402081" y="345045"/>
            <a:ext cx="5417820" cy="1325563"/>
          </a:xfrm>
        </p:spPr>
        <p:txBody>
          <a:bodyPr/>
          <a:lstStyle/>
          <a:p>
            <a:r>
              <a:rPr lang="en-GB"/>
              <a:t>Homework</a:t>
            </a:r>
          </a:p>
        </p:txBody>
      </p:sp>
      <p:pic>
        <p:nvPicPr>
          <p:cNvPr id="9" name="Picture 8">
            <a:extLst>
              <a:ext uri="{FF2B5EF4-FFF2-40B4-BE49-F238E27FC236}">
                <a16:creationId xmlns:a16="http://schemas.microsoft.com/office/drawing/2014/main" id="{CE0B15AE-C615-9119-1B0F-31016E4AE20F}"/>
              </a:ext>
            </a:extLst>
          </p:cNvPr>
          <p:cNvPicPr>
            <a:picLocks noChangeAspect="1"/>
          </p:cNvPicPr>
          <p:nvPr/>
        </p:nvPicPr>
        <p:blipFill>
          <a:blip r:embed="rId2"/>
          <a:stretch>
            <a:fillRect/>
          </a:stretch>
        </p:blipFill>
        <p:spPr>
          <a:xfrm>
            <a:off x="7977934" y="513777"/>
            <a:ext cx="3236165" cy="5830446"/>
          </a:xfrm>
          <a:prstGeom prst="rect">
            <a:avLst/>
          </a:prstGeom>
        </p:spPr>
      </p:pic>
      <p:pic>
        <p:nvPicPr>
          <p:cNvPr id="11" name="Picture 10">
            <a:extLst>
              <a:ext uri="{FF2B5EF4-FFF2-40B4-BE49-F238E27FC236}">
                <a16:creationId xmlns:a16="http://schemas.microsoft.com/office/drawing/2014/main" id="{D7943976-C529-74A0-59ED-0F15D5CFB149}"/>
              </a:ext>
            </a:extLst>
          </p:cNvPr>
          <p:cNvPicPr>
            <a:picLocks noChangeAspect="1"/>
          </p:cNvPicPr>
          <p:nvPr/>
        </p:nvPicPr>
        <p:blipFill>
          <a:blip r:embed="rId3"/>
          <a:stretch>
            <a:fillRect/>
          </a:stretch>
        </p:blipFill>
        <p:spPr>
          <a:xfrm>
            <a:off x="1402080" y="1767990"/>
            <a:ext cx="5417820" cy="4618776"/>
          </a:xfrm>
          <a:prstGeom prst="rect">
            <a:avLst/>
          </a:prstGeom>
        </p:spPr>
      </p:pic>
    </p:spTree>
    <p:extLst>
      <p:ext uri="{BB962C8B-B14F-4D97-AF65-F5344CB8AC3E}">
        <p14:creationId xmlns:p14="http://schemas.microsoft.com/office/powerpoint/2010/main" val="32702376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4543B-4FC0-7640-B274-B13A9BF46BA1}"/>
              </a:ext>
            </a:extLst>
          </p:cNvPr>
          <p:cNvSpPr>
            <a:spLocks noGrp="1"/>
          </p:cNvSpPr>
          <p:nvPr>
            <p:ph type="title"/>
          </p:nvPr>
        </p:nvSpPr>
        <p:spPr>
          <a:xfrm>
            <a:off x="1518920" y="273050"/>
            <a:ext cx="5707380" cy="1325563"/>
          </a:xfrm>
        </p:spPr>
        <p:txBody>
          <a:bodyPr/>
          <a:lstStyle/>
          <a:p>
            <a:r>
              <a:rPr lang="en-GB"/>
              <a:t>Detentions</a:t>
            </a:r>
          </a:p>
        </p:txBody>
      </p:sp>
      <p:pic>
        <p:nvPicPr>
          <p:cNvPr id="9" name="Picture 8">
            <a:extLst>
              <a:ext uri="{FF2B5EF4-FFF2-40B4-BE49-F238E27FC236}">
                <a16:creationId xmlns:a16="http://schemas.microsoft.com/office/drawing/2014/main" id="{8F1C884B-B464-24BF-ACF8-3E96B97AE705}"/>
              </a:ext>
            </a:extLst>
          </p:cNvPr>
          <p:cNvPicPr>
            <a:picLocks noChangeAspect="1"/>
          </p:cNvPicPr>
          <p:nvPr/>
        </p:nvPicPr>
        <p:blipFill>
          <a:blip r:embed="rId2"/>
          <a:stretch>
            <a:fillRect/>
          </a:stretch>
        </p:blipFill>
        <p:spPr>
          <a:xfrm>
            <a:off x="7743299" y="273050"/>
            <a:ext cx="3624886" cy="6350577"/>
          </a:xfrm>
          <a:prstGeom prst="rect">
            <a:avLst/>
          </a:prstGeom>
        </p:spPr>
      </p:pic>
      <p:pic>
        <p:nvPicPr>
          <p:cNvPr id="11" name="Picture 10">
            <a:extLst>
              <a:ext uri="{FF2B5EF4-FFF2-40B4-BE49-F238E27FC236}">
                <a16:creationId xmlns:a16="http://schemas.microsoft.com/office/drawing/2014/main" id="{DDDB2994-176B-39A9-C4CC-709306CBBAD4}"/>
              </a:ext>
            </a:extLst>
          </p:cNvPr>
          <p:cNvPicPr>
            <a:picLocks noChangeAspect="1"/>
          </p:cNvPicPr>
          <p:nvPr/>
        </p:nvPicPr>
        <p:blipFill>
          <a:blip r:embed="rId3"/>
          <a:stretch>
            <a:fillRect/>
          </a:stretch>
        </p:blipFill>
        <p:spPr>
          <a:xfrm>
            <a:off x="1518920" y="1687513"/>
            <a:ext cx="5707380" cy="5025014"/>
          </a:xfrm>
          <a:prstGeom prst="rect">
            <a:avLst/>
          </a:prstGeom>
        </p:spPr>
      </p:pic>
    </p:spTree>
    <p:extLst>
      <p:ext uri="{BB962C8B-B14F-4D97-AF65-F5344CB8AC3E}">
        <p14:creationId xmlns:p14="http://schemas.microsoft.com/office/powerpoint/2010/main" val="28040851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4B319-D114-BF9F-6A69-08FE60309BEF}"/>
              </a:ext>
            </a:extLst>
          </p:cNvPr>
          <p:cNvSpPr>
            <a:spLocks noGrp="1"/>
          </p:cNvSpPr>
          <p:nvPr>
            <p:ph type="title"/>
          </p:nvPr>
        </p:nvSpPr>
        <p:spPr>
          <a:xfrm>
            <a:off x="838200" y="365125"/>
            <a:ext cx="6159500" cy="1325563"/>
          </a:xfrm>
        </p:spPr>
        <p:txBody>
          <a:bodyPr/>
          <a:lstStyle/>
          <a:p>
            <a:r>
              <a:rPr lang="en-GB"/>
              <a:t>Attendance</a:t>
            </a:r>
          </a:p>
        </p:txBody>
      </p:sp>
      <p:sp>
        <p:nvSpPr>
          <p:cNvPr id="3" name="Content Placeholder 2">
            <a:extLst>
              <a:ext uri="{FF2B5EF4-FFF2-40B4-BE49-F238E27FC236}">
                <a16:creationId xmlns:a16="http://schemas.microsoft.com/office/drawing/2014/main" id="{087B5CC2-0B13-0C21-F00C-AC53653F2EC5}"/>
              </a:ext>
            </a:extLst>
          </p:cNvPr>
          <p:cNvSpPr>
            <a:spLocks noGrp="1"/>
          </p:cNvSpPr>
          <p:nvPr>
            <p:ph idx="1"/>
          </p:nvPr>
        </p:nvSpPr>
        <p:spPr>
          <a:xfrm>
            <a:off x="838199" y="1825625"/>
            <a:ext cx="6420729" cy="4026535"/>
          </a:xfrm>
        </p:spPr>
        <p:txBody>
          <a:bodyPr>
            <a:normAutofit/>
          </a:bodyPr>
          <a:lstStyle/>
          <a:p>
            <a:pPr marL="0" indent="0">
              <a:buNone/>
            </a:pPr>
            <a:r>
              <a:rPr lang="en-GB" sz="1600"/>
              <a:t>Lesson by lesson attendance.</a:t>
            </a:r>
          </a:p>
          <a:p>
            <a:r>
              <a:rPr lang="en-GB" sz="1600"/>
              <a:t>Green indicates a present mark</a:t>
            </a:r>
          </a:p>
          <a:p>
            <a:r>
              <a:rPr lang="en-GB" sz="1600"/>
              <a:t>Yellow indicates a late to lesson mark</a:t>
            </a:r>
          </a:p>
          <a:p>
            <a:r>
              <a:rPr lang="en-GB" sz="1600"/>
              <a:t>Red indicates an  unauthorised absent mark</a:t>
            </a:r>
          </a:p>
          <a:p>
            <a:r>
              <a:rPr lang="en-GB" sz="1600"/>
              <a:t>Blue indicated an authorised absent mark </a:t>
            </a:r>
          </a:p>
          <a:p>
            <a:endParaRPr lang="en-GB" sz="1600"/>
          </a:p>
          <a:p>
            <a:r>
              <a:rPr lang="en-GB" sz="1600"/>
              <a:t>1 Day delayed.</a:t>
            </a:r>
          </a:p>
        </p:txBody>
      </p:sp>
      <p:pic>
        <p:nvPicPr>
          <p:cNvPr id="5" name="Picture 4">
            <a:extLst>
              <a:ext uri="{FF2B5EF4-FFF2-40B4-BE49-F238E27FC236}">
                <a16:creationId xmlns:a16="http://schemas.microsoft.com/office/drawing/2014/main" id="{04922C87-CC8A-33BB-AA57-7EBB2BEAF78F}"/>
              </a:ext>
            </a:extLst>
          </p:cNvPr>
          <p:cNvPicPr>
            <a:picLocks noChangeAspect="1"/>
          </p:cNvPicPr>
          <p:nvPr/>
        </p:nvPicPr>
        <p:blipFill>
          <a:blip r:embed="rId2"/>
          <a:stretch>
            <a:fillRect/>
          </a:stretch>
        </p:blipFill>
        <p:spPr>
          <a:xfrm>
            <a:off x="7129084" y="0"/>
            <a:ext cx="3518595" cy="6760662"/>
          </a:xfrm>
          <a:prstGeom prst="rect">
            <a:avLst/>
          </a:prstGeom>
        </p:spPr>
      </p:pic>
    </p:spTree>
    <p:extLst>
      <p:ext uri="{BB962C8B-B14F-4D97-AF65-F5344CB8AC3E}">
        <p14:creationId xmlns:p14="http://schemas.microsoft.com/office/powerpoint/2010/main" val="27688082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8AD09-C348-0A13-F5BE-70808B0BB1D8}"/>
              </a:ext>
            </a:extLst>
          </p:cNvPr>
          <p:cNvSpPr>
            <a:spLocks noGrp="1"/>
          </p:cNvSpPr>
          <p:nvPr>
            <p:ph type="title"/>
          </p:nvPr>
        </p:nvSpPr>
        <p:spPr>
          <a:xfrm>
            <a:off x="838200" y="365125"/>
            <a:ext cx="3898900" cy="1325563"/>
          </a:xfrm>
        </p:spPr>
        <p:txBody>
          <a:bodyPr/>
          <a:lstStyle/>
          <a:p>
            <a:r>
              <a:rPr lang="en-GB"/>
              <a:t>Timetable</a:t>
            </a:r>
          </a:p>
        </p:txBody>
      </p:sp>
      <p:pic>
        <p:nvPicPr>
          <p:cNvPr id="5" name="Picture 4">
            <a:extLst>
              <a:ext uri="{FF2B5EF4-FFF2-40B4-BE49-F238E27FC236}">
                <a16:creationId xmlns:a16="http://schemas.microsoft.com/office/drawing/2014/main" id="{D3321BB8-1B77-AF63-C334-AC6C798E5173}"/>
              </a:ext>
            </a:extLst>
          </p:cNvPr>
          <p:cNvPicPr>
            <a:picLocks noChangeAspect="1"/>
          </p:cNvPicPr>
          <p:nvPr/>
        </p:nvPicPr>
        <p:blipFill>
          <a:blip r:embed="rId2"/>
          <a:stretch>
            <a:fillRect/>
          </a:stretch>
        </p:blipFill>
        <p:spPr>
          <a:xfrm>
            <a:off x="4876258" y="247332"/>
            <a:ext cx="3442244" cy="6209031"/>
          </a:xfrm>
          <a:prstGeom prst="rect">
            <a:avLst/>
          </a:prstGeom>
        </p:spPr>
      </p:pic>
    </p:spTree>
    <p:extLst>
      <p:ext uri="{BB962C8B-B14F-4D97-AF65-F5344CB8AC3E}">
        <p14:creationId xmlns:p14="http://schemas.microsoft.com/office/powerpoint/2010/main" val="31653572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C7012-B659-9F7B-4459-6AD89F42D229}"/>
              </a:ext>
            </a:extLst>
          </p:cNvPr>
          <p:cNvSpPr>
            <a:spLocks noGrp="1"/>
          </p:cNvSpPr>
          <p:nvPr>
            <p:ph type="title"/>
          </p:nvPr>
        </p:nvSpPr>
        <p:spPr>
          <a:xfrm>
            <a:off x="838200" y="365125"/>
            <a:ext cx="4216400" cy="1325563"/>
          </a:xfrm>
        </p:spPr>
        <p:txBody>
          <a:bodyPr/>
          <a:lstStyle/>
          <a:p>
            <a:r>
              <a:rPr lang="en-GB"/>
              <a:t>Classes</a:t>
            </a:r>
          </a:p>
        </p:txBody>
      </p:sp>
      <p:pic>
        <p:nvPicPr>
          <p:cNvPr id="5" name="Picture 4">
            <a:extLst>
              <a:ext uri="{FF2B5EF4-FFF2-40B4-BE49-F238E27FC236}">
                <a16:creationId xmlns:a16="http://schemas.microsoft.com/office/drawing/2014/main" id="{C31A5ACB-1326-A90E-D4A9-B3C402D4BC0C}"/>
              </a:ext>
            </a:extLst>
          </p:cNvPr>
          <p:cNvPicPr>
            <a:picLocks noChangeAspect="1"/>
          </p:cNvPicPr>
          <p:nvPr/>
        </p:nvPicPr>
        <p:blipFill>
          <a:blip r:embed="rId2"/>
          <a:stretch>
            <a:fillRect/>
          </a:stretch>
        </p:blipFill>
        <p:spPr>
          <a:xfrm>
            <a:off x="6462404" y="0"/>
            <a:ext cx="3411898" cy="6424670"/>
          </a:xfrm>
          <a:prstGeom prst="rect">
            <a:avLst/>
          </a:prstGeom>
        </p:spPr>
      </p:pic>
      <p:pic>
        <p:nvPicPr>
          <p:cNvPr id="9" name="Picture 8">
            <a:extLst>
              <a:ext uri="{FF2B5EF4-FFF2-40B4-BE49-F238E27FC236}">
                <a16:creationId xmlns:a16="http://schemas.microsoft.com/office/drawing/2014/main" id="{0188FFB5-74D4-2A3E-A5C4-37E4E73EB680}"/>
              </a:ext>
            </a:extLst>
          </p:cNvPr>
          <p:cNvPicPr>
            <a:picLocks noChangeAspect="1"/>
          </p:cNvPicPr>
          <p:nvPr/>
        </p:nvPicPr>
        <p:blipFill>
          <a:blip r:embed="rId3"/>
          <a:stretch>
            <a:fillRect/>
          </a:stretch>
        </p:blipFill>
        <p:spPr>
          <a:xfrm>
            <a:off x="970280" y="1690688"/>
            <a:ext cx="3952240" cy="4381987"/>
          </a:xfrm>
          <a:prstGeom prst="rect">
            <a:avLst/>
          </a:prstGeom>
        </p:spPr>
      </p:pic>
    </p:spTree>
    <p:extLst>
      <p:ext uri="{BB962C8B-B14F-4D97-AF65-F5344CB8AC3E}">
        <p14:creationId xmlns:p14="http://schemas.microsoft.com/office/powerpoint/2010/main" val="29863048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C533DC-A5AC-AC26-870A-C8A26639B8F9}"/>
              </a:ext>
            </a:extLst>
          </p:cNvPr>
          <p:cNvSpPr>
            <a:spLocks noGrp="1"/>
          </p:cNvSpPr>
          <p:nvPr>
            <p:ph type="ctrTitle"/>
          </p:nvPr>
        </p:nvSpPr>
        <p:spPr>
          <a:xfrm>
            <a:off x="1524000" y="1830614"/>
            <a:ext cx="9144000" cy="3196771"/>
          </a:xfrm>
        </p:spPr>
        <p:txBody>
          <a:bodyPr>
            <a:normAutofit fontScale="90000"/>
          </a:bodyPr>
          <a:lstStyle/>
          <a:p>
            <a:r>
              <a:rPr lang="en-GB"/>
              <a:t>Office365</a:t>
            </a:r>
            <a:br>
              <a:rPr lang="en-GB"/>
            </a:br>
            <a:br>
              <a:rPr lang="en-GB"/>
            </a:br>
            <a:r>
              <a:rPr lang="en-GB"/>
              <a:t>Ms S. Clough</a:t>
            </a:r>
            <a:br>
              <a:rPr lang="en-GB"/>
            </a:br>
            <a:r>
              <a:rPr lang="en-GB" sz="4000"/>
              <a:t>Assistant Headteacher and Head of Year 7</a:t>
            </a:r>
          </a:p>
        </p:txBody>
      </p:sp>
      <p:pic>
        <p:nvPicPr>
          <p:cNvPr id="1026" name="Picture 2" descr="Crompton House C of E – Crompton House Trust">
            <a:extLst>
              <a:ext uri="{FF2B5EF4-FFF2-40B4-BE49-F238E27FC236}">
                <a16:creationId xmlns:a16="http://schemas.microsoft.com/office/drawing/2014/main" id="{65A047B2-EC16-C388-51EA-B4CF6EA63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9229" y="0"/>
            <a:ext cx="2372771" cy="730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7410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438900" cy="1325563"/>
          </a:xfrm>
        </p:spPr>
        <p:txBody>
          <a:bodyPr/>
          <a:lstStyle/>
          <a:p>
            <a:r>
              <a:rPr lang="en-GB" b="1"/>
              <a:t>Office 365</a:t>
            </a:r>
          </a:p>
        </p:txBody>
      </p:sp>
      <p:sp>
        <p:nvSpPr>
          <p:cNvPr id="3" name="Content Placeholder 2"/>
          <p:cNvSpPr>
            <a:spLocks noGrp="1"/>
          </p:cNvSpPr>
          <p:nvPr>
            <p:ph idx="1"/>
          </p:nvPr>
        </p:nvSpPr>
        <p:spPr>
          <a:xfrm>
            <a:off x="838200" y="1825625"/>
            <a:ext cx="6438900" cy="1222375"/>
          </a:xfrm>
        </p:spPr>
        <p:txBody>
          <a:bodyPr/>
          <a:lstStyle/>
          <a:p>
            <a:r>
              <a:rPr lang="en-GB"/>
              <a:t>All students have access to office 365</a:t>
            </a:r>
          </a:p>
          <a:p>
            <a:r>
              <a:rPr lang="en-GB">
                <a:highlight>
                  <a:srgbClr val="FFFF00"/>
                </a:highlight>
                <a:hlinkClick r:id="rId2"/>
              </a:rPr>
              <a:t>https://www.office.com</a:t>
            </a:r>
            <a:endParaRPr lang="en-GB">
              <a:highlight>
                <a:srgbClr val="FFFF00"/>
              </a:highlight>
            </a:endParaRPr>
          </a:p>
          <a:p>
            <a:endParaRPr lang="en-GB"/>
          </a:p>
        </p:txBody>
      </p:sp>
      <p:pic>
        <p:nvPicPr>
          <p:cNvPr id="4" name="Picture 3"/>
          <p:cNvPicPr>
            <a:picLocks noChangeAspect="1"/>
          </p:cNvPicPr>
          <p:nvPr/>
        </p:nvPicPr>
        <p:blipFill>
          <a:blip r:embed="rId3"/>
          <a:stretch>
            <a:fillRect/>
          </a:stretch>
        </p:blipFill>
        <p:spPr>
          <a:xfrm>
            <a:off x="953864" y="3182937"/>
            <a:ext cx="6323236" cy="3405179"/>
          </a:xfrm>
          <a:prstGeom prst="rect">
            <a:avLst/>
          </a:prstGeom>
        </p:spPr>
      </p:pic>
      <p:sp>
        <p:nvSpPr>
          <p:cNvPr id="5" name="TextBox 4">
            <a:extLst>
              <a:ext uri="{FF2B5EF4-FFF2-40B4-BE49-F238E27FC236}">
                <a16:creationId xmlns:a16="http://schemas.microsoft.com/office/drawing/2014/main" id="{3725064D-9086-9B14-0566-B82155D4078D}"/>
              </a:ext>
            </a:extLst>
          </p:cNvPr>
          <p:cNvSpPr txBox="1"/>
          <p:nvPr/>
        </p:nvSpPr>
        <p:spPr>
          <a:xfrm>
            <a:off x="7645257" y="2274838"/>
            <a:ext cx="4006922" cy="2308324"/>
          </a:xfrm>
          <a:prstGeom prst="rect">
            <a:avLst/>
          </a:prstGeom>
          <a:solidFill>
            <a:srgbClr val="FFFF00"/>
          </a:solidFill>
        </p:spPr>
        <p:txBody>
          <a:bodyPr wrap="square" rtlCol="0">
            <a:spAutoFit/>
          </a:bodyPr>
          <a:lstStyle/>
          <a:p>
            <a:pPr algn="ctr"/>
            <a:r>
              <a:rPr lang="en-GB" sz="3600"/>
              <a:t>Password resets can be actioned with help from the school’s IT team.</a:t>
            </a:r>
          </a:p>
        </p:txBody>
      </p:sp>
    </p:spTree>
    <p:extLst>
      <p:ext uri="{BB962C8B-B14F-4D97-AF65-F5344CB8AC3E}">
        <p14:creationId xmlns:p14="http://schemas.microsoft.com/office/powerpoint/2010/main" val="24944207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Log on</a:t>
            </a:r>
          </a:p>
        </p:txBody>
      </p:sp>
      <p:pic>
        <p:nvPicPr>
          <p:cNvPr id="4" name="Content Placeholder 3"/>
          <p:cNvPicPr>
            <a:picLocks noGrp="1" noChangeAspect="1"/>
          </p:cNvPicPr>
          <p:nvPr>
            <p:ph idx="1"/>
          </p:nvPr>
        </p:nvPicPr>
        <p:blipFill>
          <a:blip r:embed="rId2"/>
          <a:stretch>
            <a:fillRect/>
          </a:stretch>
        </p:blipFill>
        <p:spPr>
          <a:xfrm>
            <a:off x="2409687" y="1782028"/>
            <a:ext cx="7372626" cy="4915084"/>
          </a:xfrm>
          <a:prstGeom prst="rect">
            <a:avLst/>
          </a:prstGeom>
        </p:spPr>
      </p:pic>
    </p:spTree>
    <p:extLst>
      <p:ext uri="{BB962C8B-B14F-4D97-AF65-F5344CB8AC3E}">
        <p14:creationId xmlns:p14="http://schemas.microsoft.com/office/powerpoint/2010/main" val="40710606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Install your own software to PC/Mac</a:t>
            </a:r>
          </a:p>
        </p:txBody>
      </p:sp>
      <p:pic>
        <p:nvPicPr>
          <p:cNvPr id="4" name="Content Placeholder 3"/>
          <p:cNvPicPr>
            <a:picLocks noGrp="1" noChangeAspect="1"/>
          </p:cNvPicPr>
          <p:nvPr>
            <p:ph idx="1"/>
          </p:nvPr>
        </p:nvPicPr>
        <p:blipFill>
          <a:blip r:embed="rId2"/>
          <a:stretch>
            <a:fillRect/>
          </a:stretch>
        </p:blipFill>
        <p:spPr>
          <a:xfrm>
            <a:off x="2404864" y="1805582"/>
            <a:ext cx="7382272" cy="4921515"/>
          </a:xfrm>
          <a:prstGeom prst="rect">
            <a:avLst/>
          </a:prstGeom>
        </p:spPr>
      </p:pic>
      <p:sp>
        <p:nvSpPr>
          <p:cNvPr id="3" name="Up Arrow 2"/>
          <p:cNvSpPr/>
          <p:nvPr/>
        </p:nvSpPr>
        <p:spPr>
          <a:xfrm flipH="1">
            <a:off x="8531449" y="3546259"/>
            <a:ext cx="674361" cy="144016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extLst>
      <p:ext uri="{BB962C8B-B14F-4D97-AF65-F5344CB8AC3E}">
        <p14:creationId xmlns:p14="http://schemas.microsoft.com/office/powerpoint/2010/main" val="18108383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C533DC-A5AC-AC26-870A-C8A26639B8F9}"/>
              </a:ext>
            </a:extLst>
          </p:cNvPr>
          <p:cNvSpPr>
            <a:spLocks noGrp="1"/>
          </p:cNvSpPr>
          <p:nvPr>
            <p:ph type="ctrTitle"/>
          </p:nvPr>
        </p:nvSpPr>
        <p:spPr>
          <a:xfrm>
            <a:off x="1524000" y="1902012"/>
            <a:ext cx="9144000" cy="3053976"/>
          </a:xfrm>
        </p:spPr>
        <p:txBody>
          <a:bodyPr>
            <a:normAutofit fontScale="90000"/>
          </a:bodyPr>
          <a:lstStyle/>
          <a:p>
            <a:r>
              <a:rPr lang="en-GB"/>
              <a:t>Welcome</a:t>
            </a:r>
            <a:br>
              <a:rPr lang="en-GB"/>
            </a:br>
            <a:br>
              <a:rPr lang="en-GB"/>
            </a:br>
            <a:r>
              <a:rPr lang="en-GB" sz="5300"/>
              <a:t>Mr S. Deane</a:t>
            </a:r>
            <a:br>
              <a:rPr lang="en-GB" sz="5300"/>
            </a:br>
            <a:r>
              <a:rPr lang="en-GB" sz="5300"/>
              <a:t>Assistant Headteacher – KS3</a:t>
            </a:r>
          </a:p>
        </p:txBody>
      </p:sp>
      <p:pic>
        <p:nvPicPr>
          <p:cNvPr id="1026" name="Picture 2" descr="Crompton House C of E – Crompton House Trust">
            <a:extLst>
              <a:ext uri="{FF2B5EF4-FFF2-40B4-BE49-F238E27FC236}">
                <a16:creationId xmlns:a16="http://schemas.microsoft.com/office/drawing/2014/main" id="{65A047B2-EC16-C388-51EA-B4CF6EA63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9229" y="0"/>
            <a:ext cx="2372771" cy="730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8080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Check emails !  Including the daily bulletin</a:t>
            </a:r>
          </a:p>
        </p:txBody>
      </p:sp>
      <p:pic>
        <p:nvPicPr>
          <p:cNvPr id="4" name="Content Placeholder 3"/>
          <p:cNvPicPr>
            <a:picLocks noGrp="1" noChangeAspect="1"/>
          </p:cNvPicPr>
          <p:nvPr>
            <p:ph idx="1"/>
          </p:nvPr>
        </p:nvPicPr>
        <p:blipFill>
          <a:blip r:embed="rId2"/>
          <a:stretch>
            <a:fillRect/>
          </a:stretch>
        </p:blipFill>
        <p:spPr>
          <a:xfrm>
            <a:off x="2290564" y="1784085"/>
            <a:ext cx="7610872" cy="5073915"/>
          </a:xfrm>
          <a:prstGeom prst="rect">
            <a:avLst/>
          </a:prstGeom>
        </p:spPr>
      </p:pic>
      <p:sp>
        <p:nvSpPr>
          <p:cNvPr id="3" name="Up Arrow 2"/>
          <p:cNvSpPr/>
          <p:nvPr/>
        </p:nvSpPr>
        <p:spPr>
          <a:xfrm rot="2875090">
            <a:off x="1877987" y="3660999"/>
            <a:ext cx="504056" cy="237626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extLst>
      <p:ext uri="{BB962C8B-B14F-4D97-AF65-F5344CB8AC3E}">
        <p14:creationId xmlns:p14="http://schemas.microsoft.com/office/powerpoint/2010/main" val="3351403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Store work done at home and school</a:t>
            </a:r>
          </a:p>
        </p:txBody>
      </p:sp>
      <p:pic>
        <p:nvPicPr>
          <p:cNvPr id="4" name="Content Placeholder 3"/>
          <p:cNvPicPr>
            <a:picLocks noGrp="1" noChangeAspect="1"/>
          </p:cNvPicPr>
          <p:nvPr>
            <p:ph idx="1"/>
          </p:nvPr>
        </p:nvPicPr>
        <p:blipFill>
          <a:blip r:embed="rId3"/>
          <a:stretch>
            <a:fillRect/>
          </a:stretch>
        </p:blipFill>
        <p:spPr>
          <a:xfrm>
            <a:off x="2550914" y="1916112"/>
            <a:ext cx="7090172" cy="4726782"/>
          </a:xfrm>
          <a:prstGeom prst="rect">
            <a:avLst/>
          </a:prstGeom>
        </p:spPr>
      </p:pic>
      <p:sp>
        <p:nvSpPr>
          <p:cNvPr id="3" name="Up Arrow 2"/>
          <p:cNvSpPr/>
          <p:nvPr/>
        </p:nvSpPr>
        <p:spPr>
          <a:xfrm rot="3369152">
            <a:off x="2593752" y="3648299"/>
            <a:ext cx="504056" cy="237626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extLst>
      <p:ext uri="{BB962C8B-B14F-4D97-AF65-F5344CB8AC3E}">
        <p14:creationId xmlns:p14="http://schemas.microsoft.com/office/powerpoint/2010/main" val="7147511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C533DC-A5AC-AC26-870A-C8A26639B8F9}"/>
              </a:ext>
            </a:extLst>
          </p:cNvPr>
          <p:cNvSpPr>
            <a:spLocks noGrp="1"/>
          </p:cNvSpPr>
          <p:nvPr>
            <p:ph type="ctrTitle"/>
          </p:nvPr>
        </p:nvSpPr>
        <p:spPr>
          <a:xfrm>
            <a:off x="1524000" y="1830614"/>
            <a:ext cx="9144000" cy="3196771"/>
          </a:xfrm>
        </p:spPr>
        <p:txBody>
          <a:bodyPr>
            <a:normAutofit fontScale="90000"/>
          </a:bodyPr>
          <a:lstStyle/>
          <a:p>
            <a:r>
              <a:rPr lang="en-GB"/>
              <a:t>Curriculum</a:t>
            </a:r>
            <a:br>
              <a:rPr lang="en-GB"/>
            </a:br>
            <a:br>
              <a:rPr lang="en-GB"/>
            </a:br>
            <a:r>
              <a:rPr lang="en-GB"/>
              <a:t>Mr D. Slack</a:t>
            </a:r>
            <a:br>
              <a:rPr lang="en-GB"/>
            </a:br>
            <a:r>
              <a:rPr lang="en-GB" sz="4000"/>
              <a:t>Associate Deputy Headteacher - Curriculum</a:t>
            </a:r>
          </a:p>
        </p:txBody>
      </p:sp>
      <p:pic>
        <p:nvPicPr>
          <p:cNvPr id="1026" name="Picture 2" descr="Crompton House C of E – Crompton House Trust">
            <a:extLst>
              <a:ext uri="{FF2B5EF4-FFF2-40B4-BE49-F238E27FC236}">
                <a16:creationId xmlns:a16="http://schemas.microsoft.com/office/drawing/2014/main" id="{65A047B2-EC16-C388-51EA-B4CF6EA63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9229" y="0"/>
            <a:ext cx="2372771" cy="730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622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DADB07-60DD-DF1C-43E5-E0A0AF169787}"/>
              </a:ext>
            </a:extLst>
          </p:cNvPr>
          <p:cNvPicPr>
            <a:picLocks noChangeAspect="1"/>
          </p:cNvPicPr>
          <p:nvPr/>
        </p:nvPicPr>
        <p:blipFill>
          <a:blip r:embed="rId2"/>
          <a:stretch>
            <a:fillRect/>
          </a:stretch>
        </p:blipFill>
        <p:spPr>
          <a:xfrm>
            <a:off x="838200" y="1919062"/>
            <a:ext cx="10515600" cy="4750680"/>
          </a:xfrm>
          <a:prstGeom prst="rect">
            <a:avLst/>
          </a:prstGeom>
        </p:spPr>
      </p:pic>
      <p:sp>
        <p:nvSpPr>
          <p:cNvPr id="5" name="Title 4">
            <a:extLst>
              <a:ext uri="{FF2B5EF4-FFF2-40B4-BE49-F238E27FC236}">
                <a16:creationId xmlns:a16="http://schemas.microsoft.com/office/drawing/2014/main" id="{DF11C2D8-DA8F-C1AD-54D9-525163507DD2}"/>
              </a:ext>
            </a:extLst>
          </p:cNvPr>
          <p:cNvSpPr>
            <a:spLocks noGrp="1"/>
          </p:cNvSpPr>
          <p:nvPr>
            <p:ph type="title"/>
          </p:nvPr>
        </p:nvSpPr>
        <p:spPr/>
        <p:txBody>
          <a:bodyPr/>
          <a:lstStyle/>
          <a:p>
            <a:r>
              <a:rPr lang="en-GB"/>
              <a:t>Crompton House Curriculum Policy</a:t>
            </a:r>
          </a:p>
        </p:txBody>
      </p:sp>
      <p:sp>
        <p:nvSpPr>
          <p:cNvPr id="9" name="Arrow: Right 8">
            <a:extLst>
              <a:ext uri="{FF2B5EF4-FFF2-40B4-BE49-F238E27FC236}">
                <a16:creationId xmlns:a16="http://schemas.microsoft.com/office/drawing/2014/main" id="{9FA11AAD-85C8-F60E-360C-B288F324247A}"/>
              </a:ext>
            </a:extLst>
          </p:cNvPr>
          <p:cNvSpPr/>
          <p:nvPr/>
        </p:nvSpPr>
        <p:spPr>
          <a:xfrm rot="1797593">
            <a:off x="4607858" y="5467235"/>
            <a:ext cx="2420471" cy="842683"/>
          </a:xfrm>
          <a:prstGeom prst="right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871170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4DDF0-B02C-FE21-ECAE-29098DECDE13}"/>
              </a:ext>
            </a:extLst>
          </p:cNvPr>
          <p:cNvSpPr>
            <a:spLocks noGrp="1"/>
          </p:cNvSpPr>
          <p:nvPr>
            <p:ph type="title"/>
          </p:nvPr>
        </p:nvSpPr>
        <p:spPr/>
        <p:txBody>
          <a:bodyPr/>
          <a:lstStyle/>
          <a:p>
            <a:r>
              <a:rPr lang="en-GB"/>
              <a:t>Structure of your child’s timetable</a:t>
            </a:r>
          </a:p>
        </p:txBody>
      </p:sp>
      <p:sp>
        <p:nvSpPr>
          <p:cNvPr id="3" name="Content Placeholder 2">
            <a:extLst>
              <a:ext uri="{FF2B5EF4-FFF2-40B4-BE49-F238E27FC236}">
                <a16:creationId xmlns:a16="http://schemas.microsoft.com/office/drawing/2014/main" id="{565E90BB-D73A-8880-9A48-972F38E6EBAC}"/>
              </a:ext>
            </a:extLst>
          </p:cNvPr>
          <p:cNvSpPr>
            <a:spLocks noGrp="1"/>
          </p:cNvSpPr>
          <p:nvPr>
            <p:ph idx="1"/>
          </p:nvPr>
        </p:nvSpPr>
        <p:spPr>
          <a:xfrm>
            <a:off x="838200" y="1825625"/>
            <a:ext cx="5105400" cy="4895850"/>
          </a:xfrm>
        </p:spPr>
        <p:txBody>
          <a:bodyPr/>
          <a:lstStyle/>
          <a:p>
            <a:r>
              <a:rPr lang="en-GB"/>
              <a:t>Students are banded initially based on their language of study:</a:t>
            </a:r>
          </a:p>
          <a:p>
            <a:pPr lvl="1"/>
            <a:r>
              <a:rPr lang="en-GB"/>
              <a:t>F Band = French</a:t>
            </a:r>
          </a:p>
          <a:p>
            <a:pPr lvl="1"/>
            <a:r>
              <a:rPr lang="en-GB"/>
              <a:t>S Band = Spanish</a:t>
            </a:r>
          </a:p>
          <a:p>
            <a:pPr lvl="1"/>
            <a:r>
              <a:rPr lang="en-GB"/>
              <a:t>X Band = French/Spanish</a:t>
            </a:r>
          </a:p>
          <a:p>
            <a:pPr lvl="1"/>
            <a:endParaRPr lang="en-GB"/>
          </a:p>
          <a:p>
            <a:r>
              <a:rPr lang="en-GB"/>
              <a:t>Students then grouped based on their ability and numbered 1-4/1-5</a:t>
            </a:r>
          </a:p>
          <a:p>
            <a:pPr lvl="1"/>
            <a:endParaRPr lang="en-GB"/>
          </a:p>
        </p:txBody>
      </p:sp>
      <p:graphicFrame>
        <p:nvGraphicFramePr>
          <p:cNvPr id="5" name="Table 4">
            <a:extLst>
              <a:ext uri="{FF2B5EF4-FFF2-40B4-BE49-F238E27FC236}">
                <a16:creationId xmlns:a16="http://schemas.microsoft.com/office/drawing/2014/main" id="{6D4DA06C-FC4C-937B-9044-FA5345847A51}"/>
              </a:ext>
            </a:extLst>
          </p:cNvPr>
          <p:cNvGraphicFramePr>
            <a:graphicFrameLocks noGrp="1"/>
          </p:cNvGraphicFramePr>
          <p:nvPr>
            <p:extLst>
              <p:ext uri="{D42A27DB-BD31-4B8C-83A1-F6EECF244321}">
                <p14:modId xmlns:p14="http://schemas.microsoft.com/office/powerpoint/2010/main" val="2937099292"/>
              </p:ext>
            </p:extLst>
          </p:nvPr>
        </p:nvGraphicFramePr>
        <p:xfrm>
          <a:off x="6096000" y="2018113"/>
          <a:ext cx="5257800" cy="4703362"/>
        </p:xfrm>
        <a:graphic>
          <a:graphicData uri="http://schemas.openxmlformats.org/drawingml/2006/table">
            <a:tbl>
              <a:tblPr firstRow="1" bandRow="1">
                <a:tableStyleId>{5940675A-B579-460E-94D1-54222C63F5DA}</a:tableStyleId>
              </a:tblPr>
              <a:tblGrid>
                <a:gridCol w="2628900">
                  <a:extLst>
                    <a:ext uri="{9D8B030D-6E8A-4147-A177-3AD203B41FA5}">
                      <a16:colId xmlns:a16="http://schemas.microsoft.com/office/drawing/2014/main" val="2247012260"/>
                    </a:ext>
                  </a:extLst>
                </a:gridCol>
                <a:gridCol w="2628900">
                  <a:extLst>
                    <a:ext uri="{9D8B030D-6E8A-4147-A177-3AD203B41FA5}">
                      <a16:colId xmlns:a16="http://schemas.microsoft.com/office/drawing/2014/main" val="2670668572"/>
                    </a:ext>
                  </a:extLst>
                </a:gridCol>
              </a:tblGrid>
              <a:tr h="2525880">
                <a:tc>
                  <a:txBody>
                    <a:bodyPr/>
                    <a:lstStyle/>
                    <a:p>
                      <a:r>
                        <a:rPr lang="en-GB" sz="2400" b="1">
                          <a:solidFill>
                            <a:schemeClr val="bg1"/>
                          </a:solidFill>
                        </a:rPr>
                        <a:t>F Band</a:t>
                      </a:r>
                    </a:p>
                    <a:p>
                      <a:r>
                        <a:rPr lang="en-GB" sz="2400" b="0">
                          <a:solidFill>
                            <a:schemeClr val="bg1"/>
                          </a:solidFill>
                        </a:rPr>
                        <a:t>F1</a:t>
                      </a:r>
                    </a:p>
                    <a:p>
                      <a:r>
                        <a:rPr lang="en-GB" sz="2400" b="0">
                          <a:solidFill>
                            <a:schemeClr val="bg1"/>
                          </a:solidFill>
                        </a:rPr>
                        <a:t>F2</a:t>
                      </a:r>
                    </a:p>
                    <a:p>
                      <a:r>
                        <a:rPr lang="en-GB" sz="2400" b="0">
                          <a:solidFill>
                            <a:schemeClr val="bg1"/>
                          </a:solidFill>
                        </a:rPr>
                        <a:t>F3</a:t>
                      </a:r>
                    </a:p>
                    <a:p>
                      <a:r>
                        <a:rPr lang="en-GB" sz="2400" b="0">
                          <a:solidFill>
                            <a:schemeClr val="bg1"/>
                          </a:solidFill>
                        </a:rPr>
                        <a:t>F4</a:t>
                      </a:r>
                    </a:p>
                    <a:p>
                      <a:r>
                        <a:rPr lang="en-GB" sz="2400" b="0">
                          <a:solidFill>
                            <a:schemeClr val="bg1"/>
                          </a:solidFill>
                        </a:rPr>
                        <a:t>F5 </a:t>
                      </a:r>
                      <a:r>
                        <a:rPr lang="en-GB" sz="1600" b="0">
                          <a:solidFill>
                            <a:schemeClr val="bg1"/>
                          </a:solidFill>
                        </a:rPr>
                        <a:t>(in Technologies only)</a:t>
                      </a:r>
                      <a:endParaRPr lang="en-GB" sz="1600" b="1">
                        <a:solidFill>
                          <a:schemeClr val="bg1"/>
                        </a:solidFill>
                      </a:endParaRPr>
                    </a:p>
                  </a:txBody>
                  <a:tcPr>
                    <a:solidFill>
                      <a:srgbClr val="E9B220"/>
                    </a:solidFill>
                  </a:tcPr>
                </a:tc>
                <a:tc>
                  <a:txBody>
                    <a:bodyPr/>
                    <a:lstStyle/>
                    <a:p>
                      <a:r>
                        <a:rPr lang="en-GB" sz="2400" b="1">
                          <a:solidFill>
                            <a:schemeClr val="bg1"/>
                          </a:solidFill>
                        </a:rPr>
                        <a:t>S Band</a:t>
                      </a:r>
                    </a:p>
                    <a:p>
                      <a:r>
                        <a:rPr lang="en-GB" sz="2400" b="0">
                          <a:solidFill>
                            <a:schemeClr val="bg1"/>
                          </a:solidFill>
                        </a:rPr>
                        <a:t>S1</a:t>
                      </a:r>
                    </a:p>
                    <a:p>
                      <a:r>
                        <a:rPr lang="en-GB" sz="2400" b="0">
                          <a:solidFill>
                            <a:schemeClr val="bg1"/>
                          </a:solidFill>
                        </a:rPr>
                        <a:t>S2</a:t>
                      </a:r>
                    </a:p>
                    <a:p>
                      <a:r>
                        <a:rPr lang="en-GB" sz="2400" b="0">
                          <a:solidFill>
                            <a:schemeClr val="bg1"/>
                          </a:solidFill>
                        </a:rPr>
                        <a:t>S3</a:t>
                      </a:r>
                    </a:p>
                    <a:p>
                      <a:r>
                        <a:rPr lang="en-GB" sz="2400" b="0">
                          <a:solidFill>
                            <a:schemeClr val="bg1"/>
                          </a:solidFill>
                        </a:rPr>
                        <a:t>S4</a:t>
                      </a:r>
                    </a:p>
                    <a:p>
                      <a:r>
                        <a:rPr lang="en-GB" sz="2400" b="0">
                          <a:solidFill>
                            <a:schemeClr val="bg1"/>
                          </a:solidFill>
                        </a:rPr>
                        <a:t>S5</a:t>
                      </a:r>
                      <a:r>
                        <a:rPr lang="en-GB" sz="1600" b="0">
                          <a:solidFill>
                            <a:schemeClr val="bg1"/>
                          </a:solidFill>
                        </a:rPr>
                        <a:t> (in Technologies only)</a:t>
                      </a:r>
                    </a:p>
                  </a:txBody>
                  <a:tcPr>
                    <a:solidFill>
                      <a:srgbClr val="E9B220"/>
                    </a:solidFill>
                  </a:tcPr>
                </a:tc>
                <a:extLst>
                  <a:ext uri="{0D108BD9-81ED-4DB2-BD59-A6C34878D82A}">
                    <a16:rowId xmlns:a16="http://schemas.microsoft.com/office/drawing/2014/main" val="3055043414"/>
                  </a:ext>
                </a:extLst>
              </a:tr>
              <a:tr h="2177482">
                <a:tc gridSpan="2">
                  <a:txBody>
                    <a:bodyPr/>
                    <a:lstStyle/>
                    <a:p>
                      <a:r>
                        <a:rPr lang="en-GB" sz="2400" b="1">
                          <a:solidFill>
                            <a:schemeClr val="bg1"/>
                          </a:solidFill>
                        </a:rPr>
                        <a:t>X Band</a:t>
                      </a:r>
                    </a:p>
                    <a:p>
                      <a:r>
                        <a:rPr lang="en-GB" sz="2400" b="0">
                          <a:solidFill>
                            <a:schemeClr val="bg1"/>
                          </a:solidFill>
                        </a:rPr>
                        <a:t>X1</a:t>
                      </a:r>
                    </a:p>
                    <a:p>
                      <a:r>
                        <a:rPr lang="en-GB" sz="2400" b="0">
                          <a:solidFill>
                            <a:schemeClr val="bg1"/>
                          </a:solidFill>
                        </a:rPr>
                        <a:t>X2</a:t>
                      </a:r>
                    </a:p>
                    <a:p>
                      <a:r>
                        <a:rPr lang="en-GB" sz="2400" b="0">
                          <a:solidFill>
                            <a:schemeClr val="bg1"/>
                          </a:solidFill>
                        </a:rPr>
                        <a:t>X3</a:t>
                      </a:r>
                    </a:p>
                    <a:p>
                      <a:r>
                        <a:rPr lang="en-GB" sz="2400" b="0">
                          <a:solidFill>
                            <a:schemeClr val="bg1"/>
                          </a:solidFill>
                        </a:rPr>
                        <a:t>X4 </a:t>
                      </a:r>
                      <a:r>
                        <a:rPr lang="en-GB" sz="1600" b="0">
                          <a:solidFill>
                            <a:schemeClr val="bg1"/>
                          </a:solidFill>
                        </a:rPr>
                        <a:t>(in English, Maths and Technologies only)</a:t>
                      </a:r>
                    </a:p>
                  </a:txBody>
                  <a:tcPr>
                    <a:solidFill>
                      <a:srgbClr val="E9B220"/>
                    </a:solidFill>
                  </a:tcPr>
                </a:tc>
                <a:tc hMerge="1">
                  <a:txBody>
                    <a:bodyPr/>
                    <a:lstStyle/>
                    <a:p>
                      <a:endParaRPr lang="en-GB"/>
                    </a:p>
                  </a:txBody>
                  <a:tcPr/>
                </a:tc>
                <a:extLst>
                  <a:ext uri="{0D108BD9-81ED-4DB2-BD59-A6C34878D82A}">
                    <a16:rowId xmlns:a16="http://schemas.microsoft.com/office/drawing/2014/main" val="444200153"/>
                  </a:ext>
                </a:extLst>
              </a:tr>
            </a:tbl>
          </a:graphicData>
        </a:graphic>
      </p:graphicFrame>
    </p:spTree>
    <p:extLst>
      <p:ext uri="{BB962C8B-B14F-4D97-AF65-F5344CB8AC3E}">
        <p14:creationId xmlns:p14="http://schemas.microsoft.com/office/powerpoint/2010/main" val="20770863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50EED-CF3A-00EF-D9C1-274099E2EEE7}"/>
              </a:ext>
            </a:extLst>
          </p:cNvPr>
          <p:cNvSpPr>
            <a:spLocks noGrp="1"/>
          </p:cNvSpPr>
          <p:nvPr>
            <p:ph type="title"/>
          </p:nvPr>
        </p:nvSpPr>
        <p:spPr/>
        <p:txBody>
          <a:bodyPr/>
          <a:lstStyle/>
          <a:p>
            <a:r>
              <a:rPr lang="en-GB"/>
              <a:t>How has your child’s class been decided?</a:t>
            </a:r>
          </a:p>
        </p:txBody>
      </p:sp>
      <p:sp>
        <p:nvSpPr>
          <p:cNvPr id="3" name="Content Placeholder 2">
            <a:extLst>
              <a:ext uri="{FF2B5EF4-FFF2-40B4-BE49-F238E27FC236}">
                <a16:creationId xmlns:a16="http://schemas.microsoft.com/office/drawing/2014/main" id="{BA6C7F20-708A-0148-09B8-B8B3986A823E}"/>
              </a:ext>
            </a:extLst>
          </p:cNvPr>
          <p:cNvSpPr>
            <a:spLocks noGrp="1"/>
          </p:cNvSpPr>
          <p:nvPr>
            <p:ph idx="1"/>
          </p:nvPr>
        </p:nvSpPr>
        <p:spPr/>
        <p:txBody>
          <a:bodyPr/>
          <a:lstStyle/>
          <a:p>
            <a:pPr marL="0" indent="0">
              <a:buNone/>
            </a:pPr>
            <a:r>
              <a:rPr lang="en-GB" b="1" u="sng"/>
              <a:t>How have the classes been calculated?</a:t>
            </a:r>
          </a:p>
          <a:p>
            <a:r>
              <a:rPr lang="en-GB"/>
              <a:t>2 key pieces of data:</a:t>
            </a:r>
          </a:p>
          <a:p>
            <a:pPr lvl="1"/>
            <a:r>
              <a:rPr lang="en-GB"/>
              <a:t>KS2 SATS data from primary schools</a:t>
            </a:r>
          </a:p>
          <a:p>
            <a:pPr lvl="1"/>
            <a:r>
              <a:rPr lang="en-GB"/>
              <a:t>CATS (Cognitive Ability Tests) data collected during transition days</a:t>
            </a:r>
          </a:p>
          <a:p>
            <a:pPr lvl="1"/>
            <a:endParaRPr lang="en-GB"/>
          </a:p>
          <a:p>
            <a:pPr marL="0" indent="0">
              <a:buNone/>
            </a:pPr>
            <a:r>
              <a:rPr lang="en-GB" b="1" u="sng"/>
              <a:t>Why these tests?</a:t>
            </a:r>
          </a:p>
          <a:p>
            <a:r>
              <a:rPr lang="en-GB"/>
              <a:t>Both tests make use of different methods of analysing mathematical and literacy understanding</a:t>
            </a:r>
          </a:p>
          <a:p>
            <a:r>
              <a:rPr lang="en-GB"/>
              <a:t>This gives us the best overview of a child’s ability</a:t>
            </a:r>
          </a:p>
        </p:txBody>
      </p:sp>
    </p:spTree>
    <p:extLst>
      <p:ext uri="{BB962C8B-B14F-4D97-AF65-F5344CB8AC3E}">
        <p14:creationId xmlns:p14="http://schemas.microsoft.com/office/powerpoint/2010/main" val="21109790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50EED-CF3A-00EF-D9C1-274099E2EEE7}"/>
              </a:ext>
            </a:extLst>
          </p:cNvPr>
          <p:cNvSpPr>
            <a:spLocks noGrp="1"/>
          </p:cNvSpPr>
          <p:nvPr>
            <p:ph type="title"/>
          </p:nvPr>
        </p:nvSpPr>
        <p:spPr/>
        <p:txBody>
          <a:bodyPr/>
          <a:lstStyle/>
          <a:p>
            <a:r>
              <a:rPr lang="en-GB"/>
              <a:t>How has your child’s class been decided?</a:t>
            </a:r>
          </a:p>
        </p:txBody>
      </p:sp>
      <p:sp>
        <p:nvSpPr>
          <p:cNvPr id="3" name="Content Placeholder 2">
            <a:extLst>
              <a:ext uri="{FF2B5EF4-FFF2-40B4-BE49-F238E27FC236}">
                <a16:creationId xmlns:a16="http://schemas.microsoft.com/office/drawing/2014/main" id="{BA6C7F20-708A-0148-09B8-B8B3986A823E}"/>
              </a:ext>
            </a:extLst>
          </p:cNvPr>
          <p:cNvSpPr>
            <a:spLocks noGrp="1"/>
          </p:cNvSpPr>
          <p:nvPr>
            <p:ph idx="1"/>
          </p:nvPr>
        </p:nvSpPr>
        <p:spPr>
          <a:xfrm>
            <a:off x="838200" y="1825625"/>
            <a:ext cx="10515600" cy="2060575"/>
          </a:xfrm>
        </p:spPr>
        <p:txBody>
          <a:bodyPr/>
          <a:lstStyle/>
          <a:p>
            <a:r>
              <a:rPr lang="en-GB"/>
              <a:t>It is important to note that a review of your child’s classes will be undertaken after ‘Summative Assessment 1’ – around January. </a:t>
            </a:r>
          </a:p>
          <a:p>
            <a:r>
              <a:rPr lang="en-GB"/>
              <a:t>Classes can then change based on the internal data we have gathered about performance in each subject. </a:t>
            </a:r>
          </a:p>
        </p:txBody>
      </p:sp>
    </p:spTree>
    <p:extLst>
      <p:ext uri="{BB962C8B-B14F-4D97-AF65-F5344CB8AC3E}">
        <p14:creationId xmlns:p14="http://schemas.microsoft.com/office/powerpoint/2010/main" val="17293182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3948F-122A-494E-9418-946C06574211}"/>
              </a:ext>
            </a:extLst>
          </p:cNvPr>
          <p:cNvSpPr>
            <a:spLocks noGrp="1"/>
          </p:cNvSpPr>
          <p:nvPr>
            <p:ph type="title"/>
          </p:nvPr>
        </p:nvSpPr>
        <p:spPr/>
        <p:txBody>
          <a:bodyPr/>
          <a:lstStyle/>
          <a:p>
            <a:r>
              <a:rPr lang="en-GB"/>
              <a:t>Year 7 Curriculum Structure 2024-25</a:t>
            </a:r>
          </a:p>
        </p:txBody>
      </p:sp>
      <p:pic>
        <p:nvPicPr>
          <p:cNvPr id="5" name="Content Placeholder 4">
            <a:extLst>
              <a:ext uri="{FF2B5EF4-FFF2-40B4-BE49-F238E27FC236}">
                <a16:creationId xmlns:a16="http://schemas.microsoft.com/office/drawing/2014/main" id="{AE10E3DE-D6D7-4BA5-86D3-207503093B10}"/>
              </a:ext>
            </a:extLst>
          </p:cNvPr>
          <p:cNvPicPr>
            <a:picLocks noGrp="1" noChangeAspect="1"/>
          </p:cNvPicPr>
          <p:nvPr>
            <p:ph idx="1"/>
          </p:nvPr>
        </p:nvPicPr>
        <p:blipFill>
          <a:blip r:embed="rId3"/>
          <a:stretch>
            <a:fillRect/>
          </a:stretch>
        </p:blipFill>
        <p:spPr>
          <a:xfrm>
            <a:off x="2166937" y="2226469"/>
            <a:ext cx="8524875" cy="3657600"/>
          </a:xfrm>
          <a:prstGeom prst="rect">
            <a:avLst/>
          </a:prstGeom>
        </p:spPr>
      </p:pic>
      <p:sp>
        <p:nvSpPr>
          <p:cNvPr id="6" name="TextBox 5">
            <a:extLst>
              <a:ext uri="{FF2B5EF4-FFF2-40B4-BE49-F238E27FC236}">
                <a16:creationId xmlns:a16="http://schemas.microsoft.com/office/drawing/2014/main" id="{D1409365-81F6-4521-9940-843A890B905E}"/>
              </a:ext>
            </a:extLst>
          </p:cNvPr>
          <p:cNvSpPr txBox="1"/>
          <p:nvPr/>
        </p:nvSpPr>
        <p:spPr>
          <a:xfrm>
            <a:off x="957263" y="2412860"/>
            <a:ext cx="1085849" cy="707886"/>
          </a:xfrm>
          <a:prstGeom prst="rect">
            <a:avLst/>
          </a:prstGeom>
          <a:solidFill>
            <a:srgbClr val="45525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chemeClr val="bg1"/>
                </a:solidFill>
                <a:effectLst/>
                <a:uLnTx/>
                <a:uFillTx/>
                <a:latin typeface="The Hand Bold"/>
                <a:ea typeface="+mn-ea"/>
                <a:cs typeface="+mn-cs"/>
              </a:rPr>
              <a:t>Band F</a:t>
            </a:r>
          </a:p>
        </p:txBody>
      </p:sp>
      <p:sp>
        <p:nvSpPr>
          <p:cNvPr id="7" name="TextBox 6">
            <a:extLst>
              <a:ext uri="{FF2B5EF4-FFF2-40B4-BE49-F238E27FC236}">
                <a16:creationId xmlns:a16="http://schemas.microsoft.com/office/drawing/2014/main" id="{1F5E43FF-C8D3-4047-AA11-72E849CC283A}"/>
              </a:ext>
            </a:extLst>
          </p:cNvPr>
          <p:cNvSpPr txBox="1"/>
          <p:nvPr/>
        </p:nvSpPr>
        <p:spPr>
          <a:xfrm>
            <a:off x="895350" y="3691918"/>
            <a:ext cx="1085849" cy="707886"/>
          </a:xfrm>
          <a:prstGeom prst="rect">
            <a:avLst/>
          </a:prstGeom>
          <a:solidFill>
            <a:srgbClr val="45525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chemeClr val="bg1"/>
                </a:solidFill>
                <a:effectLst/>
                <a:uLnTx/>
                <a:uFillTx/>
                <a:latin typeface="The Hand Bold"/>
                <a:ea typeface="+mn-ea"/>
                <a:cs typeface="+mn-cs"/>
              </a:rPr>
              <a:t>Band S</a:t>
            </a:r>
          </a:p>
        </p:txBody>
      </p:sp>
      <p:sp>
        <p:nvSpPr>
          <p:cNvPr id="8" name="TextBox 7">
            <a:extLst>
              <a:ext uri="{FF2B5EF4-FFF2-40B4-BE49-F238E27FC236}">
                <a16:creationId xmlns:a16="http://schemas.microsoft.com/office/drawing/2014/main" id="{7E769120-E6AC-4302-AF1E-CEB82813DAE9}"/>
              </a:ext>
            </a:extLst>
          </p:cNvPr>
          <p:cNvSpPr txBox="1"/>
          <p:nvPr/>
        </p:nvSpPr>
        <p:spPr>
          <a:xfrm>
            <a:off x="833437" y="4970976"/>
            <a:ext cx="1085849" cy="707886"/>
          </a:xfrm>
          <a:prstGeom prst="rect">
            <a:avLst/>
          </a:prstGeom>
          <a:solidFill>
            <a:srgbClr val="45525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chemeClr val="bg1"/>
                </a:solidFill>
                <a:effectLst/>
                <a:uLnTx/>
                <a:uFillTx/>
                <a:latin typeface="The Hand Bold"/>
                <a:ea typeface="+mn-ea"/>
                <a:cs typeface="+mn-cs"/>
              </a:rPr>
              <a:t>Band X</a:t>
            </a:r>
          </a:p>
        </p:txBody>
      </p:sp>
      <p:pic>
        <p:nvPicPr>
          <p:cNvPr id="11" name="Picture 10">
            <a:extLst>
              <a:ext uri="{FF2B5EF4-FFF2-40B4-BE49-F238E27FC236}">
                <a16:creationId xmlns:a16="http://schemas.microsoft.com/office/drawing/2014/main" id="{7D95CC2B-5964-4458-BCF2-BD1C0AF804B1}"/>
              </a:ext>
            </a:extLst>
          </p:cNvPr>
          <p:cNvPicPr>
            <a:picLocks noChangeAspect="1"/>
          </p:cNvPicPr>
          <p:nvPr/>
        </p:nvPicPr>
        <p:blipFill>
          <a:blip r:embed="rId4"/>
          <a:stretch>
            <a:fillRect/>
          </a:stretch>
        </p:blipFill>
        <p:spPr>
          <a:xfrm>
            <a:off x="47625" y="2288381"/>
            <a:ext cx="847725" cy="3533775"/>
          </a:xfrm>
          <a:prstGeom prst="rect">
            <a:avLst/>
          </a:prstGeom>
        </p:spPr>
      </p:pic>
      <p:sp>
        <p:nvSpPr>
          <p:cNvPr id="4" name="Oval 3">
            <a:extLst>
              <a:ext uri="{FF2B5EF4-FFF2-40B4-BE49-F238E27FC236}">
                <a16:creationId xmlns:a16="http://schemas.microsoft.com/office/drawing/2014/main" id="{1EBC787D-F407-E4E5-FA75-7D115F90D0FC}"/>
              </a:ext>
            </a:extLst>
          </p:cNvPr>
          <p:cNvSpPr/>
          <p:nvPr/>
        </p:nvSpPr>
        <p:spPr>
          <a:xfrm>
            <a:off x="7848600" y="1913334"/>
            <a:ext cx="3100388" cy="201453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F40365F-E42A-B4A7-10C5-F4F4E822DF86}"/>
              </a:ext>
            </a:extLst>
          </p:cNvPr>
          <p:cNvSpPr/>
          <p:nvPr/>
        </p:nvSpPr>
        <p:spPr>
          <a:xfrm>
            <a:off x="5072063" y="4055268"/>
            <a:ext cx="4714875" cy="2364582"/>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t>Subjects in the same colour block are commonly set.</a:t>
            </a:r>
          </a:p>
          <a:p>
            <a:pPr algn="ctr"/>
            <a:endParaRPr lang="en-GB" sz="2400" b="1"/>
          </a:p>
          <a:p>
            <a:pPr algn="ctr"/>
            <a:r>
              <a:rPr lang="en-GB" sz="2400" b="1"/>
              <a:t>Therefore, the classes for all subjects in that colour are the same.</a:t>
            </a:r>
          </a:p>
        </p:txBody>
      </p:sp>
      <p:cxnSp>
        <p:nvCxnSpPr>
          <p:cNvPr id="13" name="Straight Arrow Connector 12">
            <a:extLst>
              <a:ext uri="{FF2B5EF4-FFF2-40B4-BE49-F238E27FC236}">
                <a16:creationId xmlns:a16="http://schemas.microsoft.com/office/drawing/2014/main" id="{91AB5F96-70CF-B85D-A334-F6E88742BF27}"/>
              </a:ext>
            </a:extLst>
          </p:cNvPr>
          <p:cNvCxnSpPr>
            <a:cxnSpLocks/>
            <a:stCxn id="10" idx="0"/>
            <a:endCxn id="4" idx="3"/>
          </p:cNvCxnSpPr>
          <p:nvPr/>
        </p:nvCxnSpPr>
        <p:spPr>
          <a:xfrm flipV="1">
            <a:off x="7429501" y="3632850"/>
            <a:ext cx="873140" cy="422418"/>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43536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E831A-519B-458C-8FCC-C14231313706}"/>
              </a:ext>
            </a:extLst>
          </p:cNvPr>
          <p:cNvSpPr>
            <a:spLocks noGrp="1"/>
          </p:cNvSpPr>
          <p:nvPr>
            <p:ph type="title"/>
          </p:nvPr>
        </p:nvSpPr>
        <p:spPr/>
        <p:txBody>
          <a:bodyPr>
            <a:normAutofit fontScale="90000"/>
          </a:bodyPr>
          <a:lstStyle/>
          <a:p>
            <a:r>
              <a:rPr lang="en-GB" b="1"/>
              <a:t>Where can I find what my child is learning?</a:t>
            </a:r>
            <a:br>
              <a:rPr lang="en-GB" b="1"/>
            </a:br>
            <a:r>
              <a:rPr lang="en-GB"/>
              <a:t>Crompton House Website</a:t>
            </a:r>
            <a:endParaRPr lang="en-GB" b="1"/>
          </a:p>
        </p:txBody>
      </p:sp>
      <p:pic>
        <p:nvPicPr>
          <p:cNvPr id="4" name="Picture 3">
            <a:extLst>
              <a:ext uri="{FF2B5EF4-FFF2-40B4-BE49-F238E27FC236}">
                <a16:creationId xmlns:a16="http://schemas.microsoft.com/office/drawing/2014/main" id="{A75BE6BF-D44A-DED2-DEF8-AD9466BB2AA5}"/>
              </a:ext>
            </a:extLst>
          </p:cNvPr>
          <p:cNvPicPr>
            <a:picLocks noChangeAspect="1"/>
          </p:cNvPicPr>
          <p:nvPr/>
        </p:nvPicPr>
        <p:blipFill>
          <a:blip r:embed="rId2"/>
          <a:stretch>
            <a:fillRect/>
          </a:stretch>
        </p:blipFill>
        <p:spPr>
          <a:xfrm>
            <a:off x="6993887" y="1737856"/>
            <a:ext cx="4359913" cy="1867632"/>
          </a:xfrm>
          <a:prstGeom prst="rect">
            <a:avLst/>
          </a:prstGeom>
        </p:spPr>
      </p:pic>
      <p:pic>
        <p:nvPicPr>
          <p:cNvPr id="7" name="Picture 6">
            <a:extLst>
              <a:ext uri="{FF2B5EF4-FFF2-40B4-BE49-F238E27FC236}">
                <a16:creationId xmlns:a16="http://schemas.microsoft.com/office/drawing/2014/main" id="{7DCC6E7A-631D-0102-02B4-9C20DB35EE7E}"/>
              </a:ext>
            </a:extLst>
          </p:cNvPr>
          <p:cNvPicPr>
            <a:picLocks noChangeAspect="1"/>
          </p:cNvPicPr>
          <p:nvPr/>
        </p:nvPicPr>
        <p:blipFill>
          <a:blip r:embed="rId3"/>
          <a:stretch>
            <a:fillRect/>
          </a:stretch>
        </p:blipFill>
        <p:spPr>
          <a:xfrm>
            <a:off x="7006881" y="4164471"/>
            <a:ext cx="4346919" cy="2405894"/>
          </a:xfrm>
          <a:prstGeom prst="rect">
            <a:avLst/>
          </a:prstGeom>
        </p:spPr>
      </p:pic>
      <p:pic>
        <p:nvPicPr>
          <p:cNvPr id="6" name="Picture 5">
            <a:extLst>
              <a:ext uri="{FF2B5EF4-FFF2-40B4-BE49-F238E27FC236}">
                <a16:creationId xmlns:a16="http://schemas.microsoft.com/office/drawing/2014/main" id="{48362B0C-F343-FAF6-4B77-C8C489724E53}"/>
              </a:ext>
            </a:extLst>
          </p:cNvPr>
          <p:cNvPicPr>
            <a:picLocks noChangeAspect="1"/>
          </p:cNvPicPr>
          <p:nvPr/>
        </p:nvPicPr>
        <p:blipFill>
          <a:blip r:embed="rId4"/>
          <a:stretch>
            <a:fillRect/>
          </a:stretch>
        </p:blipFill>
        <p:spPr>
          <a:xfrm>
            <a:off x="838200" y="1841895"/>
            <a:ext cx="5302250" cy="1418159"/>
          </a:xfrm>
          <a:prstGeom prst="rect">
            <a:avLst/>
          </a:prstGeom>
        </p:spPr>
      </p:pic>
      <p:pic>
        <p:nvPicPr>
          <p:cNvPr id="13" name="Picture 12">
            <a:extLst>
              <a:ext uri="{FF2B5EF4-FFF2-40B4-BE49-F238E27FC236}">
                <a16:creationId xmlns:a16="http://schemas.microsoft.com/office/drawing/2014/main" id="{7DC01D87-9E4E-4E46-7E79-D07A5587830A}"/>
              </a:ext>
            </a:extLst>
          </p:cNvPr>
          <p:cNvPicPr>
            <a:picLocks noChangeAspect="1"/>
          </p:cNvPicPr>
          <p:nvPr/>
        </p:nvPicPr>
        <p:blipFill>
          <a:blip r:embed="rId5"/>
          <a:stretch>
            <a:fillRect/>
          </a:stretch>
        </p:blipFill>
        <p:spPr>
          <a:xfrm>
            <a:off x="851194" y="3652656"/>
            <a:ext cx="5295451" cy="2143709"/>
          </a:xfrm>
          <a:prstGeom prst="rect">
            <a:avLst/>
          </a:prstGeom>
        </p:spPr>
      </p:pic>
      <p:cxnSp>
        <p:nvCxnSpPr>
          <p:cNvPr id="12" name="Straight Arrow Connector 11">
            <a:extLst>
              <a:ext uri="{FF2B5EF4-FFF2-40B4-BE49-F238E27FC236}">
                <a16:creationId xmlns:a16="http://schemas.microsoft.com/office/drawing/2014/main" id="{CFBFA860-E60E-486C-B9BC-A0ECF6A365C2}"/>
              </a:ext>
            </a:extLst>
          </p:cNvPr>
          <p:cNvCxnSpPr>
            <a:cxnSpLocks/>
          </p:cNvCxnSpPr>
          <p:nvPr/>
        </p:nvCxnSpPr>
        <p:spPr>
          <a:xfrm>
            <a:off x="2411409" y="3271656"/>
            <a:ext cx="533269" cy="145285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50E9AB2-A5C6-4754-E951-8B8F887E570D}"/>
              </a:ext>
            </a:extLst>
          </p:cNvPr>
          <p:cNvCxnSpPr>
            <a:cxnSpLocks/>
            <a:endCxn id="4" idx="1"/>
          </p:cNvCxnSpPr>
          <p:nvPr/>
        </p:nvCxnSpPr>
        <p:spPr>
          <a:xfrm flipV="1">
            <a:off x="4504893" y="2671672"/>
            <a:ext cx="2488994" cy="23497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32768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9F7DD-BD83-C8B4-F2E5-10ACBEC2D8F7}"/>
              </a:ext>
            </a:extLst>
          </p:cNvPr>
          <p:cNvSpPr>
            <a:spLocks noGrp="1"/>
          </p:cNvSpPr>
          <p:nvPr>
            <p:ph type="title"/>
          </p:nvPr>
        </p:nvSpPr>
        <p:spPr/>
        <p:txBody>
          <a:bodyPr>
            <a:normAutofit fontScale="90000"/>
          </a:bodyPr>
          <a:lstStyle/>
          <a:p>
            <a:r>
              <a:rPr lang="en-GB"/>
              <a:t>Where can I find what my child is learning?</a:t>
            </a:r>
            <a:br>
              <a:rPr lang="en-GB"/>
            </a:br>
            <a:r>
              <a:rPr lang="en-GB"/>
              <a:t>Curriculum Newsletters</a:t>
            </a:r>
          </a:p>
        </p:txBody>
      </p:sp>
      <p:sp>
        <p:nvSpPr>
          <p:cNvPr id="3" name="Content Placeholder 2">
            <a:extLst>
              <a:ext uri="{FF2B5EF4-FFF2-40B4-BE49-F238E27FC236}">
                <a16:creationId xmlns:a16="http://schemas.microsoft.com/office/drawing/2014/main" id="{59348E2F-2246-855A-E8A8-95FF5E3BA8C2}"/>
              </a:ext>
            </a:extLst>
          </p:cNvPr>
          <p:cNvSpPr>
            <a:spLocks noGrp="1"/>
          </p:cNvSpPr>
          <p:nvPr>
            <p:ph idx="1"/>
          </p:nvPr>
        </p:nvSpPr>
        <p:spPr>
          <a:xfrm>
            <a:off x="838200" y="1825625"/>
            <a:ext cx="4043766" cy="4895850"/>
          </a:xfrm>
        </p:spPr>
        <p:txBody>
          <a:bodyPr>
            <a:normAutofit lnSpcReduction="10000"/>
          </a:bodyPr>
          <a:lstStyle/>
          <a:p>
            <a:r>
              <a:rPr lang="en-GB"/>
              <a:t>Sent home termly Y7-11</a:t>
            </a:r>
          </a:p>
          <a:p>
            <a:r>
              <a:rPr lang="en-GB"/>
              <a:t>Includes a summary of what is being studied in school for each subject in that year group</a:t>
            </a:r>
          </a:p>
          <a:p>
            <a:r>
              <a:rPr lang="en-GB"/>
              <a:t>Also includes tips for supporting learning outside the classroom</a:t>
            </a:r>
          </a:p>
        </p:txBody>
      </p:sp>
      <p:pic>
        <p:nvPicPr>
          <p:cNvPr id="7" name="Picture 6">
            <a:extLst>
              <a:ext uri="{FF2B5EF4-FFF2-40B4-BE49-F238E27FC236}">
                <a16:creationId xmlns:a16="http://schemas.microsoft.com/office/drawing/2014/main" id="{6BF307C2-073F-ACAB-8B93-7CAB5DD3575B}"/>
              </a:ext>
            </a:extLst>
          </p:cNvPr>
          <p:cNvPicPr>
            <a:picLocks noChangeAspect="1"/>
          </p:cNvPicPr>
          <p:nvPr/>
        </p:nvPicPr>
        <p:blipFill>
          <a:blip r:embed="rId2"/>
          <a:stretch>
            <a:fillRect/>
          </a:stretch>
        </p:blipFill>
        <p:spPr>
          <a:xfrm>
            <a:off x="5232085" y="1825626"/>
            <a:ext cx="6121715" cy="4895850"/>
          </a:xfrm>
          <a:prstGeom prst="rect">
            <a:avLst/>
          </a:prstGeom>
        </p:spPr>
      </p:pic>
    </p:spTree>
    <p:extLst>
      <p:ext uri="{BB962C8B-B14F-4D97-AF65-F5344CB8AC3E}">
        <p14:creationId xmlns:p14="http://schemas.microsoft.com/office/powerpoint/2010/main" val="14036656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C533DC-A5AC-AC26-870A-C8A26639B8F9}"/>
              </a:ext>
            </a:extLst>
          </p:cNvPr>
          <p:cNvSpPr>
            <a:spLocks noGrp="1"/>
          </p:cNvSpPr>
          <p:nvPr>
            <p:ph type="ctrTitle"/>
          </p:nvPr>
        </p:nvSpPr>
        <p:spPr>
          <a:xfrm>
            <a:off x="1524000" y="1830614"/>
            <a:ext cx="9144000" cy="3196771"/>
          </a:xfrm>
        </p:spPr>
        <p:txBody>
          <a:bodyPr>
            <a:normAutofit fontScale="90000"/>
          </a:bodyPr>
          <a:lstStyle/>
          <a:p>
            <a:r>
              <a:rPr lang="en-GB"/>
              <a:t>Pastoral Offer</a:t>
            </a:r>
            <a:br>
              <a:rPr lang="en-GB"/>
            </a:br>
            <a:br>
              <a:rPr lang="en-GB"/>
            </a:br>
            <a:r>
              <a:rPr lang="en-GB"/>
              <a:t>Ms S. Clough</a:t>
            </a:r>
            <a:br>
              <a:rPr lang="en-GB"/>
            </a:br>
            <a:r>
              <a:rPr lang="en-GB" sz="4000"/>
              <a:t>Assistant Headteacher and Head of Year 7</a:t>
            </a:r>
          </a:p>
        </p:txBody>
      </p:sp>
      <p:pic>
        <p:nvPicPr>
          <p:cNvPr id="1026" name="Picture 2" descr="Crompton House C of E – Crompton House Trust">
            <a:extLst>
              <a:ext uri="{FF2B5EF4-FFF2-40B4-BE49-F238E27FC236}">
                <a16:creationId xmlns:a16="http://schemas.microsoft.com/office/drawing/2014/main" id="{65A047B2-EC16-C388-51EA-B4CF6EA63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9229" y="0"/>
            <a:ext cx="2372771" cy="730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3087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C533DC-A5AC-AC26-870A-C8A26639B8F9}"/>
              </a:ext>
            </a:extLst>
          </p:cNvPr>
          <p:cNvSpPr>
            <a:spLocks noGrp="1"/>
          </p:cNvSpPr>
          <p:nvPr>
            <p:ph type="ctrTitle"/>
          </p:nvPr>
        </p:nvSpPr>
        <p:spPr>
          <a:xfrm>
            <a:off x="1524000" y="1830614"/>
            <a:ext cx="9144000" cy="3196771"/>
          </a:xfrm>
        </p:spPr>
        <p:txBody>
          <a:bodyPr>
            <a:normAutofit fontScale="90000"/>
          </a:bodyPr>
          <a:lstStyle/>
          <a:p>
            <a:r>
              <a:rPr lang="en-GB"/>
              <a:t>Home Learning</a:t>
            </a:r>
            <a:br>
              <a:rPr lang="en-GB"/>
            </a:br>
            <a:br>
              <a:rPr lang="en-GB"/>
            </a:br>
            <a:r>
              <a:rPr lang="en-GB"/>
              <a:t>Mr A. Robinson</a:t>
            </a:r>
            <a:br>
              <a:rPr lang="en-GB"/>
            </a:br>
            <a:r>
              <a:rPr lang="en-GB" sz="3900"/>
              <a:t>Whole School Responsibility – Home Learning</a:t>
            </a:r>
          </a:p>
        </p:txBody>
      </p:sp>
      <p:pic>
        <p:nvPicPr>
          <p:cNvPr id="1026" name="Picture 2" descr="Crompton House C of E – Crompton House Trust">
            <a:extLst>
              <a:ext uri="{FF2B5EF4-FFF2-40B4-BE49-F238E27FC236}">
                <a16:creationId xmlns:a16="http://schemas.microsoft.com/office/drawing/2014/main" id="{65A047B2-EC16-C388-51EA-B4CF6EA63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9229" y="0"/>
            <a:ext cx="2372771" cy="730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9550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53376109-9C75-BB75-7DF9-24F97D59B83F}"/>
              </a:ext>
            </a:extLst>
          </p:cNvPr>
          <p:cNvGrpSpPr/>
          <p:nvPr/>
        </p:nvGrpSpPr>
        <p:grpSpPr>
          <a:xfrm>
            <a:off x="5105400" y="1998391"/>
            <a:ext cx="6248400" cy="4723084"/>
            <a:chOff x="5547360" y="1820591"/>
            <a:chExt cx="6248400" cy="4007003"/>
          </a:xfrm>
        </p:grpSpPr>
        <p:pic>
          <p:nvPicPr>
            <p:cNvPr id="14" name="Picture 13">
              <a:extLst>
                <a:ext uri="{FF2B5EF4-FFF2-40B4-BE49-F238E27FC236}">
                  <a16:creationId xmlns:a16="http://schemas.microsoft.com/office/drawing/2014/main" id="{A18682FE-0C26-2C3B-9943-C6D660EFB789}"/>
                </a:ext>
              </a:extLst>
            </p:cNvPr>
            <p:cNvPicPr>
              <a:picLocks noChangeAspect="1"/>
            </p:cNvPicPr>
            <p:nvPr/>
          </p:nvPicPr>
          <p:blipFill rotWithShape="1">
            <a:blip r:embed="rId2">
              <a:clrChange>
                <a:clrFrom>
                  <a:srgbClr val="FFFBED"/>
                </a:clrFrom>
                <a:clrTo>
                  <a:srgbClr val="FFFBED">
                    <a:alpha val="0"/>
                  </a:srgbClr>
                </a:clrTo>
              </a:clrChange>
            </a:blip>
            <a:srcRect l="6189" t="5582" r="1359"/>
            <a:stretch/>
          </p:blipFill>
          <p:spPr>
            <a:xfrm>
              <a:off x="5547360" y="1820591"/>
              <a:ext cx="6248400" cy="4007003"/>
            </a:xfrm>
            <a:prstGeom prst="snip2SameRect">
              <a:avLst/>
            </a:prstGeom>
          </p:spPr>
        </p:pic>
        <p:sp>
          <p:nvSpPr>
            <p:cNvPr id="20" name="Rectangle 19">
              <a:extLst>
                <a:ext uri="{FF2B5EF4-FFF2-40B4-BE49-F238E27FC236}">
                  <a16:creationId xmlns:a16="http://schemas.microsoft.com/office/drawing/2014/main" id="{6B61864F-7048-8750-5CD7-1F260AE2D7F0}"/>
                </a:ext>
              </a:extLst>
            </p:cNvPr>
            <p:cNvSpPr/>
            <p:nvPr/>
          </p:nvSpPr>
          <p:spPr>
            <a:xfrm>
              <a:off x="11247120" y="1910080"/>
              <a:ext cx="320040" cy="218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Title 4">
            <a:extLst>
              <a:ext uri="{FF2B5EF4-FFF2-40B4-BE49-F238E27FC236}">
                <a16:creationId xmlns:a16="http://schemas.microsoft.com/office/drawing/2014/main" id="{6869AF8C-D20A-8C41-FB5B-4702B3A1DCDB}"/>
              </a:ext>
            </a:extLst>
          </p:cNvPr>
          <p:cNvSpPr>
            <a:spLocks noGrp="1"/>
          </p:cNvSpPr>
          <p:nvPr>
            <p:ph type="title"/>
          </p:nvPr>
        </p:nvSpPr>
        <p:spPr/>
        <p:txBody>
          <a:bodyPr>
            <a:normAutofit/>
          </a:bodyPr>
          <a:lstStyle/>
          <a:p>
            <a:r>
              <a:rPr lang="en-GB" sz="4400" b="1">
                <a:latin typeface="+mj-lt"/>
              </a:rPr>
              <a:t>What is Home Learning?</a:t>
            </a:r>
            <a:endParaRPr lang="en-GB"/>
          </a:p>
        </p:txBody>
      </p:sp>
      <p:sp>
        <p:nvSpPr>
          <p:cNvPr id="6" name="Content Placeholder 5">
            <a:extLst>
              <a:ext uri="{FF2B5EF4-FFF2-40B4-BE49-F238E27FC236}">
                <a16:creationId xmlns:a16="http://schemas.microsoft.com/office/drawing/2014/main" id="{E41B9B3E-66F4-A613-6C53-FBFF3D3398FE}"/>
              </a:ext>
            </a:extLst>
          </p:cNvPr>
          <p:cNvSpPr>
            <a:spLocks noGrp="1"/>
          </p:cNvSpPr>
          <p:nvPr>
            <p:ph idx="1"/>
          </p:nvPr>
        </p:nvSpPr>
        <p:spPr>
          <a:xfrm>
            <a:off x="838200" y="1825625"/>
            <a:ext cx="4051300" cy="4895850"/>
          </a:xfrm>
        </p:spPr>
        <p:txBody>
          <a:bodyPr/>
          <a:lstStyle/>
          <a:p>
            <a:r>
              <a:rPr lang="en-GB" sz="2800">
                <a:effectLst/>
                <a:latin typeface="Aptos" panose="020B0004020202020204" pitchFamily="34" charset="0"/>
                <a:ea typeface="Aptos" panose="020B0004020202020204" pitchFamily="34" charset="0"/>
                <a:cs typeface="Times New Roman" panose="02020603050405020304" pitchFamily="18" charset="0"/>
              </a:rPr>
              <a:t>Learning does not stop at the end of the school day.</a:t>
            </a:r>
          </a:p>
          <a:p>
            <a:endParaRPr lang="en-GB" sz="2800">
              <a:latin typeface="Aptos" panose="020B0004020202020204" pitchFamily="34" charset="0"/>
              <a:ea typeface="Aptos" panose="020B0004020202020204" pitchFamily="34" charset="0"/>
              <a:cs typeface="Times New Roman" panose="02020603050405020304" pitchFamily="18" charset="0"/>
            </a:endParaRPr>
          </a:p>
          <a:p>
            <a:r>
              <a:rPr lang="en-GB" sz="2800">
                <a:effectLst/>
                <a:latin typeface="Aptos" panose="020B0004020202020204" pitchFamily="34" charset="0"/>
                <a:ea typeface="Aptos" panose="020B0004020202020204" pitchFamily="34" charset="0"/>
                <a:cs typeface="Times New Roman" panose="02020603050405020304" pitchFamily="18" charset="0"/>
              </a:rPr>
              <a:t>Learning at home is an essential component of the educational process.</a:t>
            </a:r>
          </a:p>
          <a:p>
            <a:endParaRPr lang="en-GB"/>
          </a:p>
        </p:txBody>
      </p:sp>
    </p:spTree>
    <p:extLst>
      <p:ext uri="{BB962C8B-B14F-4D97-AF65-F5344CB8AC3E}">
        <p14:creationId xmlns:p14="http://schemas.microsoft.com/office/powerpoint/2010/main" val="16394560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chool Subjects Icon Images – Browse 35,865 Stock Photos, Vectors, and  Video | Adobe Stock">
            <a:extLst>
              <a:ext uri="{FF2B5EF4-FFF2-40B4-BE49-F238E27FC236}">
                <a16:creationId xmlns:a16="http://schemas.microsoft.com/office/drawing/2014/main" id="{014D30B9-5963-F9CC-FF1D-0B9264994D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029204"/>
            <a:ext cx="5257800" cy="469227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BC088568-8627-3ADF-665C-1FF7C0043586}"/>
              </a:ext>
            </a:extLst>
          </p:cNvPr>
          <p:cNvSpPr>
            <a:spLocks noGrp="1"/>
          </p:cNvSpPr>
          <p:nvPr>
            <p:ph type="title"/>
          </p:nvPr>
        </p:nvSpPr>
        <p:spPr/>
        <p:txBody>
          <a:bodyPr/>
          <a:lstStyle/>
          <a:p>
            <a:r>
              <a:rPr lang="en-GB"/>
              <a:t>What is Home Learning?</a:t>
            </a:r>
          </a:p>
        </p:txBody>
      </p:sp>
      <p:sp>
        <p:nvSpPr>
          <p:cNvPr id="7" name="Content Placeholder 6">
            <a:extLst>
              <a:ext uri="{FF2B5EF4-FFF2-40B4-BE49-F238E27FC236}">
                <a16:creationId xmlns:a16="http://schemas.microsoft.com/office/drawing/2014/main" id="{AFA5FCD3-252D-ED4E-4D13-EB62A7434449}"/>
              </a:ext>
            </a:extLst>
          </p:cNvPr>
          <p:cNvSpPr>
            <a:spLocks noGrp="1"/>
          </p:cNvSpPr>
          <p:nvPr>
            <p:ph idx="1"/>
          </p:nvPr>
        </p:nvSpPr>
        <p:spPr>
          <a:xfrm>
            <a:off x="838200" y="1825625"/>
            <a:ext cx="5000911" cy="4895850"/>
          </a:xfrm>
        </p:spPr>
        <p:txBody>
          <a:bodyPr>
            <a:normAutofit fontScale="92500"/>
          </a:bodyPr>
          <a:lstStyle/>
          <a:p>
            <a:r>
              <a:rPr lang="en-GB" sz="2800">
                <a:effectLst/>
                <a:latin typeface="Aptos" panose="020B0004020202020204" pitchFamily="34" charset="0"/>
                <a:ea typeface="Aptos" panose="020B0004020202020204" pitchFamily="34" charset="0"/>
                <a:cs typeface="Times New Roman" panose="02020603050405020304" pitchFamily="18" charset="0"/>
              </a:rPr>
              <a:t>Home learning refers to the whole educational process where students engage in learning activities outside the traditional classroom setting.</a:t>
            </a:r>
          </a:p>
          <a:p>
            <a:endParaRPr lang="en-GB" sz="2800">
              <a:latin typeface="Aptos" panose="020B0004020202020204" pitchFamily="34" charset="0"/>
              <a:ea typeface="Aptos" panose="020B0004020202020204" pitchFamily="34" charset="0"/>
              <a:cs typeface="Times New Roman" panose="02020603050405020304" pitchFamily="18" charset="0"/>
            </a:endParaRPr>
          </a:p>
          <a:p>
            <a:r>
              <a:rPr lang="en-GB" sz="2800">
                <a:latin typeface="Aptos" panose="020B0004020202020204" pitchFamily="34" charset="0"/>
                <a:ea typeface="Aptos" panose="020B0004020202020204" pitchFamily="34" charset="0"/>
                <a:cs typeface="Times New Roman" panose="02020603050405020304" pitchFamily="18" charset="0"/>
              </a:rPr>
              <a:t>This includes typical homework assignments but also fitness, wellbeing and social development.</a:t>
            </a:r>
          </a:p>
        </p:txBody>
      </p:sp>
    </p:spTree>
    <p:extLst>
      <p:ext uri="{BB962C8B-B14F-4D97-AF65-F5344CB8AC3E}">
        <p14:creationId xmlns:p14="http://schemas.microsoft.com/office/powerpoint/2010/main" val="716511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Building Learning Skills And Life Skills: A Case Study - Miracle Math  Coaching">
            <a:extLst>
              <a:ext uri="{FF2B5EF4-FFF2-40B4-BE49-F238E27FC236}">
                <a16:creationId xmlns:a16="http://schemas.microsoft.com/office/drawing/2014/main" id="{085E8EF6-596C-9D37-F542-CAD392B5E8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1320"/>
          <a:stretch/>
        </p:blipFill>
        <p:spPr bwMode="auto">
          <a:xfrm>
            <a:off x="6000198" y="1825625"/>
            <a:ext cx="5353602" cy="489585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7F3E2B0E-295E-0639-193B-6A2367FC24A0}"/>
              </a:ext>
            </a:extLst>
          </p:cNvPr>
          <p:cNvSpPr>
            <a:spLocks noGrp="1"/>
          </p:cNvSpPr>
          <p:nvPr>
            <p:ph type="title"/>
          </p:nvPr>
        </p:nvSpPr>
        <p:spPr/>
        <p:txBody>
          <a:bodyPr/>
          <a:lstStyle/>
          <a:p>
            <a:r>
              <a:rPr lang="en-GB"/>
              <a:t>What is home learning?</a:t>
            </a:r>
          </a:p>
        </p:txBody>
      </p:sp>
      <p:sp>
        <p:nvSpPr>
          <p:cNvPr id="7" name="Content Placeholder 6">
            <a:extLst>
              <a:ext uri="{FF2B5EF4-FFF2-40B4-BE49-F238E27FC236}">
                <a16:creationId xmlns:a16="http://schemas.microsoft.com/office/drawing/2014/main" id="{03181805-3CA5-9DCC-7293-48C2FEB0DA9A}"/>
              </a:ext>
            </a:extLst>
          </p:cNvPr>
          <p:cNvSpPr>
            <a:spLocks noGrp="1"/>
          </p:cNvSpPr>
          <p:nvPr>
            <p:ph idx="1"/>
          </p:nvPr>
        </p:nvSpPr>
        <p:spPr>
          <a:xfrm>
            <a:off x="838200" y="1825625"/>
            <a:ext cx="5003800" cy="4895850"/>
          </a:xfrm>
        </p:spPr>
        <p:txBody>
          <a:bodyPr>
            <a:normAutofit lnSpcReduction="10000"/>
          </a:bodyPr>
          <a:lstStyle/>
          <a:p>
            <a:r>
              <a:rPr lang="en-GB" sz="2800">
                <a:latin typeface="Aptos" panose="020B0004020202020204" pitchFamily="34" charset="0"/>
                <a:cs typeface="Times New Roman" panose="02020603050405020304" pitchFamily="18" charset="0"/>
              </a:rPr>
              <a:t>Independent learning skills are essential in our personal and professional lives.</a:t>
            </a:r>
          </a:p>
          <a:p>
            <a:endParaRPr lang="en-GB" sz="2800">
              <a:latin typeface="Aptos" panose="020B0004020202020204" pitchFamily="34" charset="0"/>
              <a:cs typeface="Times New Roman" panose="02020603050405020304" pitchFamily="18" charset="0"/>
            </a:endParaRPr>
          </a:p>
          <a:p>
            <a:r>
              <a:rPr lang="en-GB" sz="2800">
                <a:latin typeface="Aptos" panose="020B0004020202020204" pitchFamily="34" charset="0"/>
                <a:cs typeface="Times New Roman" panose="02020603050405020304" pitchFamily="18" charset="0"/>
              </a:rPr>
              <a:t>Our home learning policy, aims to develop these skills for all students to be successful in both their education and later professional lives.</a:t>
            </a:r>
            <a:endParaRPr lang="en-GB" sz="2800"/>
          </a:p>
          <a:p>
            <a:pPr marL="0" indent="0">
              <a:buNone/>
            </a:pPr>
            <a:endParaRPr lang="en-GB"/>
          </a:p>
        </p:txBody>
      </p:sp>
    </p:spTree>
    <p:extLst>
      <p:ext uri="{BB962C8B-B14F-4D97-AF65-F5344CB8AC3E}">
        <p14:creationId xmlns:p14="http://schemas.microsoft.com/office/powerpoint/2010/main" val="12662976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894432-FBE3-1FD1-F164-A0D16F14A344}"/>
              </a:ext>
            </a:extLst>
          </p:cNvPr>
          <p:cNvSpPr txBox="1"/>
          <p:nvPr/>
        </p:nvSpPr>
        <p:spPr>
          <a:xfrm>
            <a:off x="6867349" y="1443840"/>
            <a:ext cx="4908817" cy="3970318"/>
          </a:xfrm>
          <a:prstGeom prst="rect">
            <a:avLst/>
          </a:prstGeom>
          <a:noFill/>
        </p:spPr>
        <p:txBody>
          <a:bodyPr wrap="square">
            <a:spAutoFit/>
          </a:bodyPr>
          <a:lstStyle/>
          <a:p>
            <a:pPr algn="ctr"/>
            <a:r>
              <a:rPr lang="en-GB" sz="2800" b="1" u="sng">
                <a:effectLst/>
                <a:latin typeface="Aptos" panose="020B0004020202020204" pitchFamily="34" charset="0"/>
                <a:ea typeface="Aptos" panose="020B0004020202020204" pitchFamily="34" charset="0"/>
                <a:cs typeface="Times New Roman" panose="02020603050405020304" pitchFamily="18" charset="0"/>
              </a:rPr>
              <a:t>Homework</a:t>
            </a:r>
            <a:r>
              <a:rPr lang="en-GB" sz="2800">
                <a:effectLst/>
                <a:latin typeface="Aptos" panose="020B0004020202020204" pitchFamily="34" charset="0"/>
                <a:ea typeface="Aptos" panose="020B0004020202020204" pitchFamily="34" charset="0"/>
                <a:cs typeface="Times New Roman" panose="02020603050405020304" pitchFamily="18" charset="0"/>
              </a:rPr>
              <a:t> assignments are carefully design by subject leaders to mirror and support the curriculum.</a:t>
            </a:r>
          </a:p>
          <a:p>
            <a:pPr algn="ctr"/>
            <a:endParaRPr lang="en-GB" sz="2800">
              <a:latin typeface="Aptos" panose="020B0004020202020204" pitchFamily="34" charset="0"/>
              <a:ea typeface="Aptos" panose="020B0004020202020204" pitchFamily="34" charset="0"/>
              <a:cs typeface="Times New Roman" panose="02020603050405020304" pitchFamily="18" charset="0"/>
            </a:endParaRPr>
          </a:p>
          <a:p>
            <a:pPr algn="ctr"/>
            <a:r>
              <a:rPr lang="en-GB" sz="2800">
                <a:effectLst/>
                <a:latin typeface="Aptos" panose="020B0004020202020204" pitchFamily="34" charset="0"/>
                <a:ea typeface="Aptos" panose="020B0004020202020204" pitchFamily="34" charset="0"/>
                <a:cs typeface="Times New Roman" panose="02020603050405020304" pitchFamily="18" charset="0"/>
              </a:rPr>
              <a:t>They serve as a bridge, </a:t>
            </a:r>
            <a:r>
              <a:rPr lang="en-GB" sz="2800">
                <a:latin typeface="Aptos" panose="020B0004020202020204" pitchFamily="34" charset="0"/>
                <a:ea typeface="Aptos" panose="020B0004020202020204" pitchFamily="34" charset="0"/>
                <a:cs typeface="Times New Roman" panose="02020603050405020304" pitchFamily="18" charset="0"/>
              </a:rPr>
              <a:t>linking</a:t>
            </a:r>
            <a:r>
              <a:rPr lang="en-GB" sz="2800">
                <a:effectLst/>
                <a:latin typeface="Aptos" panose="020B0004020202020204" pitchFamily="34" charset="0"/>
                <a:ea typeface="Aptos" panose="020B0004020202020204" pitchFamily="34" charset="0"/>
                <a:cs typeface="Times New Roman" panose="02020603050405020304" pitchFamily="18" charset="0"/>
              </a:rPr>
              <a:t> directed learning from teachers</a:t>
            </a:r>
            <a:r>
              <a:rPr lang="en-GB" sz="2800">
                <a:latin typeface="Aptos" panose="020B0004020202020204" pitchFamily="34" charset="0"/>
                <a:ea typeface="Aptos" panose="020B0004020202020204" pitchFamily="34" charset="0"/>
                <a:cs typeface="Times New Roman" panose="02020603050405020304" pitchFamily="18" charset="0"/>
              </a:rPr>
              <a:t>, </a:t>
            </a:r>
            <a:r>
              <a:rPr lang="en-GB" sz="2800">
                <a:effectLst/>
                <a:latin typeface="Aptos" panose="020B0004020202020204" pitchFamily="34" charset="0"/>
                <a:ea typeface="Aptos" panose="020B0004020202020204" pitchFamily="34" charset="0"/>
                <a:cs typeface="Times New Roman" panose="02020603050405020304" pitchFamily="18" charset="0"/>
              </a:rPr>
              <a:t>to independent student learning.</a:t>
            </a:r>
          </a:p>
        </p:txBody>
      </p:sp>
      <p:pic>
        <p:nvPicPr>
          <p:cNvPr id="5" name="Picture 2" descr="Bridge course for students">
            <a:extLst>
              <a:ext uri="{FF2B5EF4-FFF2-40B4-BE49-F238E27FC236}">
                <a16:creationId xmlns:a16="http://schemas.microsoft.com/office/drawing/2014/main" id="{570E6A1D-31AD-B961-7995-F7C971C52C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736" y="0"/>
            <a:ext cx="8641958"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3886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A71E076-988D-B183-AFCE-B85ACE59E39A}"/>
              </a:ext>
            </a:extLst>
          </p:cNvPr>
          <p:cNvSpPr txBox="1"/>
          <p:nvPr/>
        </p:nvSpPr>
        <p:spPr>
          <a:xfrm>
            <a:off x="4270142" y="6316500"/>
            <a:ext cx="3651715" cy="529760"/>
          </a:xfrm>
          <a:prstGeom prst="rect">
            <a:avLst/>
          </a:prstGeom>
          <a:solidFill>
            <a:srgbClr val="E9B220"/>
          </a:solidFill>
        </p:spPr>
        <p:txBody>
          <a:bodyPr wrap="square">
            <a:spAutoFit/>
          </a:bodyPr>
          <a:lstStyle/>
          <a:p>
            <a:pPr algn="ctr">
              <a:lnSpc>
                <a:spcPct val="115000"/>
              </a:lnSpc>
              <a:spcAft>
                <a:spcPts val="2400"/>
              </a:spcAft>
            </a:pPr>
            <a:r>
              <a:rPr lang="en-GB" sz="26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30 minutes a day.</a:t>
            </a:r>
          </a:p>
        </p:txBody>
      </p:sp>
      <p:sp>
        <p:nvSpPr>
          <p:cNvPr id="6" name="Title 5">
            <a:extLst>
              <a:ext uri="{FF2B5EF4-FFF2-40B4-BE49-F238E27FC236}">
                <a16:creationId xmlns:a16="http://schemas.microsoft.com/office/drawing/2014/main" id="{B197E442-F2D1-AA5D-CDC2-F51F8FB2A115}"/>
              </a:ext>
            </a:extLst>
          </p:cNvPr>
          <p:cNvSpPr>
            <a:spLocks noGrp="1"/>
          </p:cNvSpPr>
          <p:nvPr>
            <p:ph type="title"/>
          </p:nvPr>
        </p:nvSpPr>
        <p:spPr/>
        <p:txBody>
          <a:bodyPr/>
          <a:lstStyle/>
          <a:p>
            <a:r>
              <a:rPr lang="en-GB"/>
              <a:t>Frequency and duration</a:t>
            </a:r>
          </a:p>
        </p:txBody>
      </p:sp>
      <p:sp>
        <p:nvSpPr>
          <p:cNvPr id="7" name="Content Placeholder 6">
            <a:extLst>
              <a:ext uri="{FF2B5EF4-FFF2-40B4-BE49-F238E27FC236}">
                <a16:creationId xmlns:a16="http://schemas.microsoft.com/office/drawing/2014/main" id="{BC4807DE-D1E9-A5AE-393D-147E68555A96}"/>
              </a:ext>
            </a:extLst>
          </p:cNvPr>
          <p:cNvSpPr>
            <a:spLocks noGrp="1"/>
          </p:cNvSpPr>
          <p:nvPr>
            <p:ph idx="1"/>
          </p:nvPr>
        </p:nvSpPr>
        <p:spPr>
          <a:xfrm>
            <a:off x="838200" y="1825625"/>
            <a:ext cx="10515600" cy="1044575"/>
          </a:xfrm>
        </p:spPr>
        <p:txBody>
          <a:bodyPr/>
          <a:lstStyle/>
          <a:p>
            <a:r>
              <a:rPr lang="en-GB" sz="2800" kern="100">
                <a:effectLst/>
                <a:latin typeface="Aptos" panose="020B0004020202020204" pitchFamily="34" charset="0"/>
                <a:ea typeface="Aptos" panose="020B0004020202020204" pitchFamily="34" charset="0"/>
                <a:cs typeface="Times New Roman" panose="02020603050405020304" pitchFamily="18" charset="0"/>
              </a:rPr>
              <a:t>Subjects at KS3 will either set bi-weekly assignments with short durations, or a once-per-term more substantial assignment.</a:t>
            </a:r>
          </a:p>
          <a:p>
            <a:endParaRPr lang="en-GB"/>
          </a:p>
        </p:txBody>
      </p:sp>
      <p:pic>
        <p:nvPicPr>
          <p:cNvPr id="2050" name="Picture 2" descr="Image preview">
            <a:extLst>
              <a:ext uri="{FF2B5EF4-FFF2-40B4-BE49-F238E27FC236}">
                <a16:creationId xmlns:a16="http://schemas.microsoft.com/office/drawing/2014/main" id="{2939FFFD-D66C-F30C-2A12-A272E2EF8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870201"/>
            <a:ext cx="10515601" cy="344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9027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7FC3F05-22A6-8D9B-91F0-3F1729BC519F}"/>
              </a:ext>
            </a:extLst>
          </p:cNvPr>
          <p:cNvGraphicFramePr>
            <a:graphicFrameLocks noGrp="1"/>
          </p:cNvGraphicFramePr>
          <p:nvPr>
            <p:extLst>
              <p:ext uri="{D42A27DB-BD31-4B8C-83A1-F6EECF244321}">
                <p14:modId xmlns:p14="http://schemas.microsoft.com/office/powerpoint/2010/main" val="1013269108"/>
              </p:ext>
            </p:extLst>
          </p:nvPr>
        </p:nvGraphicFramePr>
        <p:xfrm>
          <a:off x="838199" y="3563936"/>
          <a:ext cx="10347250" cy="3294066"/>
        </p:xfrm>
        <a:graphic>
          <a:graphicData uri="http://schemas.openxmlformats.org/drawingml/2006/table">
            <a:tbl>
              <a:tblPr firstRow="1" firstCol="1" bandRow="1">
                <a:tableStyleId>{D7AC3CCA-C797-4891-BE02-D94E43425B78}</a:tableStyleId>
              </a:tblPr>
              <a:tblGrid>
                <a:gridCol w="3453957">
                  <a:extLst>
                    <a:ext uri="{9D8B030D-6E8A-4147-A177-3AD203B41FA5}">
                      <a16:colId xmlns:a16="http://schemas.microsoft.com/office/drawing/2014/main" val="1056295653"/>
                    </a:ext>
                  </a:extLst>
                </a:gridCol>
                <a:gridCol w="3443445">
                  <a:extLst>
                    <a:ext uri="{9D8B030D-6E8A-4147-A177-3AD203B41FA5}">
                      <a16:colId xmlns:a16="http://schemas.microsoft.com/office/drawing/2014/main" val="1369175336"/>
                    </a:ext>
                  </a:extLst>
                </a:gridCol>
                <a:gridCol w="3449848">
                  <a:extLst>
                    <a:ext uri="{9D8B030D-6E8A-4147-A177-3AD203B41FA5}">
                      <a16:colId xmlns:a16="http://schemas.microsoft.com/office/drawing/2014/main" val="1753392556"/>
                    </a:ext>
                  </a:extLst>
                </a:gridCol>
              </a:tblGrid>
              <a:tr h="549011">
                <a:tc>
                  <a:txBody>
                    <a:bodyPr/>
                    <a:lstStyle/>
                    <a:p>
                      <a:pPr algn="ctr">
                        <a:lnSpc>
                          <a:spcPct val="115000"/>
                        </a:lnSpc>
                        <a:spcAft>
                          <a:spcPts val="800"/>
                        </a:spcAft>
                      </a:pPr>
                      <a:endParaRPr lang="en-GB" sz="2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GB" sz="2200" kern="100">
                          <a:effectLst/>
                        </a:rPr>
                        <a:t>Red Week</a:t>
                      </a:r>
                      <a:endParaRPr lang="en-GB" sz="2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rgbClr val="C00000"/>
                    </a:solidFill>
                  </a:tcPr>
                </a:tc>
                <a:tc>
                  <a:txBody>
                    <a:bodyPr/>
                    <a:lstStyle/>
                    <a:p>
                      <a:pPr algn="ctr">
                        <a:lnSpc>
                          <a:spcPct val="115000"/>
                        </a:lnSpc>
                        <a:spcAft>
                          <a:spcPts val="800"/>
                        </a:spcAft>
                      </a:pPr>
                      <a:r>
                        <a:rPr lang="en-GB" sz="2200" kern="100">
                          <a:effectLst/>
                        </a:rPr>
                        <a:t>Green Week</a:t>
                      </a:r>
                      <a:endParaRPr lang="en-GB" sz="2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solidFill>
                      <a:srgbClr val="00B050"/>
                    </a:solidFill>
                  </a:tcPr>
                </a:tc>
                <a:extLst>
                  <a:ext uri="{0D108BD9-81ED-4DB2-BD59-A6C34878D82A}">
                    <a16:rowId xmlns:a16="http://schemas.microsoft.com/office/drawing/2014/main" val="694145814"/>
                  </a:ext>
                </a:extLst>
              </a:tr>
              <a:tr h="549011">
                <a:tc>
                  <a:txBody>
                    <a:bodyPr/>
                    <a:lstStyle/>
                    <a:p>
                      <a:pPr algn="ctr">
                        <a:lnSpc>
                          <a:spcPct val="115000"/>
                        </a:lnSpc>
                        <a:spcAft>
                          <a:spcPts val="800"/>
                        </a:spcAft>
                      </a:pPr>
                      <a:r>
                        <a:rPr lang="en-GB" sz="2200" kern="100">
                          <a:effectLst/>
                        </a:rPr>
                        <a:t>Monday</a:t>
                      </a:r>
                      <a:endParaRPr lang="en-GB" sz="2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GB" sz="2200" kern="100">
                          <a:effectLst/>
                        </a:rPr>
                        <a:t>Science</a:t>
                      </a:r>
                      <a:endParaRPr lang="en-GB" sz="2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GB" sz="2200" kern="100">
                          <a:effectLst/>
                        </a:rPr>
                        <a:t>Science</a:t>
                      </a:r>
                      <a:endParaRPr lang="en-GB" sz="2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49373526"/>
                  </a:ext>
                </a:extLst>
              </a:tr>
              <a:tr h="549011">
                <a:tc>
                  <a:txBody>
                    <a:bodyPr/>
                    <a:lstStyle/>
                    <a:p>
                      <a:pPr algn="ctr">
                        <a:lnSpc>
                          <a:spcPct val="115000"/>
                        </a:lnSpc>
                        <a:spcAft>
                          <a:spcPts val="800"/>
                        </a:spcAft>
                      </a:pPr>
                      <a:r>
                        <a:rPr lang="en-GB" sz="2200" kern="100">
                          <a:effectLst/>
                        </a:rPr>
                        <a:t>Tuesday</a:t>
                      </a:r>
                      <a:endParaRPr lang="en-GB" sz="2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GB" sz="2200" kern="100">
                          <a:effectLst/>
                        </a:rPr>
                        <a:t>English</a:t>
                      </a:r>
                      <a:endParaRPr lang="en-GB" sz="2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GB" sz="2200" kern="100">
                          <a:effectLst/>
                        </a:rPr>
                        <a:t>English</a:t>
                      </a:r>
                      <a:endParaRPr lang="en-GB" sz="2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44507175"/>
                  </a:ext>
                </a:extLst>
              </a:tr>
              <a:tr h="549011">
                <a:tc>
                  <a:txBody>
                    <a:bodyPr/>
                    <a:lstStyle/>
                    <a:p>
                      <a:pPr algn="ctr">
                        <a:lnSpc>
                          <a:spcPct val="115000"/>
                        </a:lnSpc>
                        <a:spcAft>
                          <a:spcPts val="800"/>
                        </a:spcAft>
                      </a:pPr>
                      <a:r>
                        <a:rPr lang="en-GB" sz="2200" kern="100">
                          <a:effectLst/>
                        </a:rPr>
                        <a:t>Wednesday</a:t>
                      </a:r>
                      <a:endParaRPr lang="en-GB" sz="2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GB" sz="2200" kern="100">
                          <a:effectLst/>
                        </a:rPr>
                        <a:t>Maths</a:t>
                      </a:r>
                      <a:endParaRPr lang="en-GB" sz="2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GB" sz="2200" kern="100">
                          <a:effectLst/>
                        </a:rPr>
                        <a:t>Maths</a:t>
                      </a:r>
                      <a:endParaRPr lang="en-GB" sz="2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45687086"/>
                  </a:ext>
                </a:extLst>
              </a:tr>
              <a:tr h="549011">
                <a:tc>
                  <a:txBody>
                    <a:bodyPr/>
                    <a:lstStyle/>
                    <a:p>
                      <a:pPr algn="ctr">
                        <a:lnSpc>
                          <a:spcPct val="115000"/>
                        </a:lnSpc>
                        <a:spcAft>
                          <a:spcPts val="800"/>
                        </a:spcAft>
                      </a:pPr>
                      <a:r>
                        <a:rPr lang="en-GB" sz="2200" kern="100">
                          <a:effectLst/>
                        </a:rPr>
                        <a:t>Thursday</a:t>
                      </a:r>
                      <a:endParaRPr lang="en-GB" sz="2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GB" sz="2200" kern="100">
                          <a:effectLst/>
                        </a:rPr>
                        <a:t>MFL</a:t>
                      </a:r>
                      <a:endParaRPr lang="en-GB" sz="2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GB" sz="2200" kern="100">
                          <a:effectLst/>
                        </a:rPr>
                        <a:t>MFL</a:t>
                      </a:r>
                      <a:endParaRPr lang="en-GB" sz="2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91740723"/>
                  </a:ext>
                </a:extLst>
              </a:tr>
              <a:tr h="549011">
                <a:tc>
                  <a:txBody>
                    <a:bodyPr/>
                    <a:lstStyle/>
                    <a:p>
                      <a:pPr algn="ctr">
                        <a:lnSpc>
                          <a:spcPct val="115000"/>
                        </a:lnSpc>
                        <a:spcAft>
                          <a:spcPts val="800"/>
                        </a:spcAft>
                      </a:pPr>
                      <a:r>
                        <a:rPr lang="en-GB" sz="2200" kern="100">
                          <a:effectLst/>
                        </a:rPr>
                        <a:t>Friday</a:t>
                      </a:r>
                      <a:endParaRPr lang="en-GB" sz="2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GB" sz="2200" kern="100">
                          <a:effectLst/>
                        </a:rPr>
                        <a:t>History + Music</a:t>
                      </a:r>
                      <a:endParaRPr lang="en-GB" sz="2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GB" sz="2200" kern="100">
                          <a:effectLst/>
                        </a:rPr>
                        <a:t>Geography + RS</a:t>
                      </a:r>
                      <a:endParaRPr lang="en-GB" sz="2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32216089"/>
                  </a:ext>
                </a:extLst>
              </a:tr>
            </a:tbl>
          </a:graphicData>
        </a:graphic>
      </p:graphicFrame>
      <p:sp>
        <p:nvSpPr>
          <p:cNvPr id="6" name="Title 5">
            <a:extLst>
              <a:ext uri="{FF2B5EF4-FFF2-40B4-BE49-F238E27FC236}">
                <a16:creationId xmlns:a16="http://schemas.microsoft.com/office/drawing/2014/main" id="{57014171-8293-294C-2F5B-8EC7B5B13A9C}"/>
              </a:ext>
            </a:extLst>
          </p:cNvPr>
          <p:cNvSpPr>
            <a:spLocks noGrp="1"/>
          </p:cNvSpPr>
          <p:nvPr>
            <p:ph type="title"/>
          </p:nvPr>
        </p:nvSpPr>
        <p:spPr/>
        <p:txBody>
          <a:bodyPr/>
          <a:lstStyle/>
          <a:p>
            <a:r>
              <a:rPr lang="en-GB"/>
              <a:t>Homework timetable</a:t>
            </a:r>
          </a:p>
        </p:txBody>
      </p:sp>
      <p:sp>
        <p:nvSpPr>
          <p:cNvPr id="7" name="Content Placeholder 6">
            <a:extLst>
              <a:ext uri="{FF2B5EF4-FFF2-40B4-BE49-F238E27FC236}">
                <a16:creationId xmlns:a16="http://schemas.microsoft.com/office/drawing/2014/main" id="{D3847FBD-26D8-E180-38B2-105FE5E2CFA8}"/>
              </a:ext>
            </a:extLst>
          </p:cNvPr>
          <p:cNvSpPr>
            <a:spLocks noGrp="1"/>
          </p:cNvSpPr>
          <p:nvPr>
            <p:ph idx="1"/>
          </p:nvPr>
        </p:nvSpPr>
        <p:spPr>
          <a:xfrm>
            <a:off x="838200" y="1825625"/>
            <a:ext cx="10515600" cy="1603375"/>
          </a:xfrm>
        </p:spPr>
        <p:txBody>
          <a:bodyPr>
            <a:normAutofit fontScale="92500"/>
          </a:bodyPr>
          <a:lstStyle/>
          <a:p>
            <a:r>
              <a:rPr lang="en-GB" sz="2800" kern="100">
                <a:effectLst/>
                <a:latin typeface="Aptos" panose="020B0004020202020204" pitchFamily="34" charset="0"/>
                <a:ea typeface="Aptos" panose="020B0004020202020204" pitchFamily="34" charset="0"/>
                <a:cs typeface="Times New Roman" panose="02020603050405020304" pitchFamily="18" charset="0"/>
              </a:rPr>
              <a:t>A homework timetable offers significant student benefits, including enhanced time management, improved organization, and a balanced workload, which help prevent students from feeling overwhelmed.</a:t>
            </a:r>
          </a:p>
        </p:txBody>
      </p:sp>
    </p:spTree>
    <p:extLst>
      <p:ext uri="{BB962C8B-B14F-4D97-AF65-F5344CB8AC3E}">
        <p14:creationId xmlns:p14="http://schemas.microsoft.com/office/powerpoint/2010/main" val="14643573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hands clapping&#10;&#10;Description automatically generated">
            <a:extLst>
              <a:ext uri="{FF2B5EF4-FFF2-40B4-BE49-F238E27FC236}">
                <a16:creationId xmlns:a16="http://schemas.microsoft.com/office/drawing/2014/main" id="{78A90971-C020-2ACA-CDC3-15FE69F353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040912"/>
            <a:ext cx="10515600" cy="3779222"/>
          </a:xfrm>
          <a:prstGeom prst="rect">
            <a:avLst/>
          </a:prstGeom>
        </p:spPr>
      </p:pic>
      <p:sp>
        <p:nvSpPr>
          <p:cNvPr id="2" name="Title 1">
            <a:extLst>
              <a:ext uri="{FF2B5EF4-FFF2-40B4-BE49-F238E27FC236}">
                <a16:creationId xmlns:a16="http://schemas.microsoft.com/office/drawing/2014/main" id="{D4351027-F6A3-9392-CE0C-93E593B6E5BB}"/>
              </a:ext>
            </a:extLst>
          </p:cNvPr>
          <p:cNvSpPr>
            <a:spLocks noGrp="1"/>
          </p:cNvSpPr>
          <p:nvPr>
            <p:ph type="title"/>
          </p:nvPr>
        </p:nvSpPr>
        <p:spPr>
          <a:ln>
            <a:solidFill>
              <a:srgbClr val="45525C"/>
            </a:solidFill>
          </a:ln>
        </p:spPr>
        <p:txBody>
          <a:bodyPr/>
          <a:lstStyle/>
          <a:p>
            <a:r>
              <a:rPr lang="en-GB"/>
              <a:t>Rewards</a:t>
            </a:r>
          </a:p>
        </p:txBody>
      </p:sp>
      <p:sp>
        <p:nvSpPr>
          <p:cNvPr id="6" name="Content Placeholder 5">
            <a:extLst>
              <a:ext uri="{FF2B5EF4-FFF2-40B4-BE49-F238E27FC236}">
                <a16:creationId xmlns:a16="http://schemas.microsoft.com/office/drawing/2014/main" id="{1F3FF326-8F9B-B3EC-0E92-D3C6E452C3B1}"/>
              </a:ext>
            </a:extLst>
          </p:cNvPr>
          <p:cNvSpPr>
            <a:spLocks noGrp="1"/>
          </p:cNvSpPr>
          <p:nvPr>
            <p:ph idx="1"/>
          </p:nvPr>
        </p:nvSpPr>
        <p:spPr>
          <a:xfrm>
            <a:off x="838200" y="1906370"/>
            <a:ext cx="10515600" cy="1450012"/>
          </a:xfrm>
        </p:spPr>
        <p:txBody>
          <a:bodyPr/>
          <a:lstStyle/>
          <a:p>
            <a:pPr marL="0" indent="0">
              <a:buNone/>
            </a:pPr>
            <a:r>
              <a:rPr lang="en-GB" sz="2800" kern="100">
                <a:effectLst/>
                <a:latin typeface="Aptos" panose="020B0004020202020204" pitchFamily="34" charset="0"/>
                <a:ea typeface="Aptos" panose="020B0004020202020204" pitchFamily="34" charset="0"/>
                <a:cs typeface="Times New Roman" panose="02020603050405020304" pitchFamily="18" charset="0"/>
              </a:rPr>
              <a:t>Students submitting homework on time and to a high standard will be awarded a homework positive, which contributes towards the wider school rewards process.</a:t>
            </a:r>
          </a:p>
          <a:p>
            <a:pPr marL="0" indent="0">
              <a:buNone/>
            </a:pPr>
            <a:endParaRPr lang="en-GB"/>
          </a:p>
        </p:txBody>
      </p:sp>
    </p:spTree>
    <p:extLst>
      <p:ext uri="{BB962C8B-B14F-4D97-AF65-F5344CB8AC3E}">
        <p14:creationId xmlns:p14="http://schemas.microsoft.com/office/powerpoint/2010/main" val="42806471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2B84A5C2-53D9-5FD7-FDAD-9A0E9C80A208}"/>
              </a:ext>
            </a:extLst>
          </p:cNvPr>
          <p:cNvGraphicFramePr/>
          <p:nvPr>
            <p:extLst>
              <p:ext uri="{D42A27DB-BD31-4B8C-83A1-F6EECF244321}">
                <p14:modId xmlns:p14="http://schemas.microsoft.com/office/powerpoint/2010/main" val="863680783"/>
              </p:ext>
            </p:extLst>
          </p:nvPr>
        </p:nvGraphicFramePr>
        <p:xfrm>
          <a:off x="838200" y="3868168"/>
          <a:ext cx="10515600" cy="3538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BC4465BF-48BE-0508-8AC5-ADF87D957CC5}"/>
              </a:ext>
            </a:extLst>
          </p:cNvPr>
          <p:cNvSpPr txBox="1"/>
          <p:nvPr/>
        </p:nvSpPr>
        <p:spPr>
          <a:xfrm>
            <a:off x="5145738" y="6585600"/>
            <a:ext cx="10734040" cy="327910"/>
          </a:xfrm>
          <a:prstGeom prst="rect">
            <a:avLst/>
          </a:prstGeom>
          <a:noFill/>
        </p:spPr>
        <p:txBody>
          <a:bodyPr wrap="square">
            <a:spAutoFit/>
          </a:bodyPr>
          <a:lstStyle/>
          <a:p>
            <a:pPr>
              <a:lnSpc>
                <a:spcPct val="115000"/>
              </a:lnSpc>
              <a:spcAft>
                <a:spcPts val="800"/>
              </a:spcAft>
            </a:pPr>
            <a:r>
              <a:rPr lang="en-GB" sz="1400" i="1" kern="100">
                <a:effectLst/>
                <a:latin typeface="Aptos" panose="020B0004020202020204" pitchFamily="34" charset="0"/>
                <a:ea typeface="Aptos" panose="020B0004020202020204" pitchFamily="34" charset="0"/>
                <a:cs typeface="Times New Roman" panose="02020603050405020304" pitchFamily="18" charset="0"/>
              </a:rPr>
              <a:t>Full details of sanctions can be found in our Home Learning Policy.</a:t>
            </a:r>
          </a:p>
        </p:txBody>
      </p:sp>
      <p:sp>
        <p:nvSpPr>
          <p:cNvPr id="5" name="Title 4">
            <a:extLst>
              <a:ext uri="{FF2B5EF4-FFF2-40B4-BE49-F238E27FC236}">
                <a16:creationId xmlns:a16="http://schemas.microsoft.com/office/drawing/2014/main" id="{A64ECF46-10C2-5041-0AA8-E0052B36F747}"/>
              </a:ext>
            </a:extLst>
          </p:cNvPr>
          <p:cNvSpPr>
            <a:spLocks noGrp="1"/>
          </p:cNvSpPr>
          <p:nvPr>
            <p:ph type="title"/>
          </p:nvPr>
        </p:nvSpPr>
        <p:spPr/>
        <p:txBody>
          <a:bodyPr/>
          <a:lstStyle/>
          <a:p>
            <a:r>
              <a:rPr lang="en-GB"/>
              <a:t>Support and sanctions</a:t>
            </a:r>
          </a:p>
        </p:txBody>
      </p:sp>
      <p:sp>
        <p:nvSpPr>
          <p:cNvPr id="7" name="Content Placeholder 6">
            <a:extLst>
              <a:ext uri="{FF2B5EF4-FFF2-40B4-BE49-F238E27FC236}">
                <a16:creationId xmlns:a16="http://schemas.microsoft.com/office/drawing/2014/main" id="{BDC28E4C-A2F5-9552-4D8D-C10462D30330}"/>
              </a:ext>
            </a:extLst>
          </p:cNvPr>
          <p:cNvSpPr>
            <a:spLocks noGrp="1"/>
          </p:cNvSpPr>
          <p:nvPr>
            <p:ph idx="1"/>
          </p:nvPr>
        </p:nvSpPr>
        <p:spPr>
          <a:xfrm>
            <a:off x="838200" y="1782852"/>
            <a:ext cx="10515600" cy="2771219"/>
          </a:xfrm>
        </p:spPr>
        <p:txBody>
          <a:bodyPr>
            <a:normAutofit fontScale="92500" lnSpcReduction="20000"/>
          </a:bodyPr>
          <a:lstStyle/>
          <a:p>
            <a:pPr>
              <a:lnSpc>
                <a:spcPct val="115000"/>
              </a:lnSpc>
              <a:spcAft>
                <a:spcPts val="800"/>
              </a:spcAft>
            </a:pPr>
            <a:r>
              <a:rPr lang="en-GB" sz="2800" kern="100">
                <a:effectLst/>
                <a:latin typeface="Aptos" panose="020B0004020202020204" pitchFamily="34" charset="0"/>
                <a:ea typeface="Aptos" panose="020B0004020202020204" pitchFamily="34" charset="0"/>
                <a:cs typeface="Times New Roman" panose="02020603050405020304" pitchFamily="18" charset="0"/>
              </a:rPr>
              <a:t>Students who miss deadlines will be supported to ensure they can access assignments and understand the school expectations for home learning.</a:t>
            </a:r>
          </a:p>
          <a:p>
            <a:pPr>
              <a:lnSpc>
                <a:spcPct val="115000"/>
              </a:lnSpc>
              <a:spcAft>
                <a:spcPts val="800"/>
              </a:spcAft>
            </a:pPr>
            <a:r>
              <a:rPr lang="en-GB" sz="2800" kern="100">
                <a:effectLst/>
                <a:latin typeface="Aptos" panose="020B0004020202020204" pitchFamily="34" charset="0"/>
                <a:ea typeface="Aptos" panose="020B0004020202020204" pitchFamily="34" charset="0"/>
                <a:cs typeface="Times New Roman" panose="02020603050405020304" pitchFamily="18" charset="0"/>
              </a:rPr>
              <a:t>Continued failure to meet homework requirements after initial support will result in escalating sanction</a:t>
            </a:r>
            <a:r>
              <a:rPr lang="en-GB" sz="2800" kern="100">
                <a:latin typeface="Aptos" panose="020B0004020202020204" pitchFamily="34" charset="0"/>
                <a:ea typeface="Aptos" panose="020B0004020202020204" pitchFamily="34" charset="0"/>
                <a:cs typeface="Times New Roman" panose="02020603050405020304" pitchFamily="18" charset="0"/>
              </a:rPr>
              <a:t>s.</a:t>
            </a:r>
            <a:endParaRPr lang="en-GB" sz="2800" kern="100">
              <a:effectLst/>
              <a:latin typeface="Aptos" panose="020B0004020202020204" pitchFamily="34" charset="0"/>
              <a:ea typeface="Aptos" panose="020B0004020202020204" pitchFamily="34" charset="0"/>
              <a:cs typeface="Times New Roman" panose="02020603050405020304" pitchFamily="18" charset="0"/>
            </a:endParaRPr>
          </a:p>
          <a:p>
            <a:endParaRPr lang="en-GB"/>
          </a:p>
        </p:txBody>
      </p:sp>
    </p:spTree>
    <p:extLst>
      <p:ext uri="{BB962C8B-B14F-4D97-AF65-F5344CB8AC3E}">
        <p14:creationId xmlns:p14="http://schemas.microsoft.com/office/powerpoint/2010/main" val="3333498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DD03366A-A4CA-291A-A2F3-635367B85C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611" y="0"/>
            <a:ext cx="5510206" cy="36644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A4E373EC-53D7-8231-D906-687BEDB31A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1134" y="3905666"/>
            <a:ext cx="5506683" cy="35415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4" name="Picture 6" descr="Link Seneca with your School Website">
            <a:extLst>
              <a:ext uri="{FF2B5EF4-FFF2-40B4-BE49-F238E27FC236}">
                <a16:creationId xmlns:a16="http://schemas.microsoft.com/office/drawing/2014/main" id="{17C86C35-524C-7038-FA1B-FD73706DE3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937611" cy="16768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0BD837F-431F-2379-3EBA-48E8D021B895}"/>
              </a:ext>
            </a:extLst>
          </p:cNvPr>
          <p:cNvSpPr txBox="1"/>
          <p:nvPr/>
        </p:nvSpPr>
        <p:spPr>
          <a:xfrm>
            <a:off x="1" y="1865276"/>
            <a:ext cx="5937610" cy="3138167"/>
          </a:xfrm>
          <a:prstGeom prst="rect">
            <a:avLst/>
          </a:prstGeom>
          <a:solidFill>
            <a:srgbClr val="E9B220"/>
          </a:solidFill>
        </p:spPr>
        <p:txBody>
          <a:bodyPr wrap="square">
            <a:spAutoFit/>
          </a:bodyPr>
          <a:lstStyle/>
          <a:p>
            <a:pPr algn="ctr">
              <a:lnSpc>
                <a:spcPct val="115000"/>
              </a:lnSpc>
              <a:spcAft>
                <a:spcPts val="2400"/>
              </a:spcAft>
            </a:pPr>
            <a:r>
              <a:rPr lang="en-GB" sz="26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An online platform that can be thought of as an effective &amp; engaging interactive learning and revision guide.</a:t>
            </a:r>
          </a:p>
          <a:p>
            <a:pPr algn="ctr">
              <a:lnSpc>
                <a:spcPct val="115000"/>
              </a:lnSpc>
              <a:spcAft>
                <a:spcPts val="2400"/>
              </a:spcAft>
            </a:pPr>
            <a:r>
              <a:rPr lang="en-GB" sz="2600"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Crompton House subscribe to Seneca to support our students with Home Learning.</a:t>
            </a:r>
          </a:p>
        </p:txBody>
      </p:sp>
    </p:spTree>
    <p:extLst>
      <p:ext uri="{BB962C8B-B14F-4D97-AF65-F5344CB8AC3E}">
        <p14:creationId xmlns:p14="http://schemas.microsoft.com/office/powerpoint/2010/main" val="36284578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7174"/>
                                        </p:tgtEl>
                                        <p:attrNameLst>
                                          <p:attrName>style.visibility</p:attrName>
                                        </p:attrNameLst>
                                      </p:cBhvr>
                                      <p:to>
                                        <p:strVal val="visible"/>
                                      </p:to>
                                    </p:set>
                                    <p:anim calcmode="lin" valueType="num">
                                      <p:cBhvr additive="base">
                                        <p:cTn id="7" dur="500" fill="hold"/>
                                        <p:tgtEl>
                                          <p:spTgt spid="7174"/>
                                        </p:tgtEl>
                                        <p:attrNameLst>
                                          <p:attrName>ppt_x</p:attrName>
                                        </p:attrNameLst>
                                      </p:cBhvr>
                                      <p:tavLst>
                                        <p:tav tm="0">
                                          <p:val>
                                            <p:strVal val="#ppt_x"/>
                                          </p:val>
                                        </p:tav>
                                        <p:tav tm="100000">
                                          <p:val>
                                            <p:strVal val="#ppt_x"/>
                                          </p:val>
                                        </p:tav>
                                      </p:tavLst>
                                    </p:anim>
                                    <p:anim calcmode="lin" valueType="num">
                                      <p:cBhvr additive="base">
                                        <p:cTn id="8" dur="500" fill="hold"/>
                                        <p:tgtEl>
                                          <p:spTgt spid="717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170"/>
                                        </p:tgtEl>
                                        <p:attrNameLst>
                                          <p:attrName>style.visibility</p:attrName>
                                        </p:attrNameLst>
                                      </p:cBhvr>
                                      <p:to>
                                        <p:strVal val="visible"/>
                                      </p:to>
                                    </p:set>
                                    <p:anim calcmode="lin" valueType="num">
                                      <p:cBhvr additive="base">
                                        <p:cTn id="11" dur="500" fill="hold"/>
                                        <p:tgtEl>
                                          <p:spTgt spid="7170"/>
                                        </p:tgtEl>
                                        <p:attrNameLst>
                                          <p:attrName>ppt_x</p:attrName>
                                        </p:attrNameLst>
                                      </p:cBhvr>
                                      <p:tavLst>
                                        <p:tav tm="0">
                                          <p:val>
                                            <p:strVal val="#ppt_x"/>
                                          </p:val>
                                        </p:tav>
                                        <p:tav tm="100000">
                                          <p:val>
                                            <p:strVal val="#ppt_x"/>
                                          </p:val>
                                        </p:tav>
                                      </p:tavLst>
                                    </p:anim>
                                    <p:anim calcmode="lin" valueType="num">
                                      <p:cBhvr additive="base">
                                        <p:cTn id="12" dur="500" fill="hold"/>
                                        <p:tgtEl>
                                          <p:spTgt spid="7170"/>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172"/>
                                        </p:tgtEl>
                                        <p:attrNameLst>
                                          <p:attrName>style.visibility</p:attrName>
                                        </p:attrNameLst>
                                      </p:cBhvr>
                                      <p:to>
                                        <p:strVal val="visible"/>
                                      </p:to>
                                    </p:set>
                                    <p:anim calcmode="lin" valueType="num">
                                      <p:cBhvr additive="base">
                                        <p:cTn id="15" dur="500" fill="hold"/>
                                        <p:tgtEl>
                                          <p:spTgt spid="7172"/>
                                        </p:tgtEl>
                                        <p:attrNameLst>
                                          <p:attrName>ppt_x</p:attrName>
                                        </p:attrNameLst>
                                      </p:cBhvr>
                                      <p:tavLst>
                                        <p:tav tm="0">
                                          <p:val>
                                            <p:strVal val="#ppt_x"/>
                                          </p:val>
                                        </p:tav>
                                        <p:tav tm="100000">
                                          <p:val>
                                            <p:strVal val="#ppt_x"/>
                                          </p:val>
                                        </p:tav>
                                      </p:tavLst>
                                    </p:anim>
                                    <p:anim calcmode="lin" valueType="num">
                                      <p:cBhvr additive="base">
                                        <p:cTn id="16" dur="500" fill="hold"/>
                                        <p:tgtEl>
                                          <p:spTgt spid="717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913D-867C-8D99-90DE-F06158417F92}"/>
              </a:ext>
            </a:extLst>
          </p:cNvPr>
          <p:cNvSpPr>
            <a:spLocks noGrp="1"/>
          </p:cNvSpPr>
          <p:nvPr>
            <p:ph type="title"/>
          </p:nvPr>
        </p:nvSpPr>
        <p:spPr>
          <a:xfrm>
            <a:off x="541093" y="118990"/>
            <a:ext cx="11109814" cy="767275"/>
          </a:xfrm>
        </p:spPr>
        <p:txBody>
          <a:bodyPr>
            <a:normAutofit fontScale="90000"/>
          </a:bodyPr>
          <a:lstStyle/>
          <a:p>
            <a:r>
              <a:rPr lang="en-GB" b="1"/>
              <a:t>Pastoral Care at CHS </a:t>
            </a:r>
          </a:p>
        </p:txBody>
      </p:sp>
      <p:pic>
        <p:nvPicPr>
          <p:cNvPr id="7" name="Picture 6">
            <a:extLst>
              <a:ext uri="{FF2B5EF4-FFF2-40B4-BE49-F238E27FC236}">
                <a16:creationId xmlns:a16="http://schemas.microsoft.com/office/drawing/2014/main" id="{49580361-0EFB-5748-15AB-547A4009AABB}"/>
              </a:ext>
            </a:extLst>
          </p:cNvPr>
          <p:cNvPicPr>
            <a:picLocks noChangeAspect="1"/>
          </p:cNvPicPr>
          <p:nvPr/>
        </p:nvPicPr>
        <p:blipFill>
          <a:blip r:embed="rId2"/>
          <a:stretch>
            <a:fillRect/>
          </a:stretch>
        </p:blipFill>
        <p:spPr>
          <a:xfrm>
            <a:off x="969889" y="886265"/>
            <a:ext cx="10252222" cy="5372049"/>
          </a:xfrm>
          <a:prstGeom prst="rect">
            <a:avLst/>
          </a:prstGeom>
        </p:spPr>
      </p:pic>
    </p:spTree>
    <p:extLst>
      <p:ext uri="{BB962C8B-B14F-4D97-AF65-F5344CB8AC3E}">
        <p14:creationId xmlns:p14="http://schemas.microsoft.com/office/powerpoint/2010/main" val="21729476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B464C0-547C-0E00-F9E8-E40151C12AF4}"/>
              </a:ext>
            </a:extLst>
          </p:cNvPr>
          <p:cNvSpPr/>
          <p:nvPr/>
        </p:nvSpPr>
        <p:spPr>
          <a:xfrm>
            <a:off x="-53788" y="1327390"/>
            <a:ext cx="6149788" cy="5530609"/>
          </a:xfrm>
          <a:prstGeom prst="rect">
            <a:avLst/>
          </a:prstGeom>
          <a:solidFill>
            <a:srgbClr val="4552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279B1B9-46E2-5A18-4443-0E2CEB4A6ACC}"/>
              </a:ext>
            </a:extLst>
          </p:cNvPr>
          <p:cNvSpPr/>
          <p:nvPr/>
        </p:nvSpPr>
        <p:spPr>
          <a:xfrm>
            <a:off x="6042212" y="1327391"/>
            <a:ext cx="6149788" cy="553060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1DD2EFBC-6FD1-F7E7-3498-035D5A3932E5}"/>
              </a:ext>
            </a:extLst>
          </p:cNvPr>
          <p:cNvSpPr txBox="1"/>
          <p:nvPr/>
        </p:nvSpPr>
        <p:spPr>
          <a:xfrm>
            <a:off x="6527728" y="1682377"/>
            <a:ext cx="5252445" cy="1066831"/>
          </a:xfrm>
          <a:prstGeom prst="rect">
            <a:avLst/>
          </a:prstGeom>
          <a:noFill/>
        </p:spPr>
        <p:txBody>
          <a:bodyPr wrap="square">
            <a:spAutoFit/>
          </a:bodyPr>
          <a:lstStyle/>
          <a:p>
            <a:pPr algn="ctr">
              <a:lnSpc>
                <a:spcPct val="115000"/>
              </a:lnSpc>
              <a:spcAft>
                <a:spcPts val="600"/>
              </a:spcAft>
            </a:pPr>
            <a:r>
              <a:rPr lang="en-GB" sz="2600" b="1" kern="100">
                <a:latin typeface="Aptos" panose="020B0004020202020204" pitchFamily="34" charset="0"/>
                <a:ea typeface="Aptos" panose="020B0004020202020204" pitchFamily="34" charset="0"/>
                <a:cs typeface="Times New Roman" panose="02020603050405020304" pitchFamily="18" charset="0"/>
              </a:rPr>
              <a:t>Detailed </a:t>
            </a:r>
            <a:r>
              <a:rPr lang="en-GB" sz="2600" b="1" kern="100">
                <a:effectLst/>
                <a:latin typeface="Aptos" panose="020B0004020202020204" pitchFamily="34" charset="0"/>
                <a:ea typeface="Aptos" panose="020B0004020202020204" pitchFamily="34" charset="0"/>
                <a:cs typeface="Times New Roman" panose="02020603050405020304" pitchFamily="18" charset="0"/>
              </a:rPr>
              <a:t>Home Learning Policy</a:t>
            </a:r>
          </a:p>
          <a:p>
            <a:pPr algn="ctr">
              <a:lnSpc>
                <a:spcPct val="115000"/>
              </a:lnSpc>
              <a:spcAft>
                <a:spcPts val="600"/>
              </a:spcAft>
            </a:pPr>
            <a:r>
              <a:rPr lang="en-GB" sz="2600" u="sng" kern="100">
                <a:solidFill>
                  <a:srgbClr val="0070C0"/>
                </a:solidFill>
                <a:latin typeface="Aptos" panose="020B0004020202020204" pitchFamily="34" charset="0"/>
                <a:ea typeface="Aptos" panose="020B0004020202020204" pitchFamily="34" charset="0"/>
                <a:cs typeface="Times New Roman" panose="02020603050405020304" pitchFamily="18" charset="0"/>
              </a:rPr>
              <a:t>Click </a:t>
            </a:r>
            <a:r>
              <a:rPr lang="en-GB" sz="2600" u="sng" kern="100">
                <a:solidFill>
                  <a:srgbClr val="0070C0"/>
                </a:solidFill>
                <a:effectLst/>
                <a:latin typeface="Aptos" panose="020B0004020202020204" pitchFamily="34" charset="0"/>
                <a:ea typeface="Aptos" panose="020B0004020202020204" pitchFamily="34" charset="0"/>
                <a:cs typeface="Times New Roman" panose="02020603050405020304" pitchFamily="18" charset="0"/>
              </a:rPr>
              <a:t>here</a:t>
            </a:r>
            <a:endParaRPr lang="en-GB" sz="26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8353A59-348F-9D18-848C-2DD5B3856360}"/>
              </a:ext>
            </a:extLst>
          </p:cNvPr>
          <p:cNvSpPr txBox="1"/>
          <p:nvPr/>
        </p:nvSpPr>
        <p:spPr>
          <a:xfrm>
            <a:off x="371065" y="1682377"/>
            <a:ext cx="5313529" cy="1066831"/>
          </a:xfrm>
          <a:prstGeom prst="rect">
            <a:avLst/>
          </a:prstGeom>
          <a:solidFill>
            <a:srgbClr val="45525C"/>
          </a:solidFill>
        </p:spPr>
        <p:txBody>
          <a:bodyPr wrap="square">
            <a:spAutoFit/>
          </a:bodyPr>
          <a:lstStyle/>
          <a:p>
            <a:pPr algn="ctr">
              <a:lnSpc>
                <a:spcPct val="115000"/>
              </a:lnSpc>
              <a:spcAft>
                <a:spcPts val="600"/>
              </a:spcAft>
            </a:pPr>
            <a:r>
              <a:rPr lang="en-GB" sz="2600" b="1" kern="100">
                <a:solidFill>
                  <a:schemeClr val="bg1"/>
                </a:solidFill>
                <a:effectLst/>
                <a:latin typeface="Aptos" panose="020B0004020202020204" pitchFamily="34" charset="0"/>
                <a:ea typeface="Aptos" panose="020B0004020202020204" pitchFamily="34" charset="0"/>
                <a:cs typeface="Times New Roman" panose="02020603050405020304" pitchFamily="18" charset="0"/>
              </a:rPr>
              <a:t>Parent guide to Home Learning</a:t>
            </a:r>
          </a:p>
          <a:p>
            <a:pPr algn="ctr">
              <a:lnSpc>
                <a:spcPct val="115000"/>
              </a:lnSpc>
              <a:spcAft>
                <a:spcPts val="2400"/>
              </a:spcAft>
            </a:pPr>
            <a:r>
              <a:rPr lang="en-GB" sz="2600" u="sng" kern="100">
                <a:solidFill>
                  <a:srgbClr val="0070C0"/>
                </a:solidFill>
                <a:latin typeface="Aptos" panose="020B0004020202020204" pitchFamily="34" charset="0"/>
                <a:ea typeface="Aptos" panose="020B0004020202020204" pitchFamily="34" charset="0"/>
                <a:cs typeface="Times New Roman" panose="02020603050405020304" pitchFamily="18" charset="0"/>
              </a:rPr>
              <a:t>Click </a:t>
            </a:r>
            <a:r>
              <a:rPr lang="en-GB" sz="2600" u="sng" kern="100">
                <a:solidFill>
                  <a:srgbClr val="0070C0"/>
                </a:solidFill>
                <a:effectLst/>
                <a:latin typeface="Aptos" panose="020B0004020202020204" pitchFamily="34" charset="0"/>
                <a:ea typeface="Aptos" panose="020B0004020202020204" pitchFamily="34" charset="0"/>
                <a:cs typeface="Times New Roman" panose="02020603050405020304" pitchFamily="18" charset="0"/>
              </a:rPr>
              <a:t>here</a:t>
            </a:r>
            <a:endParaRPr lang="en-GB" sz="2600" kern="10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15FFA67A-2CB8-FC61-85C1-7B4A3E023B13}"/>
              </a:ext>
            </a:extLst>
          </p:cNvPr>
          <p:cNvPicPr>
            <a:picLocks noChangeAspect="1"/>
          </p:cNvPicPr>
          <p:nvPr/>
        </p:nvPicPr>
        <p:blipFill>
          <a:blip r:embed="rId2"/>
          <a:stretch>
            <a:fillRect/>
          </a:stretch>
        </p:blipFill>
        <p:spPr>
          <a:xfrm>
            <a:off x="767358" y="3124200"/>
            <a:ext cx="4520942" cy="318516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42B64781-BDC0-E0AF-2015-5E02F2844D8D}"/>
              </a:ext>
            </a:extLst>
          </p:cNvPr>
          <p:cNvPicPr>
            <a:picLocks noChangeAspect="1"/>
          </p:cNvPicPr>
          <p:nvPr/>
        </p:nvPicPr>
        <p:blipFill>
          <a:blip r:embed="rId3"/>
          <a:stretch>
            <a:fillRect/>
          </a:stretch>
        </p:blipFill>
        <p:spPr>
          <a:xfrm>
            <a:off x="7269480" y="2994206"/>
            <a:ext cx="3720242" cy="52950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759028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5" grpId="0"/>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C533DC-A5AC-AC26-870A-C8A26639B8F9}"/>
              </a:ext>
            </a:extLst>
          </p:cNvPr>
          <p:cNvSpPr>
            <a:spLocks noGrp="1"/>
          </p:cNvSpPr>
          <p:nvPr>
            <p:ph type="ctrTitle"/>
          </p:nvPr>
        </p:nvSpPr>
        <p:spPr>
          <a:xfrm>
            <a:off x="1524000" y="1830614"/>
            <a:ext cx="9144000" cy="3196771"/>
          </a:xfrm>
        </p:spPr>
        <p:txBody>
          <a:bodyPr>
            <a:normAutofit fontScale="90000"/>
          </a:bodyPr>
          <a:lstStyle/>
          <a:p>
            <a:r>
              <a:rPr lang="en-GB"/>
              <a:t>Assessment and Reporting</a:t>
            </a:r>
            <a:br>
              <a:rPr lang="en-GB"/>
            </a:br>
            <a:br>
              <a:rPr lang="en-GB"/>
            </a:br>
            <a:r>
              <a:rPr lang="en-GB"/>
              <a:t>Ms S. Clough</a:t>
            </a:r>
            <a:br>
              <a:rPr lang="en-GB"/>
            </a:br>
            <a:r>
              <a:rPr lang="en-GB" sz="4000"/>
              <a:t>Assistant Headteacher and Head of Year 7</a:t>
            </a:r>
          </a:p>
        </p:txBody>
      </p:sp>
      <p:pic>
        <p:nvPicPr>
          <p:cNvPr id="1026" name="Picture 2" descr="Crompton House C of E – Crompton House Trust">
            <a:extLst>
              <a:ext uri="{FF2B5EF4-FFF2-40B4-BE49-F238E27FC236}">
                <a16:creationId xmlns:a16="http://schemas.microsoft.com/office/drawing/2014/main" id="{65A047B2-EC16-C388-51EA-B4CF6EA63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9229" y="0"/>
            <a:ext cx="2372771" cy="730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9657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66C9B20-8862-0FAC-6511-DEF5E40CACD1}"/>
              </a:ext>
            </a:extLst>
          </p:cNvPr>
          <p:cNvSpPr txBox="1"/>
          <p:nvPr/>
        </p:nvSpPr>
        <p:spPr>
          <a:xfrm>
            <a:off x="8297138" y="571594"/>
            <a:ext cx="3626664" cy="2015936"/>
          </a:xfrm>
          <a:prstGeom prst="rect">
            <a:avLst/>
          </a:prstGeom>
          <a:solidFill>
            <a:schemeClr val="accent1">
              <a:lumMod val="20000"/>
              <a:lumOff val="80000"/>
            </a:schemeClr>
          </a:solidFill>
        </p:spPr>
        <p:txBody>
          <a:bodyPr wrap="square">
            <a:spAutoFit/>
          </a:bodyPr>
          <a:lstStyle/>
          <a:p>
            <a:r>
              <a:rPr lang="en-GB"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Year 7 Summative Assessment Deadline/Short Report:</a:t>
            </a:r>
          </a:p>
          <a:p>
            <a:endParaRPr lang="en-GB" sz="900"/>
          </a:p>
          <a:p>
            <a:r>
              <a:rPr lang="en-GB"/>
              <a:t>W/C 6</a:t>
            </a:r>
            <a:r>
              <a:rPr lang="en-GB" baseline="30000"/>
              <a:t>th</a:t>
            </a:r>
            <a:r>
              <a:rPr lang="en-GB"/>
              <a:t> January followed by a short report W/C 27</a:t>
            </a:r>
            <a:r>
              <a:rPr lang="en-GB" baseline="30000"/>
              <a:t>th</a:t>
            </a:r>
            <a:r>
              <a:rPr lang="en-GB"/>
              <a:t> January</a:t>
            </a:r>
          </a:p>
          <a:p>
            <a:endParaRPr lang="en-GB" sz="700"/>
          </a:p>
          <a:p>
            <a:r>
              <a:rPr lang="en-GB"/>
              <a:t>W/C 31</a:t>
            </a:r>
            <a:r>
              <a:rPr lang="en-GB" baseline="30000"/>
              <a:t>st</a:t>
            </a:r>
            <a:r>
              <a:rPr lang="en-GB"/>
              <a:t> March followed by a short report W/C 5</a:t>
            </a:r>
            <a:r>
              <a:rPr lang="en-GB" baseline="30000"/>
              <a:t>th</a:t>
            </a:r>
            <a:r>
              <a:rPr lang="en-GB"/>
              <a:t> May </a:t>
            </a:r>
          </a:p>
        </p:txBody>
      </p:sp>
      <p:sp>
        <p:nvSpPr>
          <p:cNvPr id="9" name="TextBox 8">
            <a:extLst>
              <a:ext uri="{FF2B5EF4-FFF2-40B4-BE49-F238E27FC236}">
                <a16:creationId xmlns:a16="http://schemas.microsoft.com/office/drawing/2014/main" id="{9A98E540-4C5B-F353-1F03-DA2E9B0EEB45}"/>
              </a:ext>
            </a:extLst>
          </p:cNvPr>
          <p:cNvSpPr txBox="1"/>
          <p:nvPr/>
        </p:nvSpPr>
        <p:spPr>
          <a:xfrm>
            <a:off x="8297138" y="2714338"/>
            <a:ext cx="3626664" cy="774507"/>
          </a:xfrm>
          <a:prstGeom prst="rect">
            <a:avLst/>
          </a:prstGeom>
          <a:solidFill>
            <a:schemeClr val="accent2">
              <a:lumMod val="20000"/>
              <a:lumOff val="80000"/>
            </a:schemeClr>
          </a:solidFill>
        </p:spPr>
        <p:txBody>
          <a:bodyPr wrap="square">
            <a:spAutoFit/>
          </a:bodyPr>
          <a:lstStyle/>
          <a:p>
            <a:pPr algn="ctr">
              <a:lnSpc>
                <a:spcPct val="107000"/>
              </a:lnSpc>
              <a:spcAft>
                <a:spcPts val="800"/>
              </a:spcAft>
            </a:pPr>
            <a:r>
              <a:rPr lang="en-GB"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Year 7 Form Tutor Report:</a:t>
            </a:r>
          </a:p>
          <a:p>
            <a:pPr algn="ctr">
              <a:lnSpc>
                <a:spcPct val="107000"/>
              </a:lnSpc>
              <a:spcAft>
                <a:spcPts val="800"/>
              </a:spcAft>
            </a:pPr>
            <a:r>
              <a:rPr lang="en-GB">
                <a:solidFill>
                  <a:srgbClr val="000000"/>
                </a:solidFill>
                <a:latin typeface="Calibri" panose="020F0502020204030204" pitchFamily="34" charset="0"/>
                <a:ea typeface="Calibri" panose="020F0502020204030204" pitchFamily="34" charset="0"/>
                <a:cs typeface="Calibri" panose="020F0502020204030204" pitchFamily="34" charset="0"/>
              </a:rPr>
              <a:t>W/C 3</a:t>
            </a:r>
            <a:r>
              <a:rPr lang="en-GB" baseline="30000">
                <a:solidFill>
                  <a:srgbClr val="000000"/>
                </a:solidFill>
                <a:latin typeface="Calibri" panose="020F0502020204030204" pitchFamily="34" charset="0"/>
                <a:ea typeface="Calibri" panose="020F0502020204030204" pitchFamily="34" charset="0"/>
                <a:cs typeface="Calibri" panose="020F0502020204030204" pitchFamily="34" charset="0"/>
              </a:rPr>
              <a:t>rd</a:t>
            </a:r>
            <a:r>
              <a:rPr lang="en-GB">
                <a:solidFill>
                  <a:srgbClr val="000000"/>
                </a:solidFill>
                <a:latin typeface="Calibri" panose="020F0502020204030204" pitchFamily="34" charset="0"/>
                <a:ea typeface="Calibri" panose="020F0502020204030204" pitchFamily="34" charset="0"/>
                <a:cs typeface="Calibri" panose="020F0502020204030204" pitchFamily="34" charset="0"/>
              </a:rPr>
              <a:t> March</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9096705-AD24-AF95-59E1-5D30AA18B73B}"/>
              </a:ext>
            </a:extLst>
          </p:cNvPr>
          <p:cNvSpPr txBox="1"/>
          <p:nvPr/>
        </p:nvSpPr>
        <p:spPr>
          <a:xfrm>
            <a:off x="8297138" y="3552512"/>
            <a:ext cx="3626664" cy="1045286"/>
          </a:xfrm>
          <a:prstGeom prst="rect">
            <a:avLst/>
          </a:prstGeom>
          <a:solidFill>
            <a:schemeClr val="accent1">
              <a:lumMod val="20000"/>
              <a:lumOff val="80000"/>
            </a:schemeClr>
          </a:solidFill>
        </p:spPr>
        <p:txBody>
          <a:bodyPr wrap="square">
            <a:spAutoFit/>
          </a:bodyPr>
          <a:lstStyle/>
          <a:p>
            <a:pPr>
              <a:lnSpc>
                <a:spcPct val="107000"/>
              </a:lnSpc>
              <a:spcAft>
                <a:spcPts val="800"/>
              </a:spcAft>
            </a:pPr>
            <a:r>
              <a:rPr lang="en-GB"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English Reading Tests </a:t>
            </a:r>
          </a:p>
          <a:p>
            <a:r>
              <a:rPr lang="en-GB"/>
              <a:t>Round One W/C 16</a:t>
            </a:r>
            <a:r>
              <a:rPr lang="en-GB" baseline="30000"/>
              <a:t>th</a:t>
            </a:r>
            <a:r>
              <a:rPr lang="en-GB"/>
              <a:t> September</a:t>
            </a:r>
          </a:p>
          <a:p>
            <a:r>
              <a:rPr lang="en-GB"/>
              <a:t>Round Two W/C 2</a:t>
            </a:r>
            <a:r>
              <a:rPr lang="en-GB" baseline="30000"/>
              <a:t>nd</a:t>
            </a:r>
            <a:r>
              <a:rPr lang="en-GB"/>
              <a:t> June </a:t>
            </a:r>
          </a:p>
        </p:txBody>
      </p:sp>
      <p:sp>
        <p:nvSpPr>
          <p:cNvPr id="12" name="TextBox 11">
            <a:extLst>
              <a:ext uri="{FF2B5EF4-FFF2-40B4-BE49-F238E27FC236}">
                <a16:creationId xmlns:a16="http://schemas.microsoft.com/office/drawing/2014/main" id="{EBEE2C16-25FA-4F44-2A28-9965F11F8365}"/>
              </a:ext>
            </a:extLst>
          </p:cNvPr>
          <p:cNvSpPr txBox="1"/>
          <p:nvPr/>
        </p:nvSpPr>
        <p:spPr>
          <a:xfrm>
            <a:off x="8297138" y="4724606"/>
            <a:ext cx="3615398" cy="1045286"/>
          </a:xfrm>
          <a:prstGeom prst="rect">
            <a:avLst/>
          </a:prstGeom>
          <a:solidFill>
            <a:schemeClr val="accent2">
              <a:lumMod val="20000"/>
              <a:lumOff val="80000"/>
            </a:schemeClr>
          </a:solidFill>
        </p:spPr>
        <p:txBody>
          <a:bodyPr wrap="square">
            <a:spAutoFit/>
          </a:bodyPr>
          <a:lstStyle/>
          <a:p>
            <a:pPr algn="ctr">
              <a:lnSpc>
                <a:spcPct val="107000"/>
              </a:lnSpc>
              <a:spcAft>
                <a:spcPts val="800"/>
              </a:spcAft>
            </a:pPr>
            <a:r>
              <a:rPr lang="en-GB"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Year 7 Parents’ Evenings</a:t>
            </a:r>
          </a:p>
          <a:p>
            <a:pPr algn="ctr"/>
            <a:r>
              <a:rPr lang="en-GB"/>
              <a:t>13</a:t>
            </a:r>
            <a:r>
              <a:rPr lang="en-GB" baseline="30000"/>
              <a:t>th</a:t>
            </a:r>
            <a:r>
              <a:rPr lang="en-GB"/>
              <a:t> May F+X Band: 4-7.30pm</a:t>
            </a:r>
          </a:p>
          <a:p>
            <a:pPr algn="ctr"/>
            <a:r>
              <a:rPr lang="en-GB"/>
              <a:t>22</a:t>
            </a:r>
            <a:r>
              <a:rPr lang="en-GB" baseline="30000"/>
              <a:t>nd</a:t>
            </a:r>
            <a:r>
              <a:rPr lang="en-GB"/>
              <a:t> May S Band: 4-6.30pm</a:t>
            </a:r>
          </a:p>
        </p:txBody>
      </p:sp>
      <p:sp>
        <p:nvSpPr>
          <p:cNvPr id="14" name="TextBox 13">
            <a:extLst>
              <a:ext uri="{FF2B5EF4-FFF2-40B4-BE49-F238E27FC236}">
                <a16:creationId xmlns:a16="http://schemas.microsoft.com/office/drawing/2014/main" id="{379391AF-A9AF-BE91-E73C-3B93576544BB}"/>
              </a:ext>
            </a:extLst>
          </p:cNvPr>
          <p:cNvSpPr txBox="1"/>
          <p:nvPr/>
        </p:nvSpPr>
        <p:spPr>
          <a:xfrm>
            <a:off x="7363369" y="6459851"/>
            <a:ext cx="6097712" cy="369332"/>
          </a:xfrm>
          <a:prstGeom prst="rect">
            <a:avLst/>
          </a:prstGeom>
          <a:noFill/>
        </p:spPr>
        <p:txBody>
          <a:bodyPr wrap="square">
            <a:spAutoFit/>
          </a:bodyPr>
          <a:lstStyle/>
          <a:p>
            <a:r>
              <a:rPr kumimoji="0" lang="en-GB" sz="1800" b="0" i="0" u="sng"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mn-cs"/>
                <a:hlinkClick r:id="rId2"/>
              </a:rPr>
              <a:t>https://www.cromptonhouse.org/assessment</a:t>
            </a:r>
            <a:endParaRPr lang="en-GB"/>
          </a:p>
        </p:txBody>
      </p:sp>
      <p:pic>
        <p:nvPicPr>
          <p:cNvPr id="3" name="Picture 2">
            <a:extLst>
              <a:ext uri="{FF2B5EF4-FFF2-40B4-BE49-F238E27FC236}">
                <a16:creationId xmlns:a16="http://schemas.microsoft.com/office/drawing/2014/main" id="{4051EAD5-9946-9094-786C-C9073751748D}"/>
              </a:ext>
            </a:extLst>
          </p:cNvPr>
          <p:cNvPicPr>
            <a:picLocks noChangeAspect="1"/>
          </p:cNvPicPr>
          <p:nvPr/>
        </p:nvPicPr>
        <p:blipFill>
          <a:blip r:embed="rId3"/>
          <a:stretch>
            <a:fillRect/>
          </a:stretch>
        </p:blipFill>
        <p:spPr>
          <a:xfrm>
            <a:off x="279465" y="209971"/>
            <a:ext cx="7813974" cy="5037278"/>
          </a:xfrm>
          <a:prstGeom prst="rect">
            <a:avLst/>
          </a:prstGeom>
        </p:spPr>
      </p:pic>
    </p:spTree>
    <p:extLst>
      <p:ext uri="{BB962C8B-B14F-4D97-AF65-F5344CB8AC3E}">
        <p14:creationId xmlns:p14="http://schemas.microsoft.com/office/powerpoint/2010/main" val="25224506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0A5B5-87E8-4E84-9026-B6239DA3D209}"/>
              </a:ext>
            </a:extLst>
          </p:cNvPr>
          <p:cNvSpPr>
            <a:spLocks noGrp="1"/>
          </p:cNvSpPr>
          <p:nvPr>
            <p:ph type="title"/>
          </p:nvPr>
        </p:nvSpPr>
        <p:spPr/>
        <p:txBody>
          <a:bodyPr>
            <a:normAutofit fontScale="90000"/>
          </a:bodyPr>
          <a:lstStyle/>
          <a:p>
            <a:r>
              <a:rPr lang="en-GB" b="1"/>
              <a:t>How will we report on your child’s achievement?</a:t>
            </a:r>
          </a:p>
        </p:txBody>
      </p:sp>
      <p:pic>
        <p:nvPicPr>
          <p:cNvPr id="6" name="Picture 5">
            <a:extLst>
              <a:ext uri="{FF2B5EF4-FFF2-40B4-BE49-F238E27FC236}">
                <a16:creationId xmlns:a16="http://schemas.microsoft.com/office/drawing/2014/main" id="{F3E5EA10-7AEC-427F-DC40-8C35205D9F1C}"/>
              </a:ext>
            </a:extLst>
          </p:cNvPr>
          <p:cNvPicPr>
            <a:picLocks noChangeAspect="1"/>
          </p:cNvPicPr>
          <p:nvPr/>
        </p:nvPicPr>
        <p:blipFill>
          <a:blip r:embed="rId3"/>
          <a:stretch>
            <a:fillRect/>
          </a:stretch>
        </p:blipFill>
        <p:spPr>
          <a:xfrm>
            <a:off x="839493" y="1954983"/>
            <a:ext cx="2694122" cy="3718772"/>
          </a:xfrm>
          <a:prstGeom prst="rect">
            <a:avLst/>
          </a:prstGeom>
        </p:spPr>
      </p:pic>
      <p:pic>
        <p:nvPicPr>
          <p:cNvPr id="12" name="Picture 11">
            <a:extLst>
              <a:ext uri="{FF2B5EF4-FFF2-40B4-BE49-F238E27FC236}">
                <a16:creationId xmlns:a16="http://schemas.microsoft.com/office/drawing/2014/main" id="{4326D446-66C5-7ADD-992B-8A9BE89E37DF}"/>
              </a:ext>
            </a:extLst>
          </p:cNvPr>
          <p:cNvPicPr>
            <a:picLocks noChangeAspect="1"/>
          </p:cNvPicPr>
          <p:nvPr/>
        </p:nvPicPr>
        <p:blipFill>
          <a:blip r:embed="rId4"/>
          <a:stretch>
            <a:fillRect/>
          </a:stretch>
        </p:blipFill>
        <p:spPr>
          <a:xfrm>
            <a:off x="3744616" y="1954982"/>
            <a:ext cx="7607891" cy="2314575"/>
          </a:xfrm>
          <a:prstGeom prst="rect">
            <a:avLst/>
          </a:prstGeom>
        </p:spPr>
      </p:pic>
      <p:pic>
        <p:nvPicPr>
          <p:cNvPr id="17" name="Picture 16">
            <a:extLst>
              <a:ext uri="{FF2B5EF4-FFF2-40B4-BE49-F238E27FC236}">
                <a16:creationId xmlns:a16="http://schemas.microsoft.com/office/drawing/2014/main" id="{5604324B-0B4E-5246-2BA8-A5EC271E8FAE}"/>
              </a:ext>
            </a:extLst>
          </p:cNvPr>
          <p:cNvPicPr>
            <a:picLocks noChangeAspect="1"/>
          </p:cNvPicPr>
          <p:nvPr/>
        </p:nvPicPr>
        <p:blipFill>
          <a:blip r:embed="rId5"/>
          <a:stretch>
            <a:fillRect/>
          </a:stretch>
        </p:blipFill>
        <p:spPr>
          <a:xfrm>
            <a:off x="3744615" y="4269557"/>
            <a:ext cx="7607892" cy="1474381"/>
          </a:xfrm>
          <a:prstGeom prst="rect">
            <a:avLst/>
          </a:prstGeom>
        </p:spPr>
      </p:pic>
    </p:spTree>
    <p:extLst>
      <p:ext uri="{BB962C8B-B14F-4D97-AF65-F5344CB8AC3E}">
        <p14:creationId xmlns:p14="http://schemas.microsoft.com/office/powerpoint/2010/main" val="17456790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0A5B5-87E8-4E84-9026-B6239DA3D209}"/>
              </a:ext>
            </a:extLst>
          </p:cNvPr>
          <p:cNvSpPr>
            <a:spLocks noGrp="1"/>
          </p:cNvSpPr>
          <p:nvPr>
            <p:ph type="title"/>
          </p:nvPr>
        </p:nvSpPr>
        <p:spPr/>
        <p:txBody>
          <a:bodyPr vert="horz" lIns="91440" tIns="45720" rIns="91440" bIns="45720" rtlCol="0" anchor="b">
            <a:normAutofit/>
          </a:bodyPr>
          <a:lstStyle/>
          <a:p>
            <a:r>
              <a:rPr lang="en-US" sz="3200" b="1" kern="1200">
                <a:latin typeface="+mj-lt"/>
                <a:ea typeface="+mj-ea"/>
                <a:cs typeface="+mj-cs"/>
              </a:rPr>
              <a:t>How can you help your child prepare for their summative assessments?</a:t>
            </a:r>
          </a:p>
        </p:txBody>
      </p:sp>
      <p:sp>
        <p:nvSpPr>
          <p:cNvPr id="3" name="Content Placeholder 2">
            <a:extLst>
              <a:ext uri="{FF2B5EF4-FFF2-40B4-BE49-F238E27FC236}">
                <a16:creationId xmlns:a16="http://schemas.microsoft.com/office/drawing/2014/main" id="{60027BE6-071A-5E85-4A4B-FAEEBD623599}"/>
              </a:ext>
            </a:extLst>
          </p:cNvPr>
          <p:cNvSpPr>
            <a:spLocks noGrp="1"/>
          </p:cNvSpPr>
          <p:nvPr>
            <p:ph idx="1"/>
          </p:nvPr>
        </p:nvSpPr>
        <p:spPr>
          <a:xfrm>
            <a:off x="838200" y="1825625"/>
            <a:ext cx="2571427" cy="3505792"/>
          </a:xfrm>
        </p:spPr>
        <p:txBody>
          <a:bodyPr/>
          <a:lstStyle/>
          <a:p>
            <a:pPr indent="-228600">
              <a:lnSpc>
                <a:spcPct val="90000"/>
              </a:lnSpc>
              <a:spcAft>
                <a:spcPts val="800"/>
              </a:spcAft>
              <a:buFont typeface="Arial" panose="020B0604020202020204" pitchFamily="34" charset="0"/>
              <a:buChar char="•"/>
            </a:pPr>
            <a:r>
              <a:rPr lang="en-US" sz="2800" b="1">
                <a:effectLst/>
              </a:rPr>
              <a:t> When?</a:t>
            </a:r>
          </a:p>
          <a:p>
            <a:pPr marL="285750" indent="-228600">
              <a:lnSpc>
                <a:spcPct val="90000"/>
              </a:lnSpc>
              <a:spcAft>
                <a:spcPts val="800"/>
              </a:spcAft>
              <a:buFont typeface="Arial" panose="020B0604020202020204" pitchFamily="34" charset="0"/>
              <a:buChar char="•"/>
            </a:pPr>
            <a:r>
              <a:rPr lang="en-US" sz="2800" b="1"/>
              <a:t>What?</a:t>
            </a:r>
          </a:p>
          <a:p>
            <a:pPr marL="285750" indent="-228600">
              <a:lnSpc>
                <a:spcPct val="90000"/>
              </a:lnSpc>
              <a:spcAft>
                <a:spcPts val="800"/>
              </a:spcAft>
              <a:buFont typeface="Arial" panose="020B0604020202020204" pitchFamily="34" charset="0"/>
              <a:buChar char="•"/>
            </a:pPr>
            <a:r>
              <a:rPr lang="en-US" sz="2800" b="1"/>
              <a:t>Talk </a:t>
            </a:r>
          </a:p>
          <a:p>
            <a:pPr marL="285750" indent="-228600">
              <a:lnSpc>
                <a:spcPct val="90000"/>
              </a:lnSpc>
              <a:spcAft>
                <a:spcPts val="800"/>
              </a:spcAft>
              <a:buFont typeface="Arial" panose="020B0604020202020204" pitchFamily="34" charset="0"/>
              <a:buChar char="•"/>
            </a:pPr>
            <a:r>
              <a:rPr lang="en-US" sz="2800" b="1"/>
              <a:t>Time </a:t>
            </a:r>
          </a:p>
          <a:p>
            <a:pPr marL="285750" indent="-228600">
              <a:lnSpc>
                <a:spcPct val="90000"/>
              </a:lnSpc>
              <a:spcAft>
                <a:spcPts val="800"/>
              </a:spcAft>
              <a:buFont typeface="Arial" panose="020B0604020202020204" pitchFamily="34" charset="0"/>
              <a:buChar char="•"/>
            </a:pPr>
            <a:r>
              <a:rPr lang="en-US" sz="2800" b="1"/>
              <a:t>Teacher</a:t>
            </a:r>
          </a:p>
          <a:p>
            <a:endParaRPr lang="en-GB"/>
          </a:p>
        </p:txBody>
      </p:sp>
      <p:pic>
        <p:nvPicPr>
          <p:cNvPr id="8" name="Picture 7">
            <a:extLst>
              <a:ext uri="{FF2B5EF4-FFF2-40B4-BE49-F238E27FC236}">
                <a16:creationId xmlns:a16="http://schemas.microsoft.com/office/drawing/2014/main" id="{81437F96-D684-CEF8-4722-6F3BB01CB5B8}"/>
              </a:ext>
            </a:extLst>
          </p:cNvPr>
          <p:cNvPicPr>
            <a:picLocks noChangeAspect="1"/>
          </p:cNvPicPr>
          <p:nvPr/>
        </p:nvPicPr>
        <p:blipFill>
          <a:blip r:embed="rId3"/>
          <a:stretch>
            <a:fillRect/>
          </a:stretch>
        </p:blipFill>
        <p:spPr>
          <a:xfrm>
            <a:off x="3584021" y="1825623"/>
            <a:ext cx="7769779" cy="3505793"/>
          </a:xfrm>
          <a:prstGeom prst="rect">
            <a:avLst/>
          </a:prstGeom>
        </p:spPr>
      </p:pic>
    </p:spTree>
    <p:extLst>
      <p:ext uri="{BB962C8B-B14F-4D97-AF65-F5344CB8AC3E}">
        <p14:creationId xmlns:p14="http://schemas.microsoft.com/office/powerpoint/2010/main" val="23692010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C533DC-A5AC-AC26-870A-C8A26639B8F9}"/>
              </a:ext>
            </a:extLst>
          </p:cNvPr>
          <p:cNvSpPr>
            <a:spLocks noGrp="1"/>
          </p:cNvSpPr>
          <p:nvPr>
            <p:ph type="ctrTitle"/>
          </p:nvPr>
        </p:nvSpPr>
        <p:spPr>
          <a:xfrm>
            <a:off x="1524000" y="1830614"/>
            <a:ext cx="9144000" cy="3196771"/>
          </a:xfrm>
        </p:spPr>
        <p:txBody>
          <a:bodyPr>
            <a:normAutofit fontScale="90000"/>
          </a:bodyPr>
          <a:lstStyle/>
          <a:p>
            <a:r>
              <a:rPr lang="en-GB"/>
              <a:t>SEND</a:t>
            </a:r>
            <a:br>
              <a:rPr lang="en-GB"/>
            </a:br>
            <a:br>
              <a:rPr lang="en-GB"/>
            </a:br>
            <a:r>
              <a:rPr lang="en-GB"/>
              <a:t>Mrs K. Heywood</a:t>
            </a:r>
            <a:br>
              <a:rPr lang="en-GB"/>
            </a:br>
            <a:r>
              <a:rPr lang="en-GB" sz="4000"/>
              <a:t>Assistant Headteacher and SENCO</a:t>
            </a:r>
          </a:p>
        </p:txBody>
      </p:sp>
      <p:pic>
        <p:nvPicPr>
          <p:cNvPr id="1026" name="Picture 2" descr="Crompton House C of E – Crompton House Trust">
            <a:extLst>
              <a:ext uri="{FF2B5EF4-FFF2-40B4-BE49-F238E27FC236}">
                <a16:creationId xmlns:a16="http://schemas.microsoft.com/office/drawing/2014/main" id="{65A047B2-EC16-C388-51EA-B4CF6EA63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9229" y="0"/>
            <a:ext cx="2372771" cy="730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1045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FFE11-2065-4782-A224-C6676337D47A}"/>
              </a:ext>
            </a:extLst>
          </p:cNvPr>
          <p:cNvSpPr>
            <a:spLocks noGrp="1"/>
          </p:cNvSpPr>
          <p:nvPr>
            <p:ph type="title"/>
          </p:nvPr>
        </p:nvSpPr>
        <p:spPr/>
        <p:txBody>
          <a:bodyPr>
            <a:normAutofit fontScale="90000"/>
          </a:bodyPr>
          <a:lstStyle/>
          <a:p>
            <a:r>
              <a:rPr lang="en-GB"/>
              <a:t>SEND Code of Practice 2014 (Special Educational Needs and Disabilities)</a:t>
            </a:r>
          </a:p>
        </p:txBody>
      </p:sp>
      <p:sp>
        <p:nvSpPr>
          <p:cNvPr id="3" name="Content Placeholder 2">
            <a:extLst>
              <a:ext uri="{FF2B5EF4-FFF2-40B4-BE49-F238E27FC236}">
                <a16:creationId xmlns:a16="http://schemas.microsoft.com/office/drawing/2014/main" id="{F34781CA-319D-4FDE-9E42-62D79A012E90}"/>
              </a:ext>
            </a:extLst>
          </p:cNvPr>
          <p:cNvSpPr>
            <a:spLocks noGrp="1"/>
          </p:cNvSpPr>
          <p:nvPr>
            <p:ph idx="1"/>
          </p:nvPr>
        </p:nvSpPr>
        <p:spPr>
          <a:xfrm>
            <a:off x="838200" y="1825625"/>
            <a:ext cx="10515600" cy="2699880"/>
          </a:xfrm>
        </p:spPr>
        <p:txBody>
          <a:bodyPr>
            <a:normAutofit/>
          </a:bodyPr>
          <a:lstStyle/>
          <a:p>
            <a:pPr marL="0" indent="0">
              <a:buNone/>
            </a:pPr>
            <a:r>
              <a:rPr lang="en-GB"/>
              <a:t>All children and young people are entitled to an education that enables them to make progress so that they: </a:t>
            </a:r>
          </a:p>
          <a:p>
            <a:pPr marL="457200" lvl="1" indent="0">
              <a:buNone/>
            </a:pPr>
            <a:r>
              <a:rPr lang="en-GB"/>
              <a:t>• achieve their best </a:t>
            </a:r>
          </a:p>
          <a:p>
            <a:pPr marL="457200" lvl="1" indent="0">
              <a:buNone/>
            </a:pPr>
            <a:r>
              <a:rPr lang="en-GB"/>
              <a:t>• become confident individuals living fulfilling lives, </a:t>
            </a:r>
          </a:p>
          <a:p>
            <a:pPr marL="457200" lvl="1" indent="0">
              <a:buNone/>
            </a:pPr>
            <a:r>
              <a:rPr lang="en-GB"/>
              <a:t>• make a successful transition into adulthood, whether into employment, further or higher education or training </a:t>
            </a:r>
          </a:p>
          <a:p>
            <a:endParaRPr lang="en-GB"/>
          </a:p>
        </p:txBody>
      </p:sp>
    </p:spTree>
    <p:extLst>
      <p:ext uri="{BB962C8B-B14F-4D97-AF65-F5344CB8AC3E}">
        <p14:creationId xmlns:p14="http://schemas.microsoft.com/office/powerpoint/2010/main" val="26120678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p:cNvGraphicFramePr>
            <a:graphicFrameLocks noGrp="1"/>
          </p:cNvGraphicFramePr>
          <p:nvPr>
            <p:ph idx="1"/>
            <p:extLst>
              <p:ext uri="{D42A27DB-BD31-4B8C-83A1-F6EECF244321}">
                <p14:modId xmlns:p14="http://schemas.microsoft.com/office/powerpoint/2010/main" val="1260222236"/>
              </p:ext>
            </p:extLst>
          </p:nvPr>
        </p:nvGraphicFramePr>
        <p:xfrm>
          <a:off x="1847529" y="1196752"/>
          <a:ext cx="7566099" cy="54252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2622436" y="5099858"/>
            <a:ext cx="6336033" cy="1569660"/>
          </a:xfrm>
          <a:prstGeom prst="rect">
            <a:avLst/>
          </a:prstGeom>
          <a:noFill/>
        </p:spPr>
        <p:txBody>
          <a:bodyPr wrap="square" rtlCol="0">
            <a:spAutoFit/>
          </a:bodyPr>
          <a:lstStyle/>
          <a:p>
            <a:pPr algn="ctr"/>
            <a:r>
              <a:rPr lang="en-GB" sz="2400" b="1">
                <a:solidFill>
                  <a:schemeClr val="bg1"/>
                </a:solidFill>
                <a:latin typeface="Comic Sans MS" panose="030F0702030302020204" pitchFamily="66" charset="0"/>
              </a:rPr>
              <a:t>Quality First Teaching</a:t>
            </a:r>
          </a:p>
          <a:p>
            <a:pPr algn="ctr"/>
            <a:endParaRPr lang="en-GB" sz="2400" b="1">
              <a:solidFill>
                <a:schemeClr val="bg1"/>
              </a:solidFill>
              <a:latin typeface="Comic Sans MS" panose="030F0702030302020204" pitchFamily="66" charset="0"/>
            </a:endParaRPr>
          </a:p>
          <a:p>
            <a:pPr algn="ctr"/>
            <a:r>
              <a:rPr lang="en-GB" sz="1600" b="1">
                <a:solidFill>
                  <a:schemeClr val="bg1"/>
                </a:solidFill>
                <a:latin typeface="Comic Sans MS" panose="030F0702030302020204" pitchFamily="66" charset="0"/>
              </a:rPr>
              <a:t>For those who can make good progress with in class intervention and differentiation </a:t>
            </a:r>
          </a:p>
          <a:p>
            <a:pPr algn="ctr"/>
            <a:r>
              <a:rPr lang="en-GB" sz="1600" b="1">
                <a:latin typeface="Comic Sans MS" panose="030F0702030302020204" pitchFamily="66" charset="0"/>
              </a:rPr>
              <a:t> </a:t>
            </a:r>
          </a:p>
        </p:txBody>
      </p:sp>
      <p:sp>
        <p:nvSpPr>
          <p:cNvPr id="9" name="TextBox 8"/>
          <p:cNvSpPr txBox="1"/>
          <p:nvPr/>
        </p:nvSpPr>
        <p:spPr>
          <a:xfrm>
            <a:off x="3766664" y="4005064"/>
            <a:ext cx="3744416" cy="646331"/>
          </a:xfrm>
          <a:prstGeom prst="rect">
            <a:avLst/>
          </a:prstGeom>
          <a:noFill/>
        </p:spPr>
        <p:txBody>
          <a:bodyPr wrap="square" rtlCol="0">
            <a:spAutoFit/>
          </a:bodyPr>
          <a:lstStyle/>
          <a:p>
            <a:r>
              <a:rPr lang="en-GB" b="1">
                <a:solidFill>
                  <a:schemeClr val="bg1"/>
                </a:solidFill>
                <a:latin typeface="Comic Sans MS" panose="030F0702030302020204" pitchFamily="66" charset="0"/>
              </a:rPr>
              <a:t>For those who require support that is additional or different</a:t>
            </a:r>
          </a:p>
        </p:txBody>
      </p:sp>
      <p:sp>
        <p:nvSpPr>
          <p:cNvPr id="10" name="TextBox 9"/>
          <p:cNvSpPr txBox="1"/>
          <p:nvPr/>
        </p:nvSpPr>
        <p:spPr>
          <a:xfrm>
            <a:off x="4655840" y="2924945"/>
            <a:ext cx="1872208" cy="830997"/>
          </a:xfrm>
          <a:prstGeom prst="rect">
            <a:avLst/>
          </a:prstGeom>
          <a:noFill/>
        </p:spPr>
        <p:txBody>
          <a:bodyPr wrap="square" rtlCol="0">
            <a:spAutoFit/>
          </a:bodyPr>
          <a:lstStyle/>
          <a:p>
            <a:pPr algn="ctr"/>
            <a:r>
              <a:rPr lang="en-GB" sz="2400" b="1">
                <a:solidFill>
                  <a:schemeClr val="bg1"/>
                </a:solidFill>
                <a:latin typeface="Comic Sans MS" panose="030F0702030302020204" pitchFamily="66" charset="0"/>
              </a:rPr>
              <a:t>SEND SUPPORT</a:t>
            </a:r>
          </a:p>
        </p:txBody>
      </p:sp>
      <p:sp>
        <p:nvSpPr>
          <p:cNvPr id="14" name="Right Brace 13"/>
          <p:cNvSpPr/>
          <p:nvPr/>
        </p:nvSpPr>
        <p:spPr>
          <a:xfrm rot="10800000">
            <a:off x="2649999" y="1046293"/>
            <a:ext cx="521136" cy="4002821"/>
          </a:xfrm>
          <a:prstGeom prst="rightBrace">
            <a:avLst>
              <a:gd name="adj1" fmla="val 8333"/>
              <a:gd name="adj2" fmla="val 46902"/>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TextBox 14"/>
          <p:cNvSpPr txBox="1"/>
          <p:nvPr/>
        </p:nvSpPr>
        <p:spPr>
          <a:xfrm>
            <a:off x="1631504" y="2924945"/>
            <a:ext cx="1018494" cy="646331"/>
          </a:xfrm>
          <a:prstGeom prst="rect">
            <a:avLst/>
          </a:prstGeom>
          <a:noFill/>
        </p:spPr>
        <p:txBody>
          <a:bodyPr wrap="square" rtlCol="0">
            <a:spAutoFit/>
          </a:bodyPr>
          <a:lstStyle/>
          <a:p>
            <a:r>
              <a:rPr lang="en-GB" b="1"/>
              <a:t>Record of Need</a:t>
            </a:r>
          </a:p>
        </p:txBody>
      </p:sp>
      <p:sp>
        <p:nvSpPr>
          <p:cNvPr id="3" name="Title 2">
            <a:extLst>
              <a:ext uri="{FF2B5EF4-FFF2-40B4-BE49-F238E27FC236}">
                <a16:creationId xmlns:a16="http://schemas.microsoft.com/office/drawing/2014/main" id="{0ABAB6ED-84F4-0E82-DFAA-72C616755BE1}"/>
              </a:ext>
            </a:extLst>
          </p:cNvPr>
          <p:cNvSpPr>
            <a:spLocks noGrp="1"/>
          </p:cNvSpPr>
          <p:nvPr>
            <p:ph type="title"/>
          </p:nvPr>
        </p:nvSpPr>
        <p:spPr>
          <a:xfrm>
            <a:off x="6338807" y="383511"/>
            <a:ext cx="5336928" cy="1325563"/>
          </a:xfrm>
        </p:spPr>
        <p:txBody>
          <a:bodyPr/>
          <a:lstStyle/>
          <a:p>
            <a:pPr algn="r"/>
            <a:r>
              <a:rPr lang="en-GB"/>
              <a:t>Levels of need</a:t>
            </a:r>
          </a:p>
        </p:txBody>
      </p:sp>
    </p:spTree>
    <p:extLst>
      <p:ext uri="{BB962C8B-B14F-4D97-AF65-F5344CB8AC3E}">
        <p14:creationId xmlns:p14="http://schemas.microsoft.com/office/powerpoint/2010/main" val="21933867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4" grpId="0"/>
      <p:bldP spid="9"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623F3-FEB4-404F-A00E-47A3BC0DE306}"/>
              </a:ext>
            </a:extLst>
          </p:cNvPr>
          <p:cNvSpPr>
            <a:spLocks noGrp="1"/>
          </p:cNvSpPr>
          <p:nvPr>
            <p:ph type="title"/>
          </p:nvPr>
        </p:nvSpPr>
        <p:spPr/>
        <p:txBody>
          <a:bodyPr/>
          <a:lstStyle/>
          <a:p>
            <a:r>
              <a:rPr lang="en-GB"/>
              <a:t>SEND Code of Practice </a:t>
            </a:r>
          </a:p>
        </p:txBody>
      </p:sp>
      <p:sp>
        <p:nvSpPr>
          <p:cNvPr id="3" name="Content Placeholder 2">
            <a:extLst>
              <a:ext uri="{FF2B5EF4-FFF2-40B4-BE49-F238E27FC236}">
                <a16:creationId xmlns:a16="http://schemas.microsoft.com/office/drawing/2014/main" id="{3205BB91-723E-441E-9C7D-E38C45EA769A}"/>
              </a:ext>
            </a:extLst>
          </p:cNvPr>
          <p:cNvSpPr>
            <a:spLocks noGrp="1"/>
          </p:cNvSpPr>
          <p:nvPr>
            <p:ph idx="1"/>
          </p:nvPr>
        </p:nvSpPr>
        <p:spPr/>
        <p:txBody>
          <a:bodyPr>
            <a:normAutofit fontScale="92500" lnSpcReduction="10000"/>
          </a:bodyPr>
          <a:lstStyle/>
          <a:p>
            <a:pPr marL="0" indent="0">
              <a:buNone/>
            </a:pPr>
            <a:r>
              <a:rPr lang="en-GB" i="1"/>
              <a:t>Children or Young People who have been diagnosed with a condition (speech and language, dyslexia, autism etc.) may have a recognised Special Educational Need, </a:t>
            </a:r>
            <a:r>
              <a:rPr lang="en-GB" b="1" i="1" u="sng"/>
              <a:t>but will not automatically be included on the SEND register unless they are in receipt of significant, additional and personalised support without which they could not access learning.</a:t>
            </a:r>
          </a:p>
          <a:p>
            <a:pPr marL="0" indent="0">
              <a:buNone/>
            </a:pPr>
            <a:endParaRPr lang="en-GB" b="1" i="1" u="sng"/>
          </a:p>
          <a:p>
            <a:pPr marL="0" indent="0">
              <a:buNone/>
            </a:pPr>
            <a:r>
              <a:rPr lang="en-GB"/>
              <a:t>As part of the Transition Process at Crompton House School, each student is reviewed to determine whether they need to remain on SEND Support or whether they should be placed on the QFT List.</a:t>
            </a:r>
          </a:p>
          <a:p>
            <a:pPr marL="0" indent="0">
              <a:buNone/>
            </a:pPr>
            <a:r>
              <a:rPr lang="en-GB"/>
              <a:t>This is in order to reflect the increased level of independence that Secondary School life entails. </a:t>
            </a:r>
          </a:p>
          <a:p>
            <a:pPr marL="0" indent="0">
              <a:buNone/>
            </a:pPr>
            <a:endParaRPr lang="en-GB" b="1" i="1" u="sng"/>
          </a:p>
          <a:p>
            <a:pPr marL="0" indent="0">
              <a:buNone/>
            </a:pPr>
            <a:endParaRPr lang="en-GB"/>
          </a:p>
          <a:p>
            <a:pPr marL="0" indent="0">
              <a:buNone/>
            </a:pPr>
            <a:endParaRPr lang="en-GB" b="1" i="1" u="sng"/>
          </a:p>
          <a:p>
            <a:pPr marL="0" indent="0">
              <a:buNone/>
            </a:pPr>
            <a:endParaRPr lang="en-GB"/>
          </a:p>
          <a:p>
            <a:endParaRPr lang="en-GB" i="1"/>
          </a:p>
        </p:txBody>
      </p:sp>
    </p:spTree>
    <p:extLst>
      <p:ext uri="{BB962C8B-B14F-4D97-AF65-F5344CB8AC3E}">
        <p14:creationId xmlns:p14="http://schemas.microsoft.com/office/powerpoint/2010/main" val="22812985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E0D275-3339-4AC1-973B-9E8D1B7E281B}"/>
              </a:ext>
            </a:extLst>
          </p:cNvPr>
          <p:cNvSpPr>
            <a:spLocks noGrp="1"/>
          </p:cNvSpPr>
          <p:nvPr>
            <p:ph type="title"/>
          </p:nvPr>
        </p:nvSpPr>
        <p:spPr/>
        <p:txBody>
          <a:bodyPr>
            <a:normAutofit/>
          </a:bodyPr>
          <a:lstStyle/>
          <a:p>
            <a:pPr algn="l"/>
            <a:r>
              <a:rPr lang="en-GB" sz="4000"/>
              <a:t>Year 7 SEND Transition</a:t>
            </a:r>
            <a:r>
              <a:rPr lang="en-GB" sz="4000">
                <a:solidFill>
                  <a:schemeClr val="bg1"/>
                </a:solidFill>
              </a:rPr>
              <a:t> </a:t>
            </a:r>
          </a:p>
        </p:txBody>
      </p:sp>
      <p:sp>
        <p:nvSpPr>
          <p:cNvPr id="5" name="Subtitle 4">
            <a:extLst>
              <a:ext uri="{FF2B5EF4-FFF2-40B4-BE49-F238E27FC236}">
                <a16:creationId xmlns:a16="http://schemas.microsoft.com/office/drawing/2014/main" id="{0E3A601F-4B3A-4A96-80B5-F13BCD09B986}"/>
              </a:ext>
            </a:extLst>
          </p:cNvPr>
          <p:cNvSpPr>
            <a:spLocks noGrp="1"/>
          </p:cNvSpPr>
          <p:nvPr>
            <p:ph idx="1"/>
          </p:nvPr>
        </p:nvSpPr>
        <p:spPr>
          <a:xfrm>
            <a:off x="838200" y="1825624"/>
            <a:ext cx="6802464" cy="4776653"/>
          </a:xfrm>
        </p:spPr>
        <p:txBody>
          <a:bodyPr>
            <a:normAutofit/>
          </a:bodyPr>
          <a:lstStyle/>
          <a:p>
            <a:r>
              <a:rPr lang="en-US" sz="2800">
                <a:effectLst/>
                <a:latin typeface="Calibri Light" panose="020F0302020204030204" pitchFamily="34" charset="0"/>
                <a:ea typeface="Calibri" panose="020F0502020204030204" pitchFamily="34" charset="0"/>
              </a:rPr>
              <a:t>The period from September to October half term is a period of transition for our Year 7 students and therefore we do not currently have any Year 7’s at SEN Support Level. </a:t>
            </a:r>
          </a:p>
          <a:p>
            <a:endParaRPr lang="en-US" sz="2800">
              <a:latin typeface="Calibri Light" panose="020F0302020204030204" pitchFamily="34" charset="0"/>
              <a:ea typeface="Calibri" panose="020F0502020204030204" pitchFamily="34" charset="0"/>
            </a:endParaRPr>
          </a:p>
          <a:p>
            <a:r>
              <a:rPr lang="en-US" sz="2800">
                <a:effectLst/>
                <a:latin typeface="Calibri Light" panose="020F0302020204030204" pitchFamily="34" charset="0"/>
                <a:ea typeface="Calibri" panose="020F0502020204030204" pitchFamily="34" charset="0"/>
              </a:rPr>
              <a:t>This will be reviewed at October half term once staff can review and make an informed decision as to which students require this level of support. </a:t>
            </a:r>
            <a:endParaRPr lang="en-GB" sz="2800"/>
          </a:p>
          <a:p>
            <a:pPr marL="457200" indent="-457200" algn="l">
              <a:buFont typeface="Arial" panose="020B0604020202020204" pitchFamily="34" charset="0"/>
              <a:buChar char="•"/>
            </a:pPr>
            <a:endParaRPr lang="en-GB" sz="1900">
              <a:solidFill>
                <a:schemeClr val="accent1">
                  <a:lumMod val="20000"/>
                  <a:lumOff val="80000"/>
                </a:schemeClr>
              </a:solidFill>
            </a:endParaRPr>
          </a:p>
        </p:txBody>
      </p:sp>
      <p:pic>
        <p:nvPicPr>
          <p:cNvPr id="6" name="Picture 5" descr="GoldCrest">
            <a:extLst>
              <a:ext uri="{FF2B5EF4-FFF2-40B4-BE49-F238E27FC236}">
                <a16:creationId xmlns:a16="http://schemas.microsoft.com/office/drawing/2014/main" id="{EE7B99D0-0B43-4EA1-95C2-366210CCFD17}"/>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8105615" y="1825623"/>
            <a:ext cx="3248186" cy="4667251"/>
          </a:xfrm>
          <a:prstGeom prst="rect">
            <a:avLst/>
          </a:prstGeom>
          <a:noFill/>
        </p:spPr>
      </p:pic>
    </p:spTree>
    <p:extLst>
      <p:ext uri="{BB962C8B-B14F-4D97-AF65-F5344CB8AC3E}">
        <p14:creationId xmlns:p14="http://schemas.microsoft.com/office/powerpoint/2010/main" val="19647271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669370D-FCB1-7300-5E04-70E791AFA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1" cy="1696413"/>
          </a:xfrm>
          <a:prstGeom prst="rect">
            <a:avLst/>
          </a:prstGeom>
          <a:ln>
            <a:noFill/>
          </a:ln>
          <a:effectLst>
            <a:outerShdw blurRad="304800" dist="114300" dir="5460000" sx="92000" sy="92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EFA096-9DB2-C5FA-CA61-7DF4A48442AD}"/>
              </a:ext>
            </a:extLst>
          </p:cNvPr>
          <p:cNvSpPr>
            <a:spLocks noGrp="1"/>
          </p:cNvSpPr>
          <p:nvPr>
            <p:ph type="title"/>
          </p:nvPr>
        </p:nvSpPr>
        <p:spPr>
          <a:xfrm>
            <a:off x="589559" y="262028"/>
            <a:ext cx="7015496" cy="1190445"/>
          </a:xfrm>
        </p:spPr>
        <p:txBody>
          <a:bodyPr vert="horz" lIns="91440" tIns="45720" rIns="91440" bIns="45720" rtlCol="0" anchor="ctr">
            <a:normAutofit/>
          </a:bodyPr>
          <a:lstStyle/>
          <a:p>
            <a:r>
              <a:rPr lang="en-US" sz="4000" kern="1200">
                <a:latin typeface="+mj-lt"/>
                <a:ea typeface="+mj-ea"/>
                <a:cs typeface="+mj-cs"/>
              </a:rPr>
              <a:t>Colomendy 2025</a:t>
            </a:r>
          </a:p>
        </p:txBody>
      </p:sp>
      <p:pic>
        <p:nvPicPr>
          <p:cNvPr id="7" name="Picture 6" descr="A person jumping in the air&#10;&#10;Description automatically generated">
            <a:extLst>
              <a:ext uri="{FF2B5EF4-FFF2-40B4-BE49-F238E27FC236}">
                <a16:creationId xmlns:a16="http://schemas.microsoft.com/office/drawing/2014/main" id="{6EA83417-9CD6-5BBE-0CB6-60C7804A2168}"/>
              </a:ext>
            </a:extLst>
          </p:cNvPr>
          <p:cNvPicPr>
            <a:picLocks noChangeAspect="1"/>
          </p:cNvPicPr>
          <p:nvPr/>
        </p:nvPicPr>
        <p:blipFill>
          <a:blip r:embed="rId2">
            <a:extLst>
              <a:ext uri="{28A0092B-C50C-407E-A947-70E740481C1C}">
                <a14:useLocalDpi xmlns:a14="http://schemas.microsoft.com/office/drawing/2010/main" val="0"/>
              </a:ext>
            </a:extLst>
          </a:blip>
          <a:srcRect r="41017" b="-2"/>
          <a:stretch/>
        </p:blipFill>
        <p:spPr>
          <a:xfrm rot="5400000">
            <a:off x="3463148" y="2212557"/>
            <a:ext cx="5207479" cy="4083406"/>
          </a:xfrm>
          <a:prstGeom prst="rect">
            <a:avLst/>
          </a:prstGeom>
        </p:spPr>
      </p:pic>
      <p:pic>
        <p:nvPicPr>
          <p:cNvPr id="5" name="Picture 4">
            <a:extLst>
              <a:ext uri="{FF2B5EF4-FFF2-40B4-BE49-F238E27FC236}">
                <a16:creationId xmlns:a16="http://schemas.microsoft.com/office/drawing/2014/main" id="{5E9CBC51-86C7-1E57-8408-1D8F4F835B96}"/>
              </a:ext>
            </a:extLst>
          </p:cNvPr>
          <p:cNvPicPr>
            <a:picLocks noChangeAspect="1"/>
          </p:cNvPicPr>
          <p:nvPr/>
        </p:nvPicPr>
        <p:blipFill>
          <a:blip r:embed="rId3"/>
          <a:srcRect l="7610" r="2798" b="-3"/>
          <a:stretch/>
        </p:blipFill>
        <p:spPr>
          <a:xfrm>
            <a:off x="-1" y="1650521"/>
            <a:ext cx="4040515" cy="5207479"/>
          </a:xfrm>
          <a:prstGeom prst="rect">
            <a:avLst/>
          </a:prstGeom>
        </p:spPr>
      </p:pic>
      <p:pic>
        <p:nvPicPr>
          <p:cNvPr id="9" name="Picture 8" descr="A group of kids sitting at a table eating food&#10;&#10;Description automatically generated">
            <a:extLst>
              <a:ext uri="{FF2B5EF4-FFF2-40B4-BE49-F238E27FC236}">
                <a16:creationId xmlns:a16="http://schemas.microsoft.com/office/drawing/2014/main" id="{D79C4E03-89DF-4844-DA7A-088CDD0F0E1E}"/>
              </a:ext>
            </a:extLst>
          </p:cNvPr>
          <p:cNvPicPr>
            <a:picLocks noChangeAspect="1"/>
          </p:cNvPicPr>
          <p:nvPr/>
        </p:nvPicPr>
        <p:blipFill>
          <a:blip r:embed="rId4">
            <a:extLst>
              <a:ext uri="{28A0092B-C50C-407E-A947-70E740481C1C}">
                <a14:useLocalDpi xmlns:a14="http://schemas.microsoft.com/office/drawing/2010/main" val="0"/>
              </a:ext>
            </a:extLst>
          </a:blip>
          <a:srcRect r="41017" b="-2"/>
          <a:stretch/>
        </p:blipFill>
        <p:spPr>
          <a:xfrm rot="5400000">
            <a:off x="7546555" y="2212557"/>
            <a:ext cx="5207479" cy="4083406"/>
          </a:xfrm>
          <a:prstGeom prst="rect">
            <a:avLst/>
          </a:prstGeom>
          <a:effectLst/>
        </p:spPr>
      </p:pic>
    </p:spTree>
    <p:extLst>
      <p:ext uri="{BB962C8B-B14F-4D97-AF65-F5344CB8AC3E}">
        <p14:creationId xmlns:p14="http://schemas.microsoft.com/office/powerpoint/2010/main" val="22486537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E0D275-3339-4AC1-973B-9E8D1B7E281B}"/>
              </a:ext>
            </a:extLst>
          </p:cNvPr>
          <p:cNvSpPr>
            <a:spLocks noGrp="1"/>
          </p:cNvSpPr>
          <p:nvPr>
            <p:ph type="ctrTitle"/>
          </p:nvPr>
        </p:nvSpPr>
        <p:spPr>
          <a:xfrm>
            <a:off x="1524000" y="2155582"/>
            <a:ext cx="9144000" cy="2387600"/>
          </a:xfrm>
        </p:spPr>
        <p:txBody>
          <a:bodyPr>
            <a:normAutofit/>
          </a:bodyPr>
          <a:lstStyle/>
          <a:p>
            <a:r>
              <a:rPr lang="en-GB" sz="4900"/>
              <a:t>Our Aim: To enable students to become confident individuals living fulfilling lives. </a:t>
            </a:r>
            <a:endParaRPr lang="en-GB"/>
          </a:p>
        </p:txBody>
      </p:sp>
      <p:sp>
        <p:nvSpPr>
          <p:cNvPr id="5" name="Subtitle 4">
            <a:extLst>
              <a:ext uri="{FF2B5EF4-FFF2-40B4-BE49-F238E27FC236}">
                <a16:creationId xmlns:a16="http://schemas.microsoft.com/office/drawing/2014/main" id="{0E3A601F-4B3A-4A96-80B5-F13BCD09B986}"/>
              </a:ext>
            </a:extLst>
          </p:cNvPr>
          <p:cNvSpPr>
            <a:spLocks noGrp="1"/>
          </p:cNvSpPr>
          <p:nvPr>
            <p:ph type="subTitle" idx="1"/>
          </p:nvPr>
        </p:nvSpPr>
        <p:spPr>
          <a:xfrm>
            <a:off x="1524000" y="4702418"/>
            <a:ext cx="9144000" cy="1930858"/>
          </a:xfrm>
        </p:spPr>
        <p:txBody>
          <a:bodyPr>
            <a:noAutofit/>
          </a:bodyPr>
          <a:lstStyle/>
          <a:p>
            <a:pPr marL="457200" indent="-457200" algn="l">
              <a:buFont typeface="Arial" panose="020B0604020202020204" pitchFamily="34" charset="0"/>
              <a:buChar char="•"/>
            </a:pPr>
            <a:r>
              <a:rPr lang="en-GB" sz="2800"/>
              <a:t>Each Intervention is designed to allow students to develop and establish their independence.</a:t>
            </a:r>
          </a:p>
          <a:p>
            <a:pPr marL="457200" indent="-457200" algn="l">
              <a:buFont typeface="Arial" panose="020B0604020202020204" pitchFamily="34" charset="0"/>
              <a:buChar char="•"/>
            </a:pPr>
            <a:r>
              <a:rPr lang="en-GB" sz="2800"/>
              <a:t>We want every student to have an Inclusive experience at Crompton House School</a:t>
            </a:r>
          </a:p>
        </p:txBody>
      </p:sp>
    </p:spTree>
    <p:extLst>
      <p:ext uri="{BB962C8B-B14F-4D97-AF65-F5344CB8AC3E}">
        <p14:creationId xmlns:p14="http://schemas.microsoft.com/office/powerpoint/2010/main" val="5851618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4C2C03-B72C-DC47-57B2-504BE881E72E}"/>
              </a:ext>
            </a:extLst>
          </p:cNvPr>
          <p:cNvSpPr>
            <a:spLocks noGrp="1"/>
          </p:cNvSpPr>
          <p:nvPr>
            <p:ph type="ctrTitle"/>
          </p:nvPr>
        </p:nvSpPr>
        <p:spPr>
          <a:xfrm>
            <a:off x="1647987" y="2044501"/>
            <a:ext cx="8896026" cy="2768998"/>
          </a:xfrm>
        </p:spPr>
        <p:txBody>
          <a:bodyPr anchor="ctr">
            <a:normAutofit/>
          </a:bodyPr>
          <a:lstStyle/>
          <a:p>
            <a:r>
              <a:rPr lang="en-GB" sz="8200"/>
              <a:t>Every Teacher a Teacher of SEND</a:t>
            </a:r>
          </a:p>
        </p:txBody>
      </p:sp>
    </p:spTree>
    <p:extLst>
      <p:ext uri="{BB962C8B-B14F-4D97-AF65-F5344CB8AC3E}">
        <p14:creationId xmlns:p14="http://schemas.microsoft.com/office/powerpoint/2010/main" val="39524027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03390C04-1812-C2C2-658B-34C63C98DF2D}"/>
              </a:ext>
            </a:extLst>
          </p:cNvPr>
          <p:cNvSpPr>
            <a:spLocks noGrp="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GB" altLang="en-US" sz="3600">
                <a:latin typeface="Comic Sans MS" panose="030F0702030302020204" pitchFamily="66" charset="0"/>
                <a:ea typeface="MS PGothic" panose="020B0600070205080204" pitchFamily="34" charset="-128"/>
                <a:cs typeface="Arial" panose="020B0604020202020204" pitchFamily="34" charset="0"/>
              </a:rPr>
              <a:t>Code of Practice </a:t>
            </a:r>
          </a:p>
        </p:txBody>
      </p:sp>
      <p:sp>
        <p:nvSpPr>
          <p:cNvPr id="9219" name="Content Placeholder 2">
            <a:extLst>
              <a:ext uri="{FF2B5EF4-FFF2-40B4-BE49-F238E27FC236}">
                <a16:creationId xmlns:a16="http://schemas.microsoft.com/office/drawing/2014/main" id="{8F73F6BC-A9B9-DD08-3D0C-A019DE2160A8}"/>
              </a:ext>
            </a:extLst>
          </p:cNvPr>
          <p:cNvSpPr>
            <a:spLocks noGrp="1" noChangeArrowheads="1"/>
          </p:cNvSpPr>
          <p:nvPr>
            <p:ph idx="1"/>
          </p:nvPr>
        </p:nvSpPr>
        <p:spPr>
          <a:xfrm>
            <a:off x="838200" y="1825625"/>
            <a:ext cx="10515600" cy="2436409"/>
          </a:xfrm>
        </p:spPr>
        <p:txBody>
          <a:bodyPr>
            <a:normAutofit/>
          </a:bodyPr>
          <a:lstStyle/>
          <a:p>
            <a:pPr>
              <a:buFont typeface="Arial" panose="020B0604020202020204" pitchFamily="34" charset="0"/>
              <a:buChar char="•"/>
              <a:defRPr/>
            </a:pPr>
            <a:r>
              <a:rPr lang="en-GB" altLang="en-US" sz="2400">
                <a:latin typeface="Comic Sans MS" panose="030F0702030302020204" pitchFamily="66" charset="0"/>
                <a:ea typeface="MS PGothic" panose="020B0600070205080204" pitchFamily="34" charset="-128"/>
                <a:cs typeface="Arial" panose="020B0604020202020204" pitchFamily="34" charset="0"/>
              </a:rPr>
              <a:t>Every teacher is responsible and accountable for all pupils in their class wherever or with whoever the pupils are working</a:t>
            </a:r>
            <a:endParaRPr lang="en-GB" altLang="en-US" sz="2400">
              <a:ea typeface="MS PGothic" panose="020B0600070205080204" pitchFamily="34" charset="-128"/>
              <a:cs typeface="Arial" panose="020B0604020202020204" pitchFamily="34" charset="0"/>
            </a:endParaRPr>
          </a:p>
          <a:p>
            <a:pPr>
              <a:defRPr/>
            </a:pPr>
            <a:r>
              <a:rPr lang="en-GB" sz="2400" kern="0">
                <a:latin typeface="Comic Sans MS" panose="030F0702030302020204" pitchFamily="66" charset="0"/>
              </a:rPr>
              <a:t>High-quality teaching, differentiated for individual pupils, is the first step in responding to pupils who have or may have SEN. Additional intervention and support cannot compensate for a lack of good quality teaching.” (CoP 2015)</a:t>
            </a:r>
          </a:p>
          <a:p>
            <a:pPr>
              <a:buFont typeface="Arial" panose="020B0604020202020204" pitchFamily="34" charset="0"/>
              <a:buChar char="•"/>
              <a:defRPr/>
            </a:pPr>
            <a:endParaRPr lang="en-GB" altLang="en-US" sz="2400">
              <a:latin typeface="Comic Sans MS" panose="030F0702030302020204" pitchFamily="66" charset="0"/>
              <a:ea typeface="MS PGothic" panose="020B0600070205080204" pitchFamily="34" charset="-128"/>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9">
                                            <p:bg/>
                                          </p:spTgt>
                                        </p:tgtEl>
                                        <p:attrNameLst>
                                          <p:attrName>style.visibility</p:attrName>
                                        </p:attrNameLst>
                                      </p:cBhvr>
                                      <p:to>
                                        <p:strVal val="visible"/>
                                      </p:to>
                                    </p:set>
                                    <p:anim calcmode="lin" valueType="num">
                                      <p:cBhvr additive="base">
                                        <p:cTn id="7" dur="500" fill="hold"/>
                                        <p:tgtEl>
                                          <p:spTgt spid="9219">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219">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219">
                                            <p:txEl>
                                              <p:pRg st="0" end="0"/>
                                            </p:txEl>
                                          </p:spTgt>
                                        </p:tgtEl>
                                        <p:attrNameLst>
                                          <p:attrName>style.visibility</p:attrName>
                                        </p:attrNameLst>
                                      </p:cBhvr>
                                      <p:to>
                                        <p:strVal val="visible"/>
                                      </p:to>
                                    </p:set>
                                    <p:anim calcmode="lin" valueType="num">
                                      <p:cBhvr additive="base">
                                        <p:cTn id="13"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219">
                                            <p:txEl>
                                              <p:pRg st="1" end="1"/>
                                            </p:txEl>
                                          </p:spTgt>
                                        </p:tgtEl>
                                        <p:attrNameLst>
                                          <p:attrName>style.visibility</p:attrName>
                                        </p:attrNameLst>
                                      </p:cBhvr>
                                      <p:to>
                                        <p:strVal val="visible"/>
                                      </p:to>
                                    </p:set>
                                    <p:anim calcmode="lin" valueType="num">
                                      <p:cBhvr additive="base">
                                        <p:cTn id="19" dur="500" fill="hold"/>
                                        <p:tgtEl>
                                          <p:spTgt spid="921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1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3F53-E876-46E2-14FC-DBB5E21CFE73}"/>
              </a:ext>
            </a:extLst>
          </p:cNvPr>
          <p:cNvSpPr>
            <a:spLocks noGrp="1"/>
          </p:cNvSpPr>
          <p:nvPr>
            <p:ph type="title"/>
          </p:nvPr>
        </p:nvSpPr>
        <p:spPr/>
        <p:txBody>
          <a:bodyPr>
            <a:normAutofit fontScale="90000"/>
          </a:bodyPr>
          <a:lstStyle/>
          <a:p>
            <a:pPr>
              <a:defRPr/>
            </a:pPr>
            <a:r>
              <a:rPr lang="en-GB" sz="2700" b="1">
                <a:latin typeface="Comic Sans MS" panose="030F0702030302020204" pitchFamily="66" charset="0"/>
              </a:rPr>
              <a:t>Do the best we can for as many as we can as part of the norm – What works for a child with SEND, works for everyone!</a:t>
            </a:r>
            <a:endParaRPr lang="en-GB"/>
          </a:p>
        </p:txBody>
      </p:sp>
      <p:pic>
        <p:nvPicPr>
          <p:cNvPr id="48131" name="Content Placeholder 3">
            <a:extLst>
              <a:ext uri="{FF2B5EF4-FFF2-40B4-BE49-F238E27FC236}">
                <a16:creationId xmlns:a16="http://schemas.microsoft.com/office/drawing/2014/main" id="{F4A50412-258F-7185-FBD1-17693296F2F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838200" y="2081995"/>
            <a:ext cx="8073325" cy="4247317"/>
          </a:xfrm>
        </p:spPr>
      </p:pic>
      <p:sp>
        <p:nvSpPr>
          <p:cNvPr id="48132" name="TextBox 2">
            <a:extLst>
              <a:ext uri="{FF2B5EF4-FFF2-40B4-BE49-F238E27FC236}">
                <a16:creationId xmlns:a16="http://schemas.microsoft.com/office/drawing/2014/main" id="{34DDF3FA-3F24-9982-CC73-1976A1BD9C69}"/>
              </a:ext>
            </a:extLst>
          </p:cNvPr>
          <p:cNvSpPr txBox="1">
            <a:spLocks noChangeArrowheads="1"/>
          </p:cNvSpPr>
          <p:nvPr/>
        </p:nvSpPr>
        <p:spPr bwMode="auto">
          <a:xfrm flipH="1">
            <a:off x="9503401" y="2084805"/>
            <a:ext cx="1801811" cy="4247317"/>
          </a:xfrm>
          <a:prstGeom prst="rect">
            <a:avLst/>
          </a:prstGeom>
          <a:solidFill>
            <a:srgbClr val="45525C"/>
          </a:solidFill>
          <a:ln>
            <a:noFill/>
          </a:ln>
        </p:spPr>
        <p:txBody>
          <a:bodyPr wrap="square">
            <a:spAutoFit/>
          </a:bodyPr>
          <a:lstStyle>
            <a:lvl1pPr>
              <a:spcBef>
                <a:spcPct val="20000"/>
              </a:spcBef>
              <a:buChar char="•"/>
              <a:defRPr sz="2400">
                <a:solidFill>
                  <a:srgbClr val="616365"/>
                </a:solidFill>
                <a:latin typeface="Arial" panose="020B0604020202020204" pitchFamily="34" charset="0"/>
              </a:defRPr>
            </a:lvl1pPr>
            <a:lvl2pPr marL="742950" indent="-285750">
              <a:spcBef>
                <a:spcPct val="20000"/>
              </a:spcBef>
              <a:buChar char="–"/>
              <a:defRPr sz="2000">
                <a:solidFill>
                  <a:srgbClr val="616365"/>
                </a:solidFill>
                <a:latin typeface="Arial" panose="020B0604020202020204" pitchFamily="34" charset="0"/>
              </a:defRPr>
            </a:lvl2pPr>
            <a:lvl3pPr marL="1143000" indent="-228600">
              <a:spcBef>
                <a:spcPct val="20000"/>
              </a:spcBef>
              <a:buChar char="•"/>
              <a:defRPr>
                <a:solidFill>
                  <a:srgbClr val="616365"/>
                </a:solidFill>
                <a:latin typeface="Arial" panose="020B0604020202020204" pitchFamily="34" charset="0"/>
              </a:defRPr>
            </a:lvl3pPr>
            <a:lvl4pPr marL="1600200" indent="-228600">
              <a:spcBef>
                <a:spcPct val="20000"/>
              </a:spcBef>
              <a:buChar char="–"/>
              <a:defRPr>
                <a:solidFill>
                  <a:srgbClr val="616365"/>
                </a:solidFill>
                <a:latin typeface="Arial" panose="020B0604020202020204" pitchFamily="34" charset="0"/>
              </a:defRPr>
            </a:lvl4pPr>
            <a:lvl5pPr marL="2057400" indent="-228600">
              <a:spcBef>
                <a:spcPct val="20000"/>
              </a:spcBef>
              <a:buChar char="»"/>
              <a:defRPr sz="1600">
                <a:solidFill>
                  <a:srgbClr val="616365"/>
                </a:solidFill>
                <a:latin typeface="Arial" panose="020B0604020202020204" pitchFamily="34" charset="0"/>
              </a:defRPr>
            </a:lvl5pPr>
            <a:lvl6pPr marL="2514600" indent="-228600" eaLnBrk="0" fontAlgn="base" hangingPunct="0">
              <a:spcBef>
                <a:spcPct val="20000"/>
              </a:spcBef>
              <a:spcAft>
                <a:spcPct val="0"/>
              </a:spcAft>
              <a:buChar char="»"/>
              <a:defRPr sz="1600">
                <a:solidFill>
                  <a:srgbClr val="616365"/>
                </a:solidFill>
                <a:latin typeface="Arial" panose="020B0604020202020204" pitchFamily="34" charset="0"/>
              </a:defRPr>
            </a:lvl6pPr>
            <a:lvl7pPr marL="2971800" indent="-228600" eaLnBrk="0" fontAlgn="base" hangingPunct="0">
              <a:spcBef>
                <a:spcPct val="20000"/>
              </a:spcBef>
              <a:spcAft>
                <a:spcPct val="0"/>
              </a:spcAft>
              <a:buChar char="»"/>
              <a:defRPr sz="1600">
                <a:solidFill>
                  <a:srgbClr val="616365"/>
                </a:solidFill>
                <a:latin typeface="Arial" panose="020B0604020202020204" pitchFamily="34" charset="0"/>
              </a:defRPr>
            </a:lvl7pPr>
            <a:lvl8pPr marL="3429000" indent="-228600" eaLnBrk="0" fontAlgn="base" hangingPunct="0">
              <a:spcBef>
                <a:spcPct val="20000"/>
              </a:spcBef>
              <a:spcAft>
                <a:spcPct val="0"/>
              </a:spcAft>
              <a:buChar char="»"/>
              <a:defRPr sz="1600">
                <a:solidFill>
                  <a:srgbClr val="616365"/>
                </a:solidFill>
                <a:latin typeface="Arial" panose="020B0604020202020204" pitchFamily="34" charset="0"/>
              </a:defRPr>
            </a:lvl8pPr>
            <a:lvl9pPr marL="3886200" indent="-228600" eaLnBrk="0" fontAlgn="base" hangingPunct="0">
              <a:spcBef>
                <a:spcPct val="20000"/>
              </a:spcBef>
              <a:spcAft>
                <a:spcPct val="0"/>
              </a:spcAft>
              <a:buChar char="»"/>
              <a:defRPr sz="1600">
                <a:solidFill>
                  <a:srgbClr val="616365"/>
                </a:solidFill>
                <a:latin typeface="Arial" panose="020B0604020202020204" pitchFamily="34" charset="0"/>
              </a:defRPr>
            </a:lvl9pPr>
          </a:lstStyle>
          <a:p>
            <a:pPr>
              <a:spcBef>
                <a:spcPct val="0"/>
              </a:spcBef>
              <a:buFontTx/>
              <a:buNone/>
            </a:pPr>
            <a:r>
              <a:rPr lang="en-GB" altLang="en-US" sz="1800">
                <a:solidFill>
                  <a:schemeClr val="bg1"/>
                </a:solidFill>
                <a:latin typeface="Comic Sans MS" panose="030F0702030302020204" pitchFamily="66" charset="0"/>
              </a:rPr>
              <a:t>“</a:t>
            </a:r>
            <a:r>
              <a:rPr lang="en-GB" altLang="en-US" sz="1800" i="1">
                <a:solidFill>
                  <a:schemeClr val="bg1"/>
                </a:solidFill>
                <a:latin typeface="Comic Sans MS" panose="030F0702030302020204" pitchFamily="66" charset="0"/>
              </a:rPr>
              <a:t>Making higher quality teaching normally available to the whole class is likely to mean that fewer pupils will require such support (special educational provision).” </a:t>
            </a:r>
            <a:r>
              <a:rPr lang="en-GB" altLang="en-US" sz="1800">
                <a:solidFill>
                  <a:schemeClr val="bg1"/>
                </a:solidFill>
                <a:latin typeface="Comic Sans MS" panose="030F0702030302020204" pitchFamily="66" charset="0"/>
              </a:rPr>
              <a:t>(CoP, 6.15)</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p:cNvGraphicFramePr>
            <a:graphicFrameLocks noGrp="1"/>
          </p:cNvGraphicFramePr>
          <p:nvPr>
            <p:ph idx="1"/>
          </p:nvPr>
        </p:nvGraphicFramePr>
        <p:xfrm>
          <a:off x="1847529" y="1196752"/>
          <a:ext cx="7566099" cy="54252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2622436" y="5099858"/>
            <a:ext cx="6336033" cy="1569660"/>
          </a:xfrm>
          <a:prstGeom prst="rect">
            <a:avLst/>
          </a:prstGeom>
          <a:noFill/>
        </p:spPr>
        <p:txBody>
          <a:bodyPr wrap="square" rtlCol="0">
            <a:spAutoFit/>
          </a:bodyPr>
          <a:lstStyle/>
          <a:p>
            <a:pPr algn="ctr"/>
            <a:r>
              <a:rPr lang="en-GB" sz="2400" b="1">
                <a:solidFill>
                  <a:schemeClr val="bg1"/>
                </a:solidFill>
                <a:latin typeface="Comic Sans MS" panose="030F0702030302020204" pitchFamily="66" charset="0"/>
              </a:rPr>
              <a:t>Quality First Teaching</a:t>
            </a:r>
          </a:p>
          <a:p>
            <a:pPr algn="ctr"/>
            <a:endParaRPr lang="en-GB" sz="2400" b="1">
              <a:solidFill>
                <a:schemeClr val="bg1"/>
              </a:solidFill>
              <a:latin typeface="Comic Sans MS" panose="030F0702030302020204" pitchFamily="66" charset="0"/>
            </a:endParaRPr>
          </a:p>
          <a:p>
            <a:pPr algn="ctr"/>
            <a:r>
              <a:rPr lang="en-GB" sz="1600" b="1">
                <a:solidFill>
                  <a:schemeClr val="bg1"/>
                </a:solidFill>
                <a:latin typeface="Comic Sans MS" panose="030F0702030302020204" pitchFamily="66" charset="0"/>
              </a:rPr>
              <a:t>For those who can make good progress with in class intervention and differentiation </a:t>
            </a:r>
          </a:p>
          <a:p>
            <a:pPr algn="ctr"/>
            <a:r>
              <a:rPr lang="en-GB" sz="1600" b="1">
                <a:latin typeface="Comic Sans MS" panose="030F0702030302020204" pitchFamily="66" charset="0"/>
              </a:rPr>
              <a:t> </a:t>
            </a:r>
          </a:p>
        </p:txBody>
      </p:sp>
      <p:sp>
        <p:nvSpPr>
          <p:cNvPr id="9" name="TextBox 8"/>
          <p:cNvSpPr txBox="1"/>
          <p:nvPr/>
        </p:nvSpPr>
        <p:spPr>
          <a:xfrm>
            <a:off x="3766664" y="4005064"/>
            <a:ext cx="3744416" cy="646331"/>
          </a:xfrm>
          <a:prstGeom prst="rect">
            <a:avLst/>
          </a:prstGeom>
          <a:noFill/>
        </p:spPr>
        <p:txBody>
          <a:bodyPr wrap="square" rtlCol="0">
            <a:spAutoFit/>
          </a:bodyPr>
          <a:lstStyle/>
          <a:p>
            <a:r>
              <a:rPr lang="en-GB" b="1">
                <a:solidFill>
                  <a:schemeClr val="bg1"/>
                </a:solidFill>
                <a:latin typeface="Comic Sans MS" panose="030F0702030302020204" pitchFamily="66" charset="0"/>
              </a:rPr>
              <a:t>For those who require support that is additional or different</a:t>
            </a:r>
          </a:p>
        </p:txBody>
      </p:sp>
      <p:sp>
        <p:nvSpPr>
          <p:cNvPr id="10" name="TextBox 9"/>
          <p:cNvSpPr txBox="1"/>
          <p:nvPr/>
        </p:nvSpPr>
        <p:spPr>
          <a:xfrm>
            <a:off x="4655840" y="2924945"/>
            <a:ext cx="1872208" cy="830997"/>
          </a:xfrm>
          <a:prstGeom prst="rect">
            <a:avLst/>
          </a:prstGeom>
          <a:noFill/>
        </p:spPr>
        <p:txBody>
          <a:bodyPr wrap="square" rtlCol="0">
            <a:spAutoFit/>
          </a:bodyPr>
          <a:lstStyle/>
          <a:p>
            <a:pPr algn="ctr"/>
            <a:r>
              <a:rPr lang="en-GB" sz="2400" b="1">
                <a:solidFill>
                  <a:schemeClr val="bg1"/>
                </a:solidFill>
                <a:latin typeface="Comic Sans MS" panose="030F0702030302020204" pitchFamily="66" charset="0"/>
              </a:rPr>
              <a:t>SEND SUPPORT</a:t>
            </a:r>
          </a:p>
        </p:txBody>
      </p:sp>
      <p:sp>
        <p:nvSpPr>
          <p:cNvPr id="14" name="Right Brace 13"/>
          <p:cNvSpPr/>
          <p:nvPr/>
        </p:nvSpPr>
        <p:spPr>
          <a:xfrm rot="10800000">
            <a:off x="2649999" y="1046293"/>
            <a:ext cx="521136" cy="4002821"/>
          </a:xfrm>
          <a:prstGeom prst="rightBrace">
            <a:avLst>
              <a:gd name="adj1" fmla="val 8333"/>
              <a:gd name="adj2" fmla="val 46902"/>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TextBox 14"/>
          <p:cNvSpPr txBox="1"/>
          <p:nvPr/>
        </p:nvSpPr>
        <p:spPr>
          <a:xfrm>
            <a:off x="1631504" y="2924945"/>
            <a:ext cx="1018494" cy="646331"/>
          </a:xfrm>
          <a:prstGeom prst="rect">
            <a:avLst/>
          </a:prstGeom>
          <a:noFill/>
        </p:spPr>
        <p:txBody>
          <a:bodyPr wrap="square" rtlCol="0">
            <a:spAutoFit/>
          </a:bodyPr>
          <a:lstStyle/>
          <a:p>
            <a:r>
              <a:rPr lang="en-GB" b="1"/>
              <a:t>Record of Need</a:t>
            </a:r>
          </a:p>
        </p:txBody>
      </p:sp>
      <p:sp>
        <p:nvSpPr>
          <p:cNvPr id="3" name="Title 2">
            <a:extLst>
              <a:ext uri="{FF2B5EF4-FFF2-40B4-BE49-F238E27FC236}">
                <a16:creationId xmlns:a16="http://schemas.microsoft.com/office/drawing/2014/main" id="{0ABAB6ED-84F4-0E82-DFAA-72C616755BE1}"/>
              </a:ext>
            </a:extLst>
          </p:cNvPr>
          <p:cNvSpPr>
            <a:spLocks noGrp="1"/>
          </p:cNvSpPr>
          <p:nvPr>
            <p:ph type="title"/>
          </p:nvPr>
        </p:nvSpPr>
        <p:spPr>
          <a:xfrm>
            <a:off x="6338807" y="383511"/>
            <a:ext cx="5336928" cy="1325563"/>
          </a:xfrm>
        </p:spPr>
        <p:txBody>
          <a:bodyPr/>
          <a:lstStyle/>
          <a:p>
            <a:pPr algn="r"/>
            <a:r>
              <a:rPr lang="en-GB"/>
              <a:t>Levels of need</a:t>
            </a:r>
          </a:p>
        </p:txBody>
      </p:sp>
    </p:spTree>
    <p:extLst>
      <p:ext uri="{BB962C8B-B14F-4D97-AF65-F5344CB8AC3E}">
        <p14:creationId xmlns:p14="http://schemas.microsoft.com/office/powerpoint/2010/main" val="21411473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4" grpId="0"/>
      <p:bldP spid="9"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34A7F6E7-15F4-9191-01FE-04653F2E4D98}"/>
              </a:ext>
            </a:extLst>
          </p:cNvPr>
          <p:cNvPicPr>
            <a:picLocks noGrp="1" noChangeAspect="1"/>
          </p:cNvPicPr>
          <p:nvPr>
            <p:ph idx="1"/>
          </p:nvPr>
        </p:nvPicPr>
        <p:blipFill>
          <a:blip r:embed="rId2"/>
          <a:stretch>
            <a:fillRect/>
          </a:stretch>
        </p:blipFill>
        <p:spPr>
          <a:xfrm>
            <a:off x="643467" y="1098042"/>
            <a:ext cx="10905066" cy="4661914"/>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90B2AB6-70D0-C027-6CF4-8BFA47765C59}"/>
              </a:ext>
            </a:extLst>
          </p:cNvPr>
          <p:cNvPicPr>
            <a:picLocks noChangeAspect="1"/>
          </p:cNvPicPr>
          <p:nvPr/>
        </p:nvPicPr>
        <p:blipFill>
          <a:blip r:embed="rId3"/>
          <a:stretch>
            <a:fillRect/>
          </a:stretch>
        </p:blipFill>
        <p:spPr>
          <a:xfrm>
            <a:off x="305755" y="1928811"/>
            <a:ext cx="9165102" cy="4186690"/>
          </a:xfrm>
          <a:prstGeom prst="rect">
            <a:avLst/>
          </a:prstGeom>
        </p:spPr>
      </p:pic>
    </p:spTree>
    <p:extLst>
      <p:ext uri="{BB962C8B-B14F-4D97-AF65-F5344CB8AC3E}">
        <p14:creationId xmlns:p14="http://schemas.microsoft.com/office/powerpoint/2010/main" val="24689189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90BE38D-8492-883D-3E22-C90635F57B08}"/>
              </a:ext>
            </a:extLst>
          </p:cNvPr>
          <p:cNvPicPr>
            <a:picLocks noGrp="1" noChangeAspect="1"/>
          </p:cNvPicPr>
          <p:nvPr>
            <p:ph idx="1"/>
          </p:nvPr>
        </p:nvPicPr>
        <p:blipFill rotWithShape="1">
          <a:blip r:embed="rId2"/>
          <a:srcRect l="23387" t="22492" r="24250" b="8007"/>
          <a:stretch/>
        </p:blipFill>
        <p:spPr>
          <a:xfrm>
            <a:off x="731520" y="520505"/>
            <a:ext cx="10325686" cy="6105377"/>
          </a:xfrm>
          <a:prstGeom prst="rect">
            <a:avLst/>
          </a:prstGeom>
        </p:spPr>
      </p:pic>
    </p:spTree>
    <p:extLst>
      <p:ext uri="{BB962C8B-B14F-4D97-AF65-F5344CB8AC3E}">
        <p14:creationId xmlns:p14="http://schemas.microsoft.com/office/powerpoint/2010/main" val="7163287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DC8493E-CDC6-18AC-F201-F950D86C25C7}"/>
              </a:ext>
            </a:extLst>
          </p:cNvPr>
          <p:cNvPicPr>
            <a:picLocks noGrp="1" noChangeAspect="1"/>
          </p:cNvPicPr>
          <p:nvPr>
            <p:ph idx="1"/>
          </p:nvPr>
        </p:nvPicPr>
        <p:blipFill rotWithShape="1">
          <a:blip r:embed="rId2"/>
          <a:srcRect r="1760"/>
          <a:stretch/>
        </p:blipFill>
        <p:spPr>
          <a:xfrm>
            <a:off x="20" y="1282"/>
            <a:ext cx="12191980" cy="6856718"/>
          </a:xfrm>
          <a:prstGeom prst="rect">
            <a:avLst/>
          </a:prstGeom>
        </p:spPr>
      </p:pic>
    </p:spTree>
    <p:extLst>
      <p:ext uri="{BB962C8B-B14F-4D97-AF65-F5344CB8AC3E}">
        <p14:creationId xmlns:p14="http://schemas.microsoft.com/office/powerpoint/2010/main" val="6547082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C533DC-A5AC-AC26-870A-C8A26639B8F9}"/>
              </a:ext>
            </a:extLst>
          </p:cNvPr>
          <p:cNvSpPr>
            <a:spLocks noGrp="1"/>
          </p:cNvSpPr>
          <p:nvPr>
            <p:ph type="ctrTitle"/>
          </p:nvPr>
        </p:nvSpPr>
        <p:spPr>
          <a:xfrm>
            <a:off x="1524000" y="1830614"/>
            <a:ext cx="9144000" cy="3196771"/>
          </a:xfrm>
        </p:spPr>
        <p:txBody>
          <a:bodyPr>
            <a:normAutofit fontScale="90000"/>
          </a:bodyPr>
          <a:lstStyle/>
          <a:p>
            <a:r>
              <a:rPr lang="en-GB"/>
              <a:t>Extra-Curricular and Rewards</a:t>
            </a:r>
            <a:br>
              <a:rPr lang="en-GB"/>
            </a:br>
            <a:br>
              <a:rPr lang="en-GB"/>
            </a:br>
            <a:r>
              <a:rPr lang="en-GB"/>
              <a:t>Mr S. Deane</a:t>
            </a:r>
            <a:br>
              <a:rPr lang="en-GB"/>
            </a:br>
            <a:r>
              <a:rPr lang="en-GB" sz="4000"/>
              <a:t>Assistant Headteacher – KS3</a:t>
            </a:r>
          </a:p>
        </p:txBody>
      </p:sp>
      <p:pic>
        <p:nvPicPr>
          <p:cNvPr id="1026" name="Picture 2" descr="Crompton House C of E – Crompton House Trust">
            <a:extLst>
              <a:ext uri="{FF2B5EF4-FFF2-40B4-BE49-F238E27FC236}">
                <a16:creationId xmlns:a16="http://schemas.microsoft.com/office/drawing/2014/main" id="{65A047B2-EC16-C388-51EA-B4CF6EA63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9229" y="0"/>
            <a:ext cx="2372771" cy="730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4012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06450-94C8-4B43-B39A-4F93B1EE29E3}"/>
              </a:ext>
            </a:extLst>
          </p:cNvPr>
          <p:cNvSpPr>
            <a:spLocks noGrp="1"/>
          </p:cNvSpPr>
          <p:nvPr>
            <p:ph type="title"/>
          </p:nvPr>
        </p:nvSpPr>
        <p:spPr>
          <a:xfrm>
            <a:off x="5297762" y="329184"/>
            <a:ext cx="6251110" cy="1783080"/>
          </a:xfrm>
        </p:spPr>
        <p:txBody>
          <a:bodyPr anchor="b">
            <a:normAutofit fontScale="90000"/>
          </a:bodyPr>
          <a:lstStyle/>
          <a:p>
            <a:r>
              <a:rPr lang="en-GB" sz="4600"/>
              <a:t>How to receive Bronze, Silver, Gold and Platinum</a:t>
            </a:r>
          </a:p>
        </p:txBody>
      </p:sp>
      <p:pic>
        <p:nvPicPr>
          <p:cNvPr id="13" name="Picture 4" descr="Classroom sticker progress chart">
            <a:extLst>
              <a:ext uri="{FF2B5EF4-FFF2-40B4-BE49-F238E27FC236}">
                <a16:creationId xmlns:a16="http://schemas.microsoft.com/office/drawing/2014/main" id="{E3741B08-A219-4128-8450-CD4ECD52A235}"/>
              </a:ext>
            </a:extLst>
          </p:cNvPr>
          <p:cNvPicPr>
            <a:picLocks noChangeAspect="1"/>
          </p:cNvPicPr>
          <p:nvPr/>
        </p:nvPicPr>
        <p:blipFill rotWithShape="1">
          <a:blip r:embed="rId2"/>
          <a:srcRect l="43854" r="521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6A8240D7-D209-4451-AE59-A709428AA020}"/>
              </a:ext>
            </a:extLst>
          </p:cNvPr>
          <p:cNvSpPr>
            <a:spLocks noGrp="1"/>
          </p:cNvSpPr>
          <p:nvPr>
            <p:ph idx="1"/>
          </p:nvPr>
        </p:nvSpPr>
        <p:spPr>
          <a:xfrm>
            <a:off x="5297762" y="2262753"/>
            <a:ext cx="6251110" cy="3927735"/>
          </a:xfrm>
        </p:spPr>
        <p:txBody>
          <a:bodyPr vert="horz" lIns="91440" tIns="45720" rIns="91440" bIns="45720" rtlCol="0" anchor="t">
            <a:noAutofit/>
          </a:bodyPr>
          <a:lstStyle/>
          <a:p>
            <a:r>
              <a:rPr lang="en-GB" sz="2400"/>
              <a:t>Students can win Bronze, Silver, Gold and Platinum rewards by accumulating positives throughout the year</a:t>
            </a:r>
          </a:p>
          <a:p>
            <a:pPr lvl="1"/>
            <a:r>
              <a:rPr lang="en-GB" sz="2000"/>
              <a:t>Bronze – 300</a:t>
            </a:r>
          </a:p>
          <a:p>
            <a:pPr lvl="1"/>
            <a:r>
              <a:rPr lang="en-GB" sz="2000"/>
              <a:t>Silver – 400</a:t>
            </a:r>
          </a:p>
          <a:p>
            <a:pPr lvl="1"/>
            <a:r>
              <a:rPr lang="en-GB" sz="2000"/>
              <a:t>Gold – 500</a:t>
            </a:r>
          </a:p>
          <a:p>
            <a:pPr lvl="1"/>
            <a:r>
              <a:rPr lang="en-GB" sz="2000"/>
              <a:t>Platinum – finish in the top 15 of the year</a:t>
            </a:r>
          </a:p>
          <a:p>
            <a:r>
              <a:rPr lang="en-GB" sz="2400"/>
              <a:t>All students must have a 95% ratio to qualify for this. </a:t>
            </a:r>
          </a:p>
        </p:txBody>
      </p:sp>
    </p:spTree>
    <p:extLst>
      <p:ext uri="{BB962C8B-B14F-4D97-AF65-F5344CB8AC3E}">
        <p14:creationId xmlns:p14="http://schemas.microsoft.com/office/powerpoint/2010/main" val="19510644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210D0-0A4D-4D9B-B02F-59E12EE0DEB3}"/>
              </a:ext>
            </a:extLst>
          </p:cNvPr>
          <p:cNvSpPr>
            <a:spLocks noGrp="1"/>
          </p:cNvSpPr>
          <p:nvPr>
            <p:ph type="title"/>
          </p:nvPr>
        </p:nvSpPr>
        <p:spPr>
          <a:xfrm>
            <a:off x="213404" y="376605"/>
            <a:ext cx="6776675" cy="763855"/>
          </a:xfrm>
        </p:spPr>
        <p:txBody>
          <a:bodyPr vert="horz" lIns="91440" tIns="45720" rIns="91440" bIns="45720" rtlCol="0" anchor="ctr">
            <a:normAutofit/>
          </a:bodyPr>
          <a:lstStyle/>
          <a:p>
            <a:pPr fontAlgn="base"/>
            <a:r>
              <a:rPr lang="en-US" sz="4000" b="1" i="0" kern="1200">
                <a:effectLst/>
                <a:latin typeface="+mj-lt"/>
                <a:ea typeface="+mj-ea"/>
                <a:cs typeface="+mj-cs"/>
              </a:rPr>
              <a:t>Crompton House School PTFA</a:t>
            </a:r>
            <a:endParaRPr lang="en-US" sz="4000" kern="1200">
              <a:latin typeface="+mj-lt"/>
              <a:ea typeface="+mj-ea"/>
              <a:cs typeface="+mj-cs"/>
            </a:endParaRPr>
          </a:p>
        </p:txBody>
      </p:sp>
      <p:sp>
        <p:nvSpPr>
          <p:cNvPr id="6" name="TextBox 5">
            <a:extLst>
              <a:ext uri="{FF2B5EF4-FFF2-40B4-BE49-F238E27FC236}">
                <a16:creationId xmlns:a16="http://schemas.microsoft.com/office/drawing/2014/main" id="{81B2625F-9A28-4BAF-896E-9C6A3644C6A7}"/>
              </a:ext>
            </a:extLst>
          </p:cNvPr>
          <p:cNvSpPr txBox="1"/>
          <p:nvPr/>
        </p:nvSpPr>
        <p:spPr>
          <a:xfrm>
            <a:off x="213404" y="1249410"/>
            <a:ext cx="6776674" cy="3720929"/>
          </a:xfrm>
          <a:prstGeom prst="rect">
            <a:avLst/>
          </a:prstGeom>
          <a:solidFill>
            <a:srgbClr val="FFFF00"/>
          </a:solidFill>
        </p:spPr>
        <p:txBody>
          <a:bodyPr vert="horz" lIns="91440" tIns="45720" rIns="91440" bIns="45720" rtlCol="0" anchor="t">
            <a:normAutofit fontScale="70000" lnSpcReduction="2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i="1" u="none" strike="noStrike" kern="1200" cap="none" spc="0" normalizeH="0" baseline="0" noProof="0">
                <a:ln>
                  <a:noFill/>
                </a:ln>
                <a:effectLst/>
                <a:uLnTx/>
                <a:uFillTx/>
                <a:latin typeface="Calibri" panose="020F0502020204030204"/>
                <a:ea typeface="+mn-ea"/>
                <a:cs typeface="+mn-cs"/>
              </a:rPr>
              <a:t>Please support your PTFA:</a:t>
            </a:r>
          </a:p>
          <a:p>
            <a:pPr marL="342900" marR="0" lvl="0" indent="-285750" algn="l" defTabSz="914400" rtl="0" eaLnBrk="1" fontAlgn="auto" latinLnBrk="0" hangingPunct="1">
              <a:lnSpc>
                <a:spcPct val="120000"/>
              </a:lnSpc>
              <a:spcBef>
                <a:spcPts val="0"/>
              </a:spcBef>
              <a:spcAft>
                <a:spcPts val="600"/>
              </a:spcAft>
              <a:buClrTx/>
              <a:buSzTx/>
              <a:buFont typeface="Wingdings" panose="05000000000000000000" pitchFamily="2" charset="2"/>
              <a:buChar char="ü"/>
              <a:tabLst/>
              <a:defRPr/>
            </a:pPr>
            <a:r>
              <a:rPr kumimoji="0" lang="en-US" sz="2600" i="0" u="none" strike="noStrike" kern="1200" cap="none" spc="0" normalizeH="0" baseline="0" noProof="0">
                <a:ln>
                  <a:noFill/>
                </a:ln>
                <a:effectLst/>
                <a:uLnTx/>
                <a:uFillTx/>
                <a:latin typeface="Calibri" panose="020F0502020204030204"/>
                <a:ea typeface="+mn-ea"/>
                <a:cs typeface="+mn-cs"/>
              </a:rPr>
              <a:t>Join the 500 Club Lottery</a:t>
            </a:r>
          </a:p>
          <a:p>
            <a:pPr marL="342900" marR="0" lvl="0" indent="-285750" algn="l" defTabSz="914400" rtl="0" eaLnBrk="1" fontAlgn="auto" latinLnBrk="0" hangingPunct="1">
              <a:lnSpc>
                <a:spcPct val="120000"/>
              </a:lnSpc>
              <a:spcBef>
                <a:spcPts val="0"/>
              </a:spcBef>
              <a:spcAft>
                <a:spcPts val="600"/>
              </a:spcAft>
              <a:buClrTx/>
              <a:buSzTx/>
              <a:buFont typeface="Wingdings" panose="05000000000000000000" pitchFamily="2" charset="2"/>
              <a:buChar char="ü"/>
              <a:tabLst/>
              <a:defRPr/>
            </a:pPr>
            <a:r>
              <a:rPr kumimoji="0" lang="en-US" sz="2600" i="0" u="none" strike="noStrike" kern="1200" cap="none" spc="0" normalizeH="0" baseline="0" noProof="0">
                <a:ln>
                  <a:noFill/>
                </a:ln>
                <a:effectLst/>
                <a:uLnTx/>
                <a:uFillTx/>
                <a:latin typeface="Calibri" panose="020F0502020204030204"/>
                <a:ea typeface="+mn-ea"/>
                <a:cs typeface="+mn-cs"/>
              </a:rPr>
              <a:t>Offer support at school events such as:</a:t>
            </a:r>
          </a:p>
          <a:p>
            <a:pPr marL="742950" marR="0" lvl="1" indent="-22860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2600" i="0" u="none" strike="noStrike" kern="1200" cap="none" spc="0" normalizeH="0" baseline="0" noProof="0">
                <a:ln>
                  <a:noFill/>
                </a:ln>
                <a:effectLst/>
                <a:uLnTx/>
                <a:uFillTx/>
                <a:latin typeface="Calibri" panose="020F0502020204030204"/>
                <a:ea typeface="+mn-ea"/>
                <a:cs typeface="+mn-cs"/>
              </a:rPr>
              <a:t>Year 7 </a:t>
            </a:r>
            <a:r>
              <a:rPr kumimoji="0" lang="en-US" sz="2600" i="0" u="none" strike="noStrike" kern="1200" cap="none" spc="0" normalizeH="0" baseline="0" noProof="0" err="1">
                <a:ln>
                  <a:noFill/>
                </a:ln>
                <a:effectLst/>
                <a:uLnTx/>
                <a:uFillTx/>
                <a:latin typeface="Calibri" panose="020F0502020204030204"/>
                <a:ea typeface="+mn-ea"/>
                <a:cs typeface="+mn-cs"/>
              </a:rPr>
              <a:t>Disglo</a:t>
            </a:r>
            <a:r>
              <a:rPr kumimoji="0" lang="en-US" sz="2600" i="0" u="none" strike="noStrike" kern="1200" cap="none" spc="0" normalizeH="0" baseline="0" noProof="0">
                <a:ln>
                  <a:noFill/>
                </a:ln>
                <a:effectLst/>
                <a:uLnTx/>
                <a:uFillTx/>
                <a:latin typeface="Calibri" panose="020F0502020204030204"/>
                <a:ea typeface="+mn-ea"/>
                <a:cs typeface="+mn-cs"/>
              </a:rPr>
              <a:t> (Oct/Nov)</a:t>
            </a:r>
          </a:p>
          <a:p>
            <a:pPr marL="742950" marR="0" lvl="1" indent="-22860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2600" i="0" u="none" strike="noStrike" kern="1200" cap="none" spc="0" normalizeH="0" baseline="0" noProof="0">
                <a:ln>
                  <a:noFill/>
                </a:ln>
                <a:effectLst/>
                <a:uLnTx/>
                <a:uFillTx/>
                <a:latin typeface="Calibri" panose="020F0502020204030204"/>
                <a:ea typeface="+mn-ea"/>
                <a:cs typeface="+mn-cs"/>
              </a:rPr>
              <a:t>Christmas Fair (Dec)</a:t>
            </a:r>
          </a:p>
          <a:p>
            <a:pPr marL="742950" marR="0" lvl="1" indent="-22860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2600" i="0" u="none" strike="noStrike" kern="1200" cap="none" spc="0" normalizeH="0" baseline="0" noProof="0">
                <a:ln>
                  <a:noFill/>
                </a:ln>
                <a:effectLst/>
                <a:uLnTx/>
                <a:uFillTx/>
                <a:latin typeface="Calibri" panose="020F0502020204030204"/>
                <a:ea typeface="+mn-ea"/>
                <a:cs typeface="+mn-cs"/>
              </a:rPr>
              <a:t>Spring Ball (Mar)</a:t>
            </a:r>
          </a:p>
          <a:p>
            <a:pPr marL="742950" marR="0" lvl="1" indent="-22860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2600" i="0" u="none" strike="noStrike" kern="1200" cap="none" spc="0" normalizeH="0" baseline="0" noProof="0">
                <a:ln>
                  <a:noFill/>
                </a:ln>
                <a:effectLst/>
                <a:uLnTx/>
                <a:uFillTx/>
                <a:latin typeface="Calibri" panose="020F0502020204030204"/>
                <a:ea typeface="+mn-ea"/>
                <a:cs typeface="+mn-cs"/>
              </a:rPr>
              <a:t>Summer Plant Sale (Apr-May)</a:t>
            </a:r>
          </a:p>
          <a:p>
            <a:pPr marL="342900" marR="0" lvl="0" indent="-285750" algn="l" defTabSz="914400" rtl="0" eaLnBrk="1" fontAlgn="auto" latinLnBrk="0" hangingPunct="1">
              <a:lnSpc>
                <a:spcPct val="120000"/>
              </a:lnSpc>
              <a:spcBef>
                <a:spcPts val="0"/>
              </a:spcBef>
              <a:spcAft>
                <a:spcPts val="600"/>
              </a:spcAft>
              <a:buClrTx/>
              <a:buSzTx/>
              <a:buFont typeface="Wingdings" panose="05000000000000000000" pitchFamily="2" charset="2"/>
              <a:buChar char="ü"/>
              <a:tabLst/>
              <a:defRPr/>
            </a:pPr>
            <a:r>
              <a:rPr kumimoji="0" lang="en-US" sz="2600" i="0" u="none" strike="noStrike" kern="1200" cap="none" spc="0" normalizeH="0" baseline="0" noProof="0">
                <a:ln>
                  <a:noFill/>
                </a:ln>
                <a:effectLst/>
                <a:uLnTx/>
                <a:uFillTx/>
                <a:latin typeface="Calibri" panose="020F0502020204030204"/>
                <a:ea typeface="+mn-ea"/>
                <a:cs typeface="+mn-cs"/>
              </a:rPr>
              <a:t>Help provide refreshments at parent’s evenings, concerts and theatre productions</a:t>
            </a:r>
          </a:p>
          <a:p>
            <a:pPr marL="342900" marR="0" lvl="0" indent="-285750" algn="l" defTabSz="914400" rtl="0" eaLnBrk="1" fontAlgn="auto" latinLnBrk="0" hangingPunct="1">
              <a:lnSpc>
                <a:spcPct val="120000"/>
              </a:lnSpc>
              <a:spcBef>
                <a:spcPts val="0"/>
              </a:spcBef>
              <a:spcAft>
                <a:spcPts val="600"/>
              </a:spcAft>
              <a:buClrTx/>
              <a:buSzTx/>
              <a:buFont typeface="Wingdings" panose="05000000000000000000" pitchFamily="2" charset="2"/>
              <a:buChar char="ü"/>
              <a:tabLst/>
              <a:defRPr/>
            </a:pPr>
            <a:r>
              <a:rPr kumimoji="0" lang="en-US" sz="2600" i="0" u="none" strike="noStrike" kern="1200" cap="none" spc="0" normalizeH="0" baseline="0" noProof="0">
                <a:ln>
                  <a:noFill/>
                </a:ln>
                <a:effectLst/>
                <a:uLnTx/>
                <a:uFillTx/>
                <a:latin typeface="Calibri" panose="020F0502020204030204"/>
                <a:ea typeface="+mn-ea"/>
                <a:cs typeface="+mn-cs"/>
              </a:rPr>
              <a:t>Join the Management Committee:  </a:t>
            </a:r>
            <a:r>
              <a:rPr kumimoji="0" lang="en-US" sz="2600" i="1" u="none" strike="noStrike" kern="1200" cap="none" spc="0" normalizeH="0" baseline="0" noProof="0">
                <a:ln>
                  <a:noFill/>
                </a:ln>
                <a:effectLst/>
                <a:uLnTx/>
                <a:uFillTx/>
                <a:latin typeface="Calibri" panose="020F0502020204030204"/>
                <a:ea typeface="+mn-ea"/>
                <a:cs typeface="+mn-cs"/>
              </a:rPr>
              <a:t>We meet every 2</a:t>
            </a:r>
            <a:r>
              <a:rPr kumimoji="0" lang="en-US" sz="2600" i="1" u="none" strike="noStrike" kern="1200" cap="none" spc="0" normalizeH="0" baseline="30000" noProof="0">
                <a:ln>
                  <a:noFill/>
                </a:ln>
                <a:effectLst/>
                <a:uLnTx/>
                <a:uFillTx/>
                <a:latin typeface="Calibri" panose="020F0502020204030204"/>
                <a:ea typeface="+mn-ea"/>
                <a:cs typeface="+mn-cs"/>
              </a:rPr>
              <a:t>nd</a:t>
            </a:r>
            <a:r>
              <a:rPr kumimoji="0" lang="en-US" sz="2600" i="1" u="none" strike="noStrike" kern="1200" cap="none" spc="0" normalizeH="0" baseline="0" noProof="0">
                <a:ln>
                  <a:noFill/>
                </a:ln>
                <a:effectLst/>
                <a:uLnTx/>
                <a:uFillTx/>
                <a:latin typeface="Calibri" panose="020F0502020204030204"/>
                <a:ea typeface="+mn-ea"/>
                <a:cs typeface="+mn-cs"/>
              </a:rPr>
              <a:t> Thursday monthly 7pm-8pm in the Sixth Form Centre</a:t>
            </a:r>
          </a:p>
          <a:p>
            <a:pPr marL="354013" marR="0" lvl="0" indent="0" algn="l" defTabSz="914400" rtl="0" eaLnBrk="1" fontAlgn="auto" latinLnBrk="0" hangingPunct="1">
              <a:lnSpc>
                <a:spcPct val="90000"/>
              </a:lnSpc>
              <a:spcBef>
                <a:spcPts val="0"/>
              </a:spcBef>
              <a:spcAft>
                <a:spcPts val="600"/>
              </a:spcAft>
              <a:buClrTx/>
              <a:buSzTx/>
              <a:buFontTx/>
              <a:buNone/>
              <a:tabLst/>
              <a:defRPr/>
            </a:pPr>
            <a:endParaRPr kumimoji="0" lang="en-US" sz="2400" i="1" u="none" strike="noStrike" kern="1200" cap="none" spc="0" normalizeH="0" baseline="0" noProof="0">
              <a:ln>
                <a:noFill/>
              </a:ln>
              <a:effectLst/>
              <a:highlight>
                <a:srgbClr val="800000"/>
              </a:highligh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300" b="0" i="0" u="none" strike="noStrike" kern="1200" cap="none" spc="0" normalizeH="0" baseline="0" noProof="0">
              <a:ln>
                <a:noFill/>
              </a:ln>
              <a:solidFill>
                <a:schemeClr val="bg1"/>
              </a:solidFill>
              <a:effectLst/>
              <a:uLnTx/>
              <a:uFillTx/>
              <a:latin typeface="Calibri" panose="020F0502020204030204"/>
              <a:ea typeface="+mn-ea"/>
              <a:cs typeface="+mn-cs"/>
            </a:endParaRPr>
          </a:p>
        </p:txBody>
      </p:sp>
      <p:pic>
        <p:nvPicPr>
          <p:cNvPr id="5" name="Content Placeholder 4" descr="A picture containing text&#10;&#10;Description automatically generated">
            <a:extLst>
              <a:ext uri="{FF2B5EF4-FFF2-40B4-BE49-F238E27FC236}">
                <a16:creationId xmlns:a16="http://schemas.microsoft.com/office/drawing/2014/main" id="{3BB84032-631C-42F7-8337-F5A791FD31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84057" y="624923"/>
            <a:ext cx="3796790" cy="3832949"/>
          </a:xfrm>
          <a:prstGeom prst="rect">
            <a:avLst/>
          </a:prstGeom>
        </p:spPr>
      </p:pic>
      <p:sp>
        <p:nvSpPr>
          <p:cNvPr id="12" name="TextBox 11">
            <a:extLst>
              <a:ext uri="{FF2B5EF4-FFF2-40B4-BE49-F238E27FC236}">
                <a16:creationId xmlns:a16="http://schemas.microsoft.com/office/drawing/2014/main" id="{D38F1A54-EE7E-4D06-BF24-F033E3C332A2}"/>
              </a:ext>
            </a:extLst>
          </p:cNvPr>
          <p:cNvSpPr txBox="1"/>
          <p:nvPr/>
        </p:nvSpPr>
        <p:spPr>
          <a:xfrm>
            <a:off x="7764651" y="4636647"/>
            <a:ext cx="3916196" cy="923330"/>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a:ln>
                  <a:noFill/>
                </a:ln>
                <a:solidFill>
                  <a:srgbClr val="E9B220"/>
                </a:solidFill>
                <a:effectLst/>
                <a:uLnTx/>
                <a:uFillTx/>
                <a:latin typeface="Calibri" panose="020F0502020204030204"/>
                <a:ea typeface="+mn-ea"/>
                <a:cs typeface="+mn-cs"/>
              </a:rPr>
              <a:t>For more information or to join the PTFA WhatsApp group, please contact: </a:t>
            </a:r>
            <a:r>
              <a:rPr kumimoji="0" lang="en-US" sz="2000" b="1" i="1" u="none" strike="noStrike" kern="1200" cap="none" spc="0" normalizeH="0" baseline="0" noProof="0">
                <a:ln>
                  <a:noFill/>
                </a:ln>
                <a:solidFill>
                  <a:srgbClr val="E9B220"/>
                </a:solidFill>
                <a:effectLst/>
                <a:uLnTx/>
                <a:uFillTx/>
                <a:latin typeface="Calibri" panose="020F0502020204030204"/>
                <a:ea typeface="+mn-ea"/>
                <a:cs typeface="+mn-cs"/>
              </a:rPr>
              <a:t>info@cromptonhouse.org</a:t>
            </a:r>
          </a:p>
        </p:txBody>
      </p:sp>
      <p:sp>
        <p:nvSpPr>
          <p:cNvPr id="14" name="TextBox 13">
            <a:extLst>
              <a:ext uri="{FF2B5EF4-FFF2-40B4-BE49-F238E27FC236}">
                <a16:creationId xmlns:a16="http://schemas.microsoft.com/office/drawing/2014/main" id="{121E6A47-04AD-4CF7-939F-2AADB37BD48D}"/>
              </a:ext>
            </a:extLst>
          </p:cNvPr>
          <p:cNvSpPr txBox="1"/>
          <p:nvPr/>
        </p:nvSpPr>
        <p:spPr>
          <a:xfrm>
            <a:off x="213405" y="5041619"/>
            <a:ext cx="6776674" cy="867930"/>
          </a:xfrm>
          <a:prstGeom prst="rect">
            <a:avLst/>
          </a:prstGeom>
          <a:noFill/>
        </p:spPr>
        <p:txBody>
          <a:bodyPr wrap="square">
            <a:spAutoFit/>
          </a:bodyPr>
          <a:lstStyle/>
          <a:p>
            <a:pPr marL="354013" marR="0" lvl="0" indent="0"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FFC000"/>
                </a:solidFill>
                <a:effectLst/>
                <a:uLnTx/>
                <a:uFillTx/>
                <a:latin typeface="Calibri" panose="020F0502020204030204"/>
                <a:ea typeface="+mn-ea"/>
                <a:cs typeface="+mn-cs"/>
              </a:rPr>
              <a:t>Raising funds to support the education and enrichment opportunities of our children</a:t>
            </a:r>
          </a:p>
        </p:txBody>
      </p:sp>
    </p:spTree>
    <p:extLst>
      <p:ext uri="{BB962C8B-B14F-4D97-AF65-F5344CB8AC3E}">
        <p14:creationId xmlns:p14="http://schemas.microsoft.com/office/powerpoint/2010/main" val="24095452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857A6-76A9-4EDC-891D-E6F3D22CB2B8}"/>
              </a:ext>
            </a:extLst>
          </p:cNvPr>
          <p:cNvSpPr>
            <a:spLocks noGrp="1"/>
          </p:cNvSpPr>
          <p:nvPr>
            <p:ph type="title"/>
          </p:nvPr>
        </p:nvSpPr>
        <p:spPr/>
        <p:txBody>
          <a:bodyPr>
            <a:normAutofit fontScale="90000"/>
          </a:bodyPr>
          <a:lstStyle/>
          <a:p>
            <a:pPr algn="ctr"/>
            <a:r>
              <a:rPr lang="en-GB" sz="4800" b="1"/>
              <a:t>Bronze award for students </a:t>
            </a:r>
            <a:r>
              <a:rPr lang="en-GB" sz="4800"/>
              <a:t>– 300 positives</a:t>
            </a:r>
            <a:endParaRPr lang="en-GB" sz="4800" b="1"/>
          </a:p>
        </p:txBody>
      </p:sp>
      <p:graphicFrame>
        <p:nvGraphicFramePr>
          <p:cNvPr id="5" name="Content Placeholder 2">
            <a:extLst>
              <a:ext uri="{FF2B5EF4-FFF2-40B4-BE49-F238E27FC236}">
                <a16:creationId xmlns:a16="http://schemas.microsoft.com/office/drawing/2014/main" id="{CDB14698-C8CF-44F1-1E8C-8F8CDA66641B}"/>
              </a:ext>
            </a:extLst>
          </p:cNvPr>
          <p:cNvGraphicFramePr>
            <a:graphicFrameLocks noGrp="1"/>
          </p:cNvGraphicFramePr>
          <p:nvPr>
            <p:ph idx="1"/>
            <p:extLst>
              <p:ext uri="{D42A27DB-BD31-4B8C-83A1-F6EECF244321}">
                <p14:modId xmlns:p14="http://schemas.microsoft.com/office/powerpoint/2010/main" val="3670849686"/>
              </p:ext>
            </p:extLst>
          </p:nvPr>
        </p:nvGraphicFramePr>
        <p:xfrm>
          <a:off x="838200" y="1825625"/>
          <a:ext cx="10515600" cy="4895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65471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857A6-76A9-4EDC-891D-E6F3D22CB2B8}"/>
              </a:ext>
            </a:extLst>
          </p:cNvPr>
          <p:cNvSpPr>
            <a:spLocks noGrp="1"/>
          </p:cNvSpPr>
          <p:nvPr>
            <p:ph type="title"/>
          </p:nvPr>
        </p:nvSpPr>
        <p:spPr/>
        <p:txBody>
          <a:bodyPr>
            <a:normAutofit fontScale="90000"/>
          </a:bodyPr>
          <a:lstStyle/>
          <a:p>
            <a:pPr algn="ctr"/>
            <a:r>
              <a:rPr lang="en-GB" sz="4800"/>
              <a:t>Silver</a:t>
            </a:r>
            <a:r>
              <a:rPr lang="en-GB" sz="4800" b="1"/>
              <a:t> award for students </a:t>
            </a:r>
            <a:r>
              <a:rPr lang="en-GB" sz="4800"/>
              <a:t>– 400 positives</a:t>
            </a:r>
            <a:endParaRPr lang="en-GB" sz="4800" b="1"/>
          </a:p>
        </p:txBody>
      </p:sp>
      <p:graphicFrame>
        <p:nvGraphicFramePr>
          <p:cNvPr id="5" name="Content Placeholder 2">
            <a:extLst>
              <a:ext uri="{FF2B5EF4-FFF2-40B4-BE49-F238E27FC236}">
                <a16:creationId xmlns:a16="http://schemas.microsoft.com/office/drawing/2014/main" id="{CDB14698-C8CF-44F1-1E8C-8F8CDA66641B}"/>
              </a:ext>
            </a:extLst>
          </p:cNvPr>
          <p:cNvGraphicFramePr>
            <a:graphicFrameLocks noGrp="1"/>
          </p:cNvGraphicFramePr>
          <p:nvPr>
            <p:ph idx="1"/>
            <p:extLst>
              <p:ext uri="{D42A27DB-BD31-4B8C-83A1-F6EECF244321}">
                <p14:modId xmlns:p14="http://schemas.microsoft.com/office/powerpoint/2010/main" val="1143998751"/>
              </p:ext>
            </p:extLst>
          </p:nvPr>
        </p:nvGraphicFramePr>
        <p:xfrm>
          <a:off x="838200" y="1825625"/>
          <a:ext cx="10515600" cy="4895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56113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5B6F1-64F7-4B0E-8D9C-81058C6B0132}"/>
              </a:ext>
            </a:extLst>
          </p:cNvPr>
          <p:cNvSpPr>
            <a:spLocks noGrp="1"/>
          </p:cNvSpPr>
          <p:nvPr>
            <p:ph type="title"/>
          </p:nvPr>
        </p:nvSpPr>
        <p:spPr/>
        <p:txBody>
          <a:bodyPr>
            <a:normAutofit/>
          </a:bodyPr>
          <a:lstStyle/>
          <a:p>
            <a:pPr algn="ctr"/>
            <a:r>
              <a:rPr lang="en-GB" sz="4300" b="1">
                <a:solidFill>
                  <a:srgbClr val="FFC000"/>
                </a:solidFill>
              </a:rPr>
              <a:t>Gold award for students </a:t>
            </a:r>
            <a:r>
              <a:rPr lang="en-GB" sz="4300">
                <a:solidFill>
                  <a:srgbClr val="FFC000"/>
                </a:solidFill>
              </a:rPr>
              <a:t>500 positives</a:t>
            </a:r>
            <a:endParaRPr lang="en-GB" sz="4300" b="1">
              <a:solidFill>
                <a:schemeClr val="accent2"/>
              </a:solidFill>
            </a:endParaRPr>
          </a:p>
        </p:txBody>
      </p:sp>
      <p:graphicFrame>
        <p:nvGraphicFramePr>
          <p:cNvPr id="5" name="Content Placeholder 2">
            <a:extLst>
              <a:ext uri="{FF2B5EF4-FFF2-40B4-BE49-F238E27FC236}">
                <a16:creationId xmlns:a16="http://schemas.microsoft.com/office/drawing/2014/main" id="{E4EFDC4A-6FF3-7AD9-818F-64D7CCB4BEC3}"/>
              </a:ext>
            </a:extLst>
          </p:cNvPr>
          <p:cNvGraphicFramePr>
            <a:graphicFrameLocks noGrp="1"/>
          </p:cNvGraphicFramePr>
          <p:nvPr>
            <p:ph idx="1"/>
            <p:extLst>
              <p:ext uri="{D42A27DB-BD31-4B8C-83A1-F6EECF244321}">
                <p14:modId xmlns:p14="http://schemas.microsoft.com/office/powerpoint/2010/main" val="3707434995"/>
              </p:ext>
            </p:extLst>
          </p:nvPr>
        </p:nvGraphicFramePr>
        <p:xfrm>
          <a:off x="838200" y="1825625"/>
          <a:ext cx="10515600" cy="4895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80649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5B6F1-64F7-4B0E-8D9C-81058C6B0132}"/>
              </a:ext>
            </a:extLst>
          </p:cNvPr>
          <p:cNvSpPr>
            <a:spLocks noGrp="1"/>
          </p:cNvSpPr>
          <p:nvPr>
            <p:ph type="title"/>
          </p:nvPr>
        </p:nvSpPr>
        <p:spPr/>
        <p:txBody>
          <a:bodyPr>
            <a:normAutofit fontScale="90000"/>
          </a:bodyPr>
          <a:lstStyle/>
          <a:p>
            <a:pPr algn="ctr"/>
            <a:r>
              <a:rPr lang="en-GB" sz="4800">
                <a:solidFill>
                  <a:srgbClr val="FFC000"/>
                </a:solidFill>
              </a:rPr>
              <a:t>Platinum award</a:t>
            </a:r>
            <a:r>
              <a:rPr lang="en-GB" sz="4800" b="1">
                <a:solidFill>
                  <a:srgbClr val="FFC000"/>
                </a:solidFill>
              </a:rPr>
              <a:t> for students – Top 15 students in every year</a:t>
            </a:r>
          </a:p>
        </p:txBody>
      </p:sp>
      <p:graphicFrame>
        <p:nvGraphicFramePr>
          <p:cNvPr id="5" name="Content Placeholder 2">
            <a:extLst>
              <a:ext uri="{FF2B5EF4-FFF2-40B4-BE49-F238E27FC236}">
                <a16:creationId xmlns:a16="http://schemas.microsoft.com/office/drawing/2014/main" id="{E4EFDC4A-6FF3-7AD9-818F-64D7CCB4BEC3}"/>
              </a:ext>
            </a:extLst>
          </p:cNvPr>
          <p:cNvGraphicFramePr>
            <a:graphicFrameLocks noGrp="1"/>
          </p:cNvGraphicFramePr>
          <p:nvPr>
            <p:ph idx="1"/>
            <p:extLst>
              <p:ext uri="{D42A27DB-BD31-4B8C-83A1-F6EECF244321}">
                <p14:modId xmlns:p14="http://schemas.microsoft.com/office/powerpoint/2010/main" val="3480713551"/>
              </p:ext>
            </p:extLst>
          </p:nvPr>
        </p:nvGraphicFramePr>
        <p:xfrm>
          <a:off x="838200" y="1825625"/>
          <a:ext cx="10515600" cy="4895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42416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D43C7-9D6A-4919-A43B-6EF689C3669F}"/>
              </a:ext>
            </a:extLst>
          </p:cNvPr>
          <p:cNvSpPr>
            <a:spLocks noGrp="1"/>
          </p:cNvSpPr>
          <p:nvPr>
            <p:ph type="title"/>
          </p:nvPr>
        </p:nvSpPr>
        <p:spPr>
          <a:xfrm>
            <a:off x="4974955" y="365125"/>
            <a:ext cx="6378844" cy="1325563"/>
          </a:xfrm>
        </p:spPr>
        <p:txBody>
          <a:bodyPr anchor="b">
            <a:normAutofit/>
          </a:bodyPr>
          <a:lstStyle/>
          <a:p>
            <a:r>
              <a:rPr lang="en-GB" sz="5400"/>
              <a:t>Student of the Week</a:t>
            </a:r>
          </a:p>
        </p:txBody>
      </p:sp>
      <p:sp>
        <p:nvSpPr>
          <p:cNvPr id="3" name="Content Placeholder 2">
            <a:extLst>
              <a:ext uri="{FF2B5EF4-FFF2-40B4-BE49-F238E27FC236}">
                <a16:creationId xmlns:a16="http://schemas.microsoft.com/office/drawing/2014/main" id="{F9414F70-5375-4D73-8033-00C088851BC7}"/>
              </a:ext>
            </a:extLst>
          </p:cNvPr>
          <p:cNvSpPr>
            <a:spLocks noGrp="1"/>
          </p:cNvSpPr>
          <p:nvPr>
            <p:ph idx="1"/>
          </p:nvPr>
        </p:nvSpPr>
        <p:spPr>
          <a:xfrm>
            <a:off x="4974956" y="1825625"/>
            <a:ext cx="6378844" cy="4895850"/>
          </a:xfrm>
        </p:spPr>
        <p:txBody>
          <a:bodyPr vert="horz" lIns="91440" tIns="45720" rIns="91440" bIns="45720" rtlCol="0" anchor="t">
            <a:normAutofit/>
          </a:bodyPr>
          <a:lstStyle/>
          <a:p>
            <a:r>
              <a:rPr lang="en-GB"/>
              <a:t>Certificate off the HOY for top achievers </a:t>
            </a:r>
          </a:p>
          <a:p>
            <a:r>
              <a:rPr lang="en-GB"/>
              <a:t>Points counted on Class Charts in positives</a:t>
            </a:r>
          </a:p>
          <a:p>
            <a:r>
              <a:rPr lang="en-GB"/>
              <a:t>Entered into rewards assembly raffle for prizes</a:t>
            </a:r>
          </a:p>
          <a:p>
            <a:r>
              <a:rPr lang="en-GB"/>
              <a:t>Phone call home from HOY/AHOY for Super Student of the Week</a:t>
            </a:r>
          </a:p>
          <a:p>
            <a:endParaRPr lang="en-GB"/>
          </a:p>
          <a:p>
            <a:pPr marL="0" indent="0">
              <a:buNone/>
            </a:pPr>
            <a:endParaRPr lang="en-GB"/>
          </a:p>
        </p:txBody>
      </p:sp>
      <p:pic>
        <p:nvPicPr>
          <p:cNvPr id="5" name="Picture 4" descr="Classroom sticker progress chart">
            <a:extLst>
              <a:ext uri="{FF2B5EF4-FFF2-40B4-BE49-F238E27FC236}">
                <a16:creationId xmlns:a16="http://schemas.microsoft.com/office/drawing/2014/main" id="{AE8A76F2-320E-8B43-F165-805721681DB8}"/>
              </a:ext>
            </a:extLst>
          </p:cNvPr>
          <p:cNvPicPr>
            <a:picLocks noChangeAspect="1"/>
          </p:cNvPicPr>
          <p:nvPr/>
        </p:nvPicPr>
        <p:blipFill rotWithShape="1">
          <a:blip r:embed="rId2"/>
          <a:srcRect l="43854" r="521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1284689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82905-3602-4BE1-88C4-A712DBAF9FEA}"/>
              </a:ext>
            </a:extLst>
          </p:cNvPr>
          <p:cNvSpPr>
            <a:spLocks noGrp="1"/>
          </p:cNvSpPr>
          <p:nvPr>
            <p:ph type="title"/>
          </p:nvPr>
        </p:nvSpPr>
        <p:spPr>
          <a:xfrm>
            <a:off x="5052446" y="365125"/>
            <a:ext cx="6301353" cy="1325563"/>
          </a:xfrm>
        </p:spPr>
        <p:txBody>
          <a:bodyPr anchor="b">
            <a:normAutofit fontScale="90000"/>
          </a:bodyPr>
          <a:lstStyle/>
          <a:p>
            <a:r>
              <a:rPr lang="en-GB" sz="5400"/>
              <a:t>Subject prize winners </a:t>
            </a:r>
          </a:p>
        </p:txBody>
      </p:sp>
      <p:sp>
        <p:nvSpPr>
          <p:cNvPr id="3" name="Content Placeholder 2">
            <a:extLst>
              <a:ext uri="{FF2B5EF4-FFF2-40B4-BE49-F238E27FC236}">
                <a16:creationId xmlns:a16="http://schemas.microsoft.com/office/drawing/2014/main" id="{07901380-CE7F-45F2-848C-3AC84CF365B7}"/>
              </a:ext>
            </a:extLst>
          </p:cNvPr>
          <p:cNvSpPr>
            <a:spLocks noGrp="1"/>
          </p:cNvSpPr>
          <p:nvPr>
            <p:ph idx="1"/>
          </p:nvPr>
        </p:nvSpPr>
        <p:spPr>
          <a:xfrm>
            <a:off x="5052446" y="1825625"/>
            <a:ext cx="6301354" cy="2126443"/>
          </a:xfrm>
        </p:spPr>
        <p:txBody>
          <a:bodyPr vert="horz" lIns="91440" tIns="45720" rIns="91440" bIns="45720" rtlCol="0" anchor="t">
            <a:normAutofit/>
          </a:bodyPr>
          <a:lstStyle/>
          <a:p>
            <a:r>
              <a:rPr lang="en-GB" sz="3200"/>
              <a:t>Rewards breakfast with a free breakfast and entered into a raffle prize as they attend the breakfast and can bring a friend</a:t>
            </a:r>
          </a:p>
        </p:txBody>
      </p:sp>
      <p:pic>
        <p:nvPicPr>
          <p:cNvPr id="5" name="Picture 4" descr="Tray of takeaway coffees">
            <a:extLst>
              <a:ext uri="{FF2B5EF4-FFF2-40B4-BE49-F238E27FC236}">
                <a16:creationId xmlns:a16="http://schemas.microsoft.com/office/drawing/2014/main" id="{61A33AA3-F912-54B1-1C14-691026C4B74D}"/>
              </a:ext>
            </a:extLst>
          </p:cNvPr>
          <p:cNvPicPr>
            <a:picLocks noChangeAspect="1"/>
          </p:cNvPicPr>
          <p:nvPr/>
        </p:nvPicPr>
        <p:blipFill rotWithShape="1">
          <a:blip r:embed="rId2"/>
          <a:srcRect l="24989" r="29679"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16693517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FF496-74EE-4172-9B1D-EC88A7D3AB35}"/>
              </a:ext>
            </a:extLst>
          </p:cNvPr>
          <p:cNvSpPr>
            <a:spLocks noGrp="1"/>
          </p:cNvSpPr>
          <p:nvPr>
            <p:ph type="title"/>
          </p:nvPr>
        </p:nvSpPr>
        <p:spPr>
          <a:xfrm>
            <a:off x="5052446" y="365125"/>
            <a:ext cx="6301353" cy="1325563"/>
          </a:xfrm>
        </p:spPr>
        <p:txBody>
          <a:bodyPr anchor="b">
            <a:normAutofit/>
          </a:bodyPr>
          <a:lstStyle/>
          <a:p>
            <a:r>
              <a:rPr lang="en-GB" sz="5400"/>
              <a:t>New rewards prizes</a:t>
            </a:r>
          </a:p>
        </p:txBody>
      </p:sp>
      <p:sp>
        <p:nvSpPr>
          <p:cNvPr id="3" name="Content Placeholder 2">
            <a:extLst>
              <a:ext uri="{FF2B5EF4-FFF2-40B4-BE49-F238E27FC236}">
                <a16:creationId xmlns:a16="http://schemas.microsoft.com/office/drawing/2014/main" id="{7CF23E97-A7E7-4B79-A754-F92A71861CCE}"/>
              </a:ext>
            </a:extLst>
          </p:cNvPr>
          <p:cNvSpPr>
            <a:spLocks noGrp="1"/>
          </p:cNvSpPr>
          <p:nvPr>
            <p:ph idx="1"/>
          </p:nvPr>
        </p:nvSpPr>
        <p:spPr>
          <a:xfrm>
            <a:off x="5052446" y="1825625"/>
            <a:ext cx="6301353" cy="4895850"/>
          </a:xfrm>
        </p:spPr>
        <p:txBody>
          <a:bodyPr>
            <a:normAutofit fontScale="92500" lnSpcReduction="10000"/>
          </a:bodyPr>
          <a:lstStyle/>
          <a:p>
            <a:r>
              <a:rPr lang="en-GB"/>
              <a:t>Extra curricular rewards for most positives – broken down to Music, Sport, Drama, D of E</a:t>
            </a:r>
          </a:p>
          <a:p>
            <a:r>
              <a:rPr lang="en-GB"/>
              <a:t>Leadership rewards for most positives – prefects, student council prize, charity work</a:t>
            </a:r>
          </a:p>
          <a:p>
            <a:r>
              <a:rPr lang="en-GB"/>
              <a:t>Excellent classwork</a:t>
            </a:r>
          </a:p>
          <a:p>
            <a:r>
              <a:rPr lang="en-GB"/>
              <a:t>Learn </a:t>
            </a:r>
          </a:p>
          <a:p>
            <a:r>
              <a:rPr lang="en-GB"/>
              <a:t>Excellent homework</a:t>
            </a:r>
          </a:p>
          <a:p>
            <a:r>
              <a:rPr lang="en-GB"/>
              <a:t>School Ethos</a:t>
            </a:r>
          </a:p>
          <a:p>
            <a:r>
              <a:rPr lang="en-GB"/>
              <a:t>Student of the Week points</a:t>
            </a:r>
          </a:p>
          <a:p>
            <a:endParaRPr lang="en-GB"/>
          </a:p>
          <a:p>
            <a:endParaRPr lang="en-GB"/>
          </a:p>
        </p:txBody>
      </p:sp>
      <p:pic>
        <p:nvPicPr>
          <p:cNvPr id="5" name="Picture 4" descr="Classroom sticker progress chart">
            <a:extLst>
              <a:ext uri="{FF2B5EF4-FFF2-40B4-BE49-F238E27FC236}">
                <a16:creationId xmlns:a16="http://schemas.microsoft.com/office/drawing/2014/main" id="{1803F379-CD55-09D4-020F-150232BBFC6A}"/>
              </a:ext>
            </a:extLst>
          </p:cNvPr>
          <p:cNvPicPr>
            <a:picLocks noChangeAspect="1"/>
          </p:cNvPicPr>
          <p:nvPr/>
        </p:nvPicPr>
        <p:blipFill rotWithShape="1">
          <a:blip r:embed="rId2"/>
          <a:srcRect l="43854" r="521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9841416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89C3220-A137-5FC6-6E6E-7E93A52DA888}"/>
              </a:ext>
            </a:extLst>
          </p:cNvPr>
          <p:cNvPicPr>
            <a:picLocks noGrp="1" noChangeAspect="1"/>
          </p:cNvPicPr>
          <p:nvPr>
            <p:ph idx="1"/>
          </p:nvPr>
        </p:nvPicPr>
        <p:blipFill rotWithShape="1">
          <a:blip r:embed="rId2"/>
          <a:srcRect l="41750" t="9486" r="23404" b="6238"/>
          <a:stretch/>
        </p:blipFill>
        <p:spPr>
          <a:xfrm>
            <a:off x="2178686" y="183380"/>
            <a:ext cx="8965564" cy="6424240"/>
          </a:xfrm>
          <a:prstGeom prst="rect">
            <a:avLst/>
          </a:prstGeom>
        </p:spPr>
      </p:pic>
    </p:spTree>
    <p:extLst>
      <p:ext uri="{BB962C8B-B14F-4D97-AF65-F5344CB8AC3E}">
        <p14:creationId xmlns:p14="http://schemas.microsoft.com/office/powerpoint/2010/main" val="17828193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C533DC-A5AC-AC26-870A-C8A26639B8F9}"/>
              </a:ext>
            </a:extLst>
          </p:cNvPr>
          <p:cNvSpPr>
            <a:spLocks noGrp="1"/>
          </p:cNvSpPr>
          <p:nvPr>
            <p:ph type="ctrTitle"/>
          </p:nvPr>
        </p:nvSpPr>
        <p:spPr>
          <a:xfrm>
            <a:off x="1524000" y="1830614"/>
            <a:ext cx="9144000" cy="3196771"/>
          </a:xfrm>
        </p:spPr>
        <p:txBody>
          <a:bodyPr>
            <a:normAutofit fontScale="90000"/>
          </a:bodyPr>
          <a:lstStyle/>
          <a:p>
            <a:r>
              <a:rPr lang="en-GB"/>
              <a:t>Thank you</a:t>
            </a:r>
            <a:br>
              <a:rPr lang="en-GB"/>
            </a:br>
            <a:br>
              <a:rPr lang="en-GB"/>
            </a:br>
            <a:r>
              <a:rPr lang="en-GB"/>
              <a:t>Please see a member of staff if you have any questions.</a:t>
            </a:r>
            <a:endParaRPr lang="en-GB" sz="4000"/>
          </a:p>
        </p:txBody>
      </p:sp>
      <p:pic>
        <p:nvPicPr>
          <p:cNvPr id="1026" name="Picture 2" descr="Crompton House C of E – Crompton House Trust">
            <a:extLst>
              <a:ext uri="{FF2B5EF4-FFF2-40B4-BE49-F238E27FC236}">
                <a16:creationId xmlns:a16="http://schemas.microsoft.com/office/drawing/2014/main" id="{65A047B2-EC16-C388-51EA-B4CF6EA63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9229" y="0"/>
            <a:ext cx="2372771" cy="730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1202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C533DC-A5AC-AC26-870A-C8A26639B8F9}"/>
              </a:ext>
            </a:extLst>
          </p:cNvPr>
          <p:cNvSpPr>
            <a:spLocks noGrp="1"/>
          </p:cNvSpPr>
          <p:nvPr>
            <p:ph type="ctrTitle"/>
          </p:nvPr>
        </p:nvSpPr>
        <p:spPr>
          <a:xfrm>
            <a:off x="1524000" y="1830614"/>
            <a:ext cx="9144000" cy="3196771"/>
          </a:xfrm>
        </p:spPr>
        <p:txBody>
          <a:bodyPr>
            <a:normAutofit fontScale="90000"/>
          </a:bodyPr>
          <a:lstStyle/>
          <a:p>
            <a:r>
              <a:rPr lang="en-GB"/>
              <a:t>Class Charts</a:t>
            </a:r>
            <a:br>
              <a:rPr lang="en-GB"/>
            </a:br>
            <a:br>
              <a:rPr lang="en-GB"/>
            </a:br>
            <a:r>
              <a:rPr lang="en-GB"/>
              <a:t>Ms S. Clough</a:t>
            </a:r>
            <a:br>
              <a:rPr lang="en-GB"/>
            </a:br>
            <a:r>
              <a:rPr lang="en-GB" sz="4000"/>
              <a:t>Assistant Headteacher and Head of Year 7</a:t>
            </a:r>
          </a:p>
        </p:txBody>
      </p:sp>
      <p:pic>
        <p:nvPicPr>
          <p:cNvPr id="1026" name="Picture 2" descr="Crompton House C of E – Crompton House Trust">
            <a:extLst>
              <a:ext uri="{FF2B5EF4-FFF2-40B4-BE49-F238E27FC236}">
                <a16:creationId xmlns:a16="http://schemas.microsoft.com/office/drawing/2014/main" id="{65A047B2-EC16-C388-51EA-B4CF6EA63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9229" y="0"/>
            <a:ext cx="2372771" cy="730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70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EE91E7-3289-48D9-3B28-7EF0EE2F4880}"/>
              </a:ext>
            </a:extLst>
          </p:cNvPr>
          <p:cNvPicPr>
            <a:picLocks noChangeAspect="1"/>
          </p:cNvPicPr>
          <p:nvPr/>
        </p:nvPicPr>
        <p:blipFill>
          <a:blip r:embed="rId2"/>
          <a:stretch>
            <a:fillRect/>
          </a:stretch>
        </p:blipFill>
        <p:spPr>
          <a:xfrm>
            <a:off x="541092" y="983026"/>
            <a:ext cx="7202405" cy="5360624"/>
          </a:xfrm>
          <a:prstGeom prst="rect">
            <a:avLst/>
          </a:prstGeom>
        </p:spPr>
      </p:pic>
      <p:pic>
        <p:nvPicPr>
          <p:cNvPr id="6" name="Picture 5">
            <a:extLst>
              <a:ext uri="{FF2B5EF4-FFF2-40B4-BE49-F238E27FC236}">
                <a16:creationId xmlns:a16="http://schemas.microsoft.com/office/drawing/2014/main" id="{48F64F2F-BBC1-5DDB-161C-A3ABA5FC5651}"/>
              </a:ext>
            </a:extLst>
          </p:cNvPr>
          <p:cNvPicPr>
            <a:picLocks noChangeAspect="1"/>
          </p:cNvPicPr>
          <p:nvPr/>
        </p:nvPicPr>
        <p:blipFill>
          <a:blip r:embed="rId3"/>
          <a:stretch>
            <a:fillRect/>
          </a:stretch>
        </p:blipFill>
        <p:spPr>
          <a:xfrm>
            <a:off x="7994015" y="118990"/>
            <a:ext cx="2990850" cy="6224660"/>
          </a:xfrm>
          <a:prstGeom prst="rect">
            <a:avLst/>
          </a:prstGeom>
        </p:spPr>
      </p:pic>
      <p:sp>
        <p:nvSpPr>
          <p:cNvPr id="3" name="Title 1">
            <a:extLst>
              <a:ext uri="{FF2B5EF4-FFF2-40B4-BE49-F238E27FC236}">
                <a16:creationId xmlns:a16="http://schemas.microsoft.com/office/drawing/2014/main" id="{8FA9310B-DF11-19CF-2C80-47A7F16A4158}"/>
              </a:ext>
            </a:extLst>
          </p:cNvPr>
          <p:cNvSpPr txBox="1">
            <a:spLocks/>
          </p:cNvSpPr>
          <p:nvPr/>
        </p:nvSpPr>
        <p:spPr>
          <a:xfrm>
            <a:off x="541093" y="118990"/>
            <a:ext cx="7202404" cy="767275"/>
          </a:xfrm>
          <a:prstGeom prst="roundRect">
            <a:avLst/>
          </a:prstGeom>
          <a:solidFill>
            <a:schemeClr val="tx1"/>
          </a:solidFill>
          <a:ln w="38100">
            <a:solidFill>
              <a:schemeClr val="bg1"/>
            </a:solidFill>
          </a:ln>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lang="en-GB" sz="6000" b="1" kern="1200">
                <a:solidFill>
                  <a:srgbClr val="E9B220"/>
                </a:solidFill>
                <a:latin typeface="+mj-lt"/>
                <a:ea typeface="+mj-ea"/>
                <a:cs typeface="+mj-cs"/>
              </a:defRPr>
            </a:lvl1pPr>
          </a:lstStyle>
          <a:p>
            <a:pPr algn="l"/>
            <a:r>
              <a:rPr lang="en-GB"/>
              <a:t>Class Charts</a:t>
            </a:r>
          </a:p>
        </p:txBody>
      </p:sp>
    </p:spTree>
    <p:extLst>
      <p:ext uri="{BB962C8B-B14F-4D97-AF65-F5344CB8AC3E}">
        <p14:creationId xmlns:p14="http://schemas.microsoft.com/office/powerpoint/2010/main" val="15635433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8D6D8-DD1A-6E6C-7E34-B41394652128}"/>
              </a:ext>
            </a:extLst>
          </p:cNvPr>
          <p:cNvSpPr>
            <a:spLocks noGrp="1"/>
          </p:cNvSpPr>
          <p:nvPr>
            <p:ph type="title"/>
          </p:nvPr>
        </p:nvSpPr>
        <p:spPr/>
        <p:txBody>
          <a:bodyPr/>
          <a:lstStyle/>
          <a:p>
            <a:r>
              <a:rPr lang="en-GB"/>
              <a:t>Download the app from the App Store</a:t>
            </a:r>
          </a:p>
        </p:txBody>
      </p:sp>
      <p:sp>
        <p:nvSpPr>
          <p:cNvPr id="6" name="TextBox 5">
            <a:extLst>
              <a:ext uri="{FF2B5EF4-FFF2-40B4-BE49-F238E27FC236}">
                <a16:creationId xmlns:a16="http://schemas.microsoft.com/office/drawing/2014/main" id="{64965568-DD6C-6F20-4ED2-609D498D351B}"/>
              </a:ext>
            </a:extLst>
          </p:cNvPr>
          <p:cNvSpPr txBox="1"/>
          <p:nvPr/>
        </p:nvSpPr>
        <p:spPr>
          <a:xfrm>
            <a:off x="838200" y="5513947"/>
            <a:ext cx="10515600" cy="861453"/>
          </a:xfrm>
          <a:prstGeom prst="roundRect">
            <a:avLst/>
          </a:prstGeom>
          <a:solidFill>
            <a:schemeClr val="tx1"/>
          </a:solidFill>
          <a:ln w="38100">
            <a:solidFill>
              <a:schemeClr val="bg1"/>
            </a:solidFill>
          </a:ln>
        </p:spPr>
        <p:txBody>
          <a:bodyPr vert="horz" lIns="91440" tIns="45720" rIns="91440" bIns="45720" rtlCol="0" anchor="ctr">
            <a:normAutofit/>
          </a:bodyPr>
          <a:lstStyle>
            <a:lvl1pPr>
              <a:lnSpc>
                <a:spcPct val="90000"/>
              </a:lnSpc>
              <a:spcBef>
                <a:spcPct val="0"/>
              </a:spcBef>
              <a:buNone/>
              <a:defRPr lang="en-GB" sz="4400" b="1">
                <a:solidFill>
                  <a:srgbClr val="E9B220"/>
                </a:solidFill>
                <a:latin typeface="+mj-lt"/>
                <a:ea typeface="+mj-ea"/>
                <a:cs typeface="+mj-cs"/>
              </a:defRPr>
            </a:lvl1pPr>
          </a:lstStyle>
          <a:p>
            <a:r>
              <a:rPr lang="en-GB" sz="2400"/>
              <a:t>ENTER YOUR CODE AND FOLLOW THE INSTRUCTIONS. </a:t>
            </a:r>
          </a:p>
          <a:p>
            <a:r>
              <a:rPr lang="en-GB" sz="2400"/>
              <a:t>YOUR CHILD WILL HAVE A DIFFERENT CODE!</a:t>
            </a:r>
          </a:p>
        </p:txBody>
      </p:sp>
      <p:pic>
        <p:nvPicPr>
          <p:cNvPr id="8" name="Picture 7">
            <a:extLst>
              <a:ext uri="{FF2B5EF4-FFF2-40B4-BE49-F238E27FC236}">
                <a16:creationId xmlns:a16="http://schemas.microsoft.com/office/drawing/2014/main" id="{B58B2E2F-236D-525B-A401-3EE50077828E}"/>
              </a:ext>
            </a:extLst>
          </p:cNvPr>
          <p:cNvPicPr>
            <a:picLocks noChangeAspect="1"/>
          </p:cNvPicPr>
          <p:nvPr/>
        </p:nvPicPr>
        <p:blipFill>
          <a:blip r:embed="rId2"/>
          <a:stretch>
            <a:fillRect/>
          </a:stretch>
        </p:blipFill>
        <p:spPr>
          <a:xfrm>
            <a:off x="838200" y="1771576"/>
            <a:ext cx="10515600" cy="3661483"/>
          </a:xfrm>
          <a:prstGeom prst="rect">
            <a:avLst/>
          </a:prstGeom>
        </p:spPr>
      </p:pic>
    </p:spTree>
    <p:extLst>
      <p:ext uri="{BB962C8B-B14F-4D97-AF65-F5344CB8AC3E}">
        <p14:creationId xmlns:p14="http://schemas.microsoft.com/office/powerpoint/2010/main" val="9452724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2167</Words>
  <Application>Microsoft Office PowerPoint</Application>
  <PresentationFormat>Widescreen</PresentationFormat>
  <Paragraphs>274</Paragraphs>
  <Slides>68</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68</vt:i4>
      </vt:variant>
    </vt:vector>
  </HeadingPairs>
  <TitlesOfParts>
    <vt:vector size="78" baseType="lpstr">
      <vt:lpstr>Aptos</vt:lpstr>
      <vt:lpstr>Aptos Display</vt:lpstr>
      <vt:lpstr>Arial</vt:lpstr>
      <vt:lpstr>Calibri</vt:lpstr>
      <vt:lpstr>Calibri Light</vt:lpstr>
      <vt:lpstr>Comic Sans MS</vt:lpstr>
      <vt:lpstr>The Hand Bold</vt:lpstr>
      <vt:lpstr>Times New Roman</vt:lpstr>
      <vt:lpstr>Wingdings</vt:lpstr>
      <vt:lpstr>Office Theme</vt:lpstr>
      <vt:lpstr>Welcome Please take a seat Scan the QR code to register your attendance </vt:lpstr>
      <vt:lpstr>Welcome  Mr S. Deane Assistant Headteacher – KS3</vt:lpstr>
      <vt:lpstr>Pastoral Offer  Ms S. Clough Assistant Headteacher and Head of Year 7</vt:lpstr>
      <vt:lpstr>Pastoral Care at CHS </vt:lpstr>
      <vt:lpstr>Colomendy 2025</vt:lpstr>
      <vt:lpstr>Crompton House School PTFA</vt:lpstr>
      <vt:lpstr>Class Charts  Ms S. Clough Assistant Headteacher and Head of Year 7</vt:lpstr>
      <vt:lpstr>PowerPoint Presentation</vt:lpstr>
      <vt:lpstr>Download the app from the App Store</vt:lpstr>
      <vt:lpstr>Behaviour Data</vt:lpstr>
      <vt:lpstr>Homework</vt:lpstr>
      <vt:lpstr>Detentions</vt:lpstr>
      <vt:lpstr>Attendance</vt:lpstr>
      <vt:lpstr>Timetable</vt:lpstr>
      <vt:lpstr>Classes</vt:lpstr>
      <vt:lpstr>Office365  Ms S. Clough Assistant Headteacher and Head of Year 7</vt:lpstr>
      <vt:lpstr>Office 365</vt:lpstr>
      <vt:lpstr>Log on</vt:lpstr>
      <vt:lpstr>Install your own software to PC/Mac</vt:lpstr>
      <vt:lpstr>Check emails !  Including the daily bulletin</vt:lpstr>
      <vt:lpstr>Store work done at home and school</vt:lpstr>
      <vt:lpstr>Curriculum  Mr D. Slack Associate Deputy Headteacher - Curriculum</vt:lpstr>
      <vt:lpstr>Crompton House Curriculum Policy</vt:lpstr>
      <vt:lpstr>Structure of your child’s timetable</vt:lpstr>
      <vt:lpstr>How has your child’s class been decided?</vt:lpstr>
      <vt:lpstr>How has your child’s class been decided?</vt:lpstr>
      <vt:lpstr>Year 7 Curriculum Structure 2024-25</vt:lpstr>
      <vt:lpstr>Where can I find what my child is learning? Crompton House Website</vt:lpstr>
      <vt:lpstr>Where can I find what my child is learning? Curriculum Newsletters</vt:lpstr>
      <vt:lpstr>Home Learning  Mr A. Robinson Whole School Responsibility – Home Learning</vt:lpstr>
      <vt:lpstr>What is Home Learning?</vt:lpstr>
      <vt:lpstr>What is Home Learning?</vt:lpstr>
      <vt:lpstr>What is home learning?</vt:lpstr>
      <vt:lpstr>PowerPoint Presentation</vt:lpstr>
      <vt:lpstr>Frequency and duration</vt:lpstr>
      <vt:lpstr>Homework timetable</vt:lpstr>
      <vt:lpstr>Rewards</vt:lpstr>
      <vt:lpstr>Support and sanctions</vt:lpstr>
      <vt:lpstr>PowerPoint Presentation</vt:lpstr>
      <vt:lpstr>PowerPoint Presentation</vt:lpstr>
      <vt:lpstr>Assessment and Reporting  Ms S. Clough Assistant Headteacher and Head of Year 7</vt:lpstr>
      <vt:lpstr>PowerPoint Presentation</vt:lpstr>
      <vt:lpstr>How will we report on your child’s achievement?</vt:lpstr>
      <vt:lpstr>How can you help your child prepare for their summative assessments?</vt:lpstr>
      <vt:lpstr>SEND  Mrs K. Heywood Assistant Headteacher and SENCO</vt:lpstr>
      <vt:lpstr>SEND Code of Practice 2014 (Special Educational Needs and Disabilities)</vt:lpstr>
      <vt:lpstr>Levels of need</vt:lpstr>
      <vt:lpstr>SEND Code of Practice </vt:lpstr>
      <vt:lpstr>Year 7 SEND Transition </vt:lpstr>
      <vt:lpstr>Our Aim: To enable students to become confident individuals living fulfilling lives. </vt:lpstr>
      <vt:lpstr>Every Teacher a Teacher of SEND</vt:lpstr>
      <vt:lpstr>Code of Practice </vt:lpstr>
      <vt:lpstr>Do the best we can for as many as we can as part of the norm – What works for a child with SEND, works for everyone!</vt:lpstr>
      <vt:lpstr>Levels of need</vt:lpstr>
      <vt:lpstr>PowerPoint Presentation</vt:lpstr>
      <vt:lpstr>PowerPoint Presentation</vt:lpstr>
      <vt:lpstr>PowerPoint Presentation</vt:lpstr>
      <vt:lpstr>Extra-Curricular and Rewards  Mr S. Deane Assistant Headteacher – KS3</vt:lpstr>
      <vt:lpstr>How to receive Bronze, Silver, Gold and Platinum</vt:lpstr>
      <vt:lpstr>Bronze award for students – 300 positives</vt:lpstr>
      <vt:lpstr>Silver award for students – 400 positives</vt:lpstr>
      <vt:lpstr>Gold award for students 500 positives</vt:lpstr>
      <vt:lpstr>Platinum award for students – Top 15 students in every year</vt:lpstr>
      <vt:lpstr>Student of the Week</vt:lpstr>
      <vt:lpstr>Subject prize winners </vt:lpstr>
      <vt:lpstr>New rewards prizes</vt:lpstr>
      <vt:lpstr>PowerPoint Presentation</vt:lpstr>
      <vt:lpstr>Thank you  Please see a member of staff if you have any questions.</vt:lpstr>
    </vt:vector>
  </TitlesOfParts>
  <Company>Crompton House C of E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D.Slack</dc:creator>
  <cp:lastModifiedBy>S.Clough</cp:lastModifiedBy>
  <cp:revision>1</cp:revision>
  <dcterms:created xsi:type="dcterms:W3CDTF">2024-09-09T08:07:35Z</dcterms:created>
  <dcterms:modified xsi:type="dcterms:W3CDTF">2024-09-17T07:08:11Z</dcterms:modified>
</cp:coreProperties>
</file>