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4"/>
  </p:notesMasterIdLst>
  <p:sldIdLst>
    <p:sldId id="256" r:id="rId2"/>
    <p:sldId id="273" r:id="rId3"/>
    <p:sldId id="275" r:id="rId4"/>
    <p:sldId id="935" r:id="rId5"/>
    <p:sldId id="937" r:id="rId6"/>
    <p:sldId id="2397" r:id="rId7"/>
    <p:sldId id="302" r:id="rId8"/>
    <p:sldId id="303" r:id="rId9"/>
    <p:sldId id="2398" r:id="rId10"/>
    <p:sldId id="2399" r:id="rId11"/>
    <p:sldId id="2400" r:id="rId12"/>
    <p:sldId id="2401" r:id="rId13"/>
    <p:sldId id="2402" r:id="rId14"/>
    <p:sldId id="2405" r:id="rId15"/>
    <p:sldId id="2407" r:id="rId16"/>
    <p:sldId id="276" r:id="rId17"/>
    <p:sldId id="450" r:id="rId18"/>
    <p:sldId id="2410" r:id="rId19"/>
    <p:sldId id="2412" r:id="rId20"/>
    <p:sldId id="2413" r:id="rId21"/>
    <p:sldId id="2414" r:id="rId22"/>
    <p:sldId id="2417" r:id="rId23"/>
    <p:sldId id="454" r:id="rId24"/>
    <p:sldId id="2418" r:id="rId25"/>
    <p:sldId id="2419" r:id="rId26"/>
    <p:sldId id="455" r:id="rId27"/>
    <p:sldId id="2420" r:id="rId28"/>
    <p:sldId id="2421" r:id="rId29"/>
    <p:sldId id="2422" r:id="rId30"/>
    <p:sldId id="457" r:id="rId31"/>
    <p:sldId id="453" r:id="rId32"/>
    <p:sldId id="456" r:id="rId33"/>
    <p:sldId id="277" r:id="rId34"/>
    <p:sldId id="262" r:id="rId35"/>
    <p:sldId id="263" r:id="rId36"/>
    <p:sldId id="264" r:id="rId37"/>
    <p:sldId id="266" r:id="rId38"/>
    <p:sldId id="265" r:id="rId39"/>
    <p:sldId id="2409" r:id="rId40"/>
    <p:sldId id="458" r:id="rId41"/>
    <p:sldId id="377" r:id="rId42"/>
    <p:sldId id="2415" r:id="rId43"/>
    <p:sldId id="2416" r:id="rId44"/>
    <p:sldId id="278" r:id="rId45"/>
    <p:sldId id="539" r:id="rId46"/>
    <p:sldId id="580" r:id="rId47"/>
    <p:sldId id="541" r:id="rId48"/>
    <p:sldId id="579" r:id="rId49"/>
    <p:sldId id="577" r:id="rId50"/>
    <p:sldId id="578" r:id="rId51"/>
    <p:sldId id="584" r:id="rId52"/>
    <p:sldId id="585" r:id="rId53"/>
    <p:sldId id="586" r:id="rId54"/>
    <p:sldId id="587" r:id="rId55"/>
    <p:sldId id="543" r:id="rId56"/>
    <p:sldId id="581" r:id="rId57"/>
    <p:sldId id="582" r:id="rId58"/>
    <p:sldId id="588" r:id="rId59"/>
    <p:sldId id="589" r:id="rId60"/>
    <p:sldId id="583" r:id="rId61"/>
    <p:sldId id="559" r:id="rId62"/>
    <p:sldId id="560" r:id="rId63"/>
    <p:sldId id="573" r:id="rId64"/>
    <p:sldId id="574" r:id="rId65"/>
    <p:sldId id="279" r:id="rId66"/>
    <p:sldId id="601" r:id="rId67"/>
    <p:sldId id="591" r:id="rId68"/>
    <p:sldId id="259" r:id="rId69"/>
    <p:sldId id="592" r:id="rId70"/>
    <p:sldId id="289" r:id="rId71"/>
    <p:sldId id="593" r:id="rId72"/>
    <p:sldId id="594" r:id="rId73"/>
    <p:sldId id="288" r:id="rId74"/>
    <p:sldId id="595" r:id="rId75"/>
    <p:sldId id="290" r:id="rId76"/>
    <p:sldId id="287" r:id="rId77"/>
    <p:sldId id="280" r:id="rId78"/>
    <p:sldId id="596" r:id="rId79"/>
    <p:sldId id="597" r:id="rId80"/>
    <p:sldId id="2408" r:id="rId81"/>
    <p:sldId id="598" r:id="rId82"/>
    <p:sldId id="599" r:id="rId83"/>
    <p:sldId id="269" r:id="rId84"/>
    <p:sldId id="600" r:id="rId85"/>
    <p:sldId id="268" r:id="rId86"/>
    <p:sldId id="281" r:id="rId87"/>
    <p:sldId id="925" r:id="rId88"/>
    <p:sldId id="926" r:id="rId89"/>
    <p:sldId id="927" r:id="rId90"/>
    <p:sldId id="928" r:id="rId91"/>
    <p:sldId id="929" r:id="rId92"/>
    <p:sldId id="2404" r:id="rId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B220"/>
    <a:srgbClr val="45525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74FB1B-2CCB-56B8-00F3-80FEE3BA445C}" v="2" dt="2025-09-24T07:38:47.865"/>
    <p1510:client id="{400C729F-3213-4308-87F9-75D74482C0D1}" v="1" dt="2025-09-24T16:26:32.406"/>
    <p1510:client id="{508587A8-30B8-EB2B-25F7-8A7FAF0C10B3}" v="12" dt="2025-09-24T17:42:38.496"/>
    <p1510:client id="{6A4EE6EB-7CA1-CB09-1380-BD9CC56721A2}" v="206" dt="2025-09-24T10:12:20.970"/>
    <p1510:client id="{C9836CA0-5177-48CF-97E7-AA6540965C5A}" v="649" dt="2025-09-24T10:12:19.640"/>
    <p1510:client id="{E2F978DE-C164-5147-D561-A7212CA58252}" v="443" dt="2025-09-24T10:10:10.7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Pacey" userId="S::d.pacey@cromptonhouse.org::ff3bbf4a-746c-4825-bbd5-c58ae9c60fe0" providerId="AD" clId="Web-{E2F978DE-C164-5147-D561-A7212CA58252}"/>
    <pc:docChg chg="addSld delSld modSld">
      <pc:chgData name="D.Pacey" userId="S::d.pacey@cromptonhouse.org::ff3bbf4a-746c-4825-bbd5-c58ae9c60fe0" providerId="AD" clId="Web-{E2F978DE-C164-5147-D561-A7212CA58252}" dt="2025-09-24T10:10:10.279" v="445" actId="20577"/>
      <pc:docMkLst>
        <pc:docMk/>
      </pc:docMkLst>
      <pc:sldChg chg="modSp">
        <pc:chgData name="D.Pacey" userId="S::d.pacey@cromptonhouse.org::ff3bbf4a-746c-4825-bbd5-c58ae9c60fe0" providerId="AD" clId="Web-{E2F978DE-C164-5147-D561-A7212CA58252}" dt="2025-09-24T10:08:46.362" v="437" actId="20577"/>
        <pc:sldMkLst>
          <pc:docMk/>
          <pc:sldMk cId="1571175054" sldId="276"/>
        </pc:sldMkLst>
        <pc:spChg chg="mod">
          <ac:chgData name="D.Pacey" userId="S::d.pacey@cromptonhouse.org::ff3bbf4a-746c-4825-bbd5-c58ae9c60fe0" providerId="AD" clId="Web-{E2F978DE-C164-5147-D561-A7212CA58252}" dt="2025-09-24T10:08:46.362" v="437" actId="20577"/>
          <ac:spMkLst>
            <pc:docMk/>
            <pc:sldMk cId="1571175054" sldId="276"/>
            <ac:spMk id="4" creationId="{7A582526-DCAA-2A8F-B16C-41AF511B6057}"/>
          </ac:spMkLst>
        </pc:spChg>
      </pc:sldChg>
      <pc:sldChg chg="addSp delSp modSp">
        <pc:chgData name="D.Pacey" userId="S::d.pacey@cromptonhouse.org::ff3bbf4a-746c-4825-bbd5-c58ae9c60fe0" providerId="AD" clId="Web-{E2F978DE-C164-5147-D561-A7212CA58252}" dt="2025-09-24T09:38:45.160" v="53" actId="20577"/>
        <pc:sldMkLst>
          <pc:docMk/>
          <pc:sldMk cId="1065827888" sldId="450"/>
        </pc:sldMkLst>
        <pc:spChg chg="add mod">
          <ac:chgData name="D.Pacey" userId="S::d.pacey@cromptonhouse.org::ff3bbf4a-746c-4825-bbd5-c58ae9c60fe0" providerId="AD" clId="Web-{E2F978DE-C164-5147-D561-A7212CA58252}" dt="2025-09-24T09:22:09.765" v="5" actId="20577"/>
          <ac:spMkLst>
            <pc:docMk/>
            <pc:sldMk cId="1065827888" sldId="450"/>
            <ac:spMk id="3" creationId="{556C2EA5-951D-3B4A-5E80-D5E2A90C009F}"/>
          </ac:spMkLst>
        </pc:spChg>
        <pc:spChg chg="mod">
          <ac:chgData name="D.Pacey" userId="S::d.pacey@cromptonhouse.org::ff3bbf4a-746c-4825-bbd5-c58ae9c60fe0" providerId="AD" clId="Web-{E2F978DE-C164-5147-D561-A7212CA58252}" dt="2025-09-24T09:38:45.160" v="53" actId="20577"/>
          <ac:spMkLst>
            <pc:docMk/>
            <pc:sldMk cId="1065827888" sldId="450"/>
            <ac:spMk id="4" creationId="{45DEEC67-71B9-82DA-EE4E-4EA0A5FA489E}"/>
          </ac:spMkLst>
        </pc:spChg>
        <pc:picChg chg="del">
          <ac:chgData name="D.Pacey" userId="S::d.pacey@cromptonhouse.org::ff3bbf4a-746c-4825-bbd5-c58ae9c60fe0" providerId="AD" clId="Web-{E2F978DE-C164-5147-D561-A7212CA58252}" dt="2025-09-24T09:20:30.583" v="0"/>
          <ac:picMkLst>
            <pc:docMk/>
            <pc:sldMk cId="1065827888" sldId="450"/>
            <ac:picMk id="7" creationId="{8AB15D94-52A8-169A-344E-D55EB1518D46}"/>
          </ac:picMkLst>
        </pc:picChg>
      </pc:sldChg>
      <pc:sldChg chg="del">
        <pc:chgData name="D.Pacey" userId="S::d.pacey@cromptonhouse.org::ff3bbf4a-746c-4825-bbd5-c58ae9c60fe0" providerId="AD" clId="Web-{E2F978DE-C164-5147-D561-A7212CA58252}" dt="2025-09-24T09:59:25.981" v="195"/>
        <pc:sldMkLst>
          <pc:docMk/>
          <pc:sldMk cId="427031362" sldId="451"/>
        </pc:sldMkLst>
      </pc:sldChg>
      <pc:sldChg chg="del">
        <pc:chgData name="D.Pacey" userId="S::d.pacey@cromptonhouse.org::ff3bbf4a-746c-4825-bbd5-c58ae9c60fe0" providerId="AD" clId="Web-{E2F978DE-C164-5147-D561-A7212CA58252}" dt="2025-09-24T09:59:31.997" v="196"/>
        <pc:sldMkLst>
          <pc:docMk/>
          <pc:sldMk cId="714423473" sldId="452"/>
        </pc:sldMkLst>
      </pc:sldChg>
      <pc:sldChg chg="addSp delSp modSp">
        <pc:chgData name="D.Pacey" userId="S::d.pacey@cromptonhouse.org::ff3bbf4a-746c-4825-bbd5-c58ae9c60fe0" providerId="AD" clId="Web-{E2F978DE-C164-5147-D561-A7212CA58252}" dt="2025-09-24T10:01:08.190" v="212" actId="20577"/>
        <pc:sldMkLst>
          <pc:docMk/>
          <pc:sldMk cId="2466234792" sldId="454"/>
        </pc:sldMkLst>
        <pc:spChg chg="add del mod">
          <ac:chgData name="D.Pacey" userId="S::d.pacey@cromptonhouse.org::ff3bbf4a-746c-4825-bbd5-c58ae9c60fe0" providerId="AD" clId="Web-{E2F978DE-C164-5147-D561-A7212CA58252}" dt="2025-09-24T10:01:08.190" v="212" actId="20577"/>
          <ac:spMkLst>
            <pc:docMk/>
            <pc:sldMk cId="2466234792" sldId="454"/>
            <ac:spMk id="3" creationId="{83A3D79C-9BAC-30FF-1D44-B18C6073B78C}"/>
          </ac:spMkLst>
        </pc:spChg>
        <pc:spChg chg="mod">
          <ac:chgData name="D.Pacey" userId="S::d.pacey@cromptonhouse.org::ff3bbf4a-746c-4825-bbd5-c58ae9c60fe0" providerId="AD" clId="Web-{E2F978DE-C164-5147-D561-A7212CA58252}" dt="2025-09-24T10:00:35.923" v="210" actId="20577"/>
          <ac:spMkLst>
            <pc:docMk/>
            <pc:sldMk cId="2466234792" sldId="454"/>
            <ac:spMk id="6" creationId="{30CFA470-B141-E829-41E6-2A6B43EB763C}"/>
          </ac:spMkLst>
        </pc:spChg>
        <pc:picChg chg="del">
          <ac:chgData name="D.Pacey" userId="S::d.pacey@cromptonhouse.org::ff3bbf4a-746c-4825-bbd5-c58ae9c60fe0" providerId="AD" clId="Web-{E2F978DE-C164-5147-D561-A7212CA58252}" dt="2025-09-24T09:59:38.388" v="197"/>
          <ac:picMkLst>
            <pc:docMk/>
            <pc:sldMk cId="2466234792" sldId="454"/>
            <ac:picMk id="5" creationId="{658955A2-002C-D09E-EAD0-C9547BD444D4}"/>
          </ac:picMkLst>
        </pc:picChg>
      </pc:sldChg>
      <pc:sldChg chg="addSp delSp modSp">
        <pc:chgData name="D.Pacey" userId="S::d.pacey@cromptonhouse.org::ff3bbf4a-746c-4825-bbd5-c58ae9c60fe0" providerId="AD" clId="Web-{E2F978DE-C164-5147-D561-A7212CA58252}" dt="2025-09-24T10:05:32.700" v="308" actId="1076"/>
        <pc:sldMkLst>
          <pc:docMk/>
          <pc:sldMk cId="3291465050" sldId="455"/>
        </pc:sldMkLst>
        <pc:spChg chg="add mod">
          <ac:chgData name="D.Pacey" userId="S::d.pacey@cromptonhouse.org::ff3bbf4a-746c-4825-bbd5-c58ae9c60fe0" providerId="AD" clId="Web-{E2F978DE-C164-5147-D561-A7212CA58252}" dt="2025-09-24T10:05:32.700" v="308" actId="1076"/>
          <ac:spMkLst>
            <pc:docMk/>
            <pc:sldMk cId="3291465050" sldId="455"/>
            <ac:spMk id="3" creationId="{FBD3C2A9-D85D-5A1B-3584-306DAB6BA83C}"/>
          </ac:spMkLst>
        </pc:spChg>
        <pc:spChg chg="mod">
          <ac:chgData name="D.Pacey" userId="S::d.pacey@cromptonhouse.org::ff3bbf4a-746c-4825-bbd5-c58ae9c60fe0" providerId="AD" clId="Web-{E2F978DE-C164-5147-D561-A7212CA58252}" dt="2025-09-24T10:05:23.871" v="304" actId="20577"/>
          <ac:spMkLst>
            <pc:docMk/>
            <pc:sldMk cId="3291465050" sldId="455"/>
            <ac:spMk id="6" creationId="{8C9D2D78-832C-0921-0D41-404B58BDC655}"/>
          </ac:spMkLst>
        </pc:spChg>
        <pc:picChg chg="del">
          <ac:chgData name="D.Pacey" userId="S::d.pacey@cromptonhouse.org::ff3bbf4a-746c-4825-bbd5-c58ae9c60fe0" providerId="AD" clId="Web-{E2F978DE-C164-5147-D561-A7212CA58252}" dt="2025-09-24T10:05:24.793" v="305"/>
          <ac:picMkLst>
            <pc:docMk/>
            <pc:sldMk cId="3291465050" sldId="455"/>
            <ac:picMk id="5" creationId="{9CF27C15-8D66-5AEB-F892-4BF54F3A2952}"/>
          </ac:picMkLst>
        </pc:picChg>
      </pc:sldChg>
      <pc:sldChg chg="modSp add replId">
        <pc:chgData name="D.Pacey" userId="S::d.pacey@cromptonhouse.org::ff3bbf4a-746c-4825-bbd5-c58ae9c60fe0" providerId="AD" clId="Web-{E2F978DE-C164-5147-D561-A7212CA58252}" dt="2025-09-24T09:40:32.857" v="59" actId="20577"/>
        <pc:sldMkLst>
          <pc:docMk/>
          <pc:sldMk cId="2964534421" sldId="2410"/>
        </pc:sldMkLst>
        <pc:spChg chg="mod">
          <ac:chgData name="D.Pacey" userId="S::d.pacey@cromptonhouse.org::ff3bbf4a-746c-4825-bbd5-c58ae9c60fe0" providerId="AD" clId="Web-{E2F978DE-C164-5147-D561-A7212CA58252}" dt="2025-09-24T09:38:10.672" v="44" actId="20577"/>
          <ac:spMkLst>
            <pc:docMk/>
            <pc:sldMk cId="2964534421" sldId="2410"/>
            <ac:spMk id="3" creationId="{6C61CAC4-8215-E8F3-780B-DA187DA6C548}"/>
          </ac:spMkLst>
        </pc:spChg>
        <pc:spChg chg="mod">
          <ac:chgData name="D.Pacey" userId="S::d.pacey@cromptonhouse.org::ff3bbf4a-746c-4825-bbd5-c58ae9c60fe0" providerId="AD" clId="Web-{E2F978DE-C164-5147-D561-A7212CA58252}" dt="2025-09-24T09:40:32.857" v="59" actId="20577"/>
          <ac:spMkLst>
            <pc:docMk/>
            <pc:sldMk cId="2964534421" sldId="2410"/>
            <ac:spMk id="4" creationId="{F97930C9-E7CE-8535-6F1E-04460837B701}"/>
          </ac:spMkLst>
        </pc:spChg>
      </pc:sldChg>
      <pc:sldChg chg="add del replId">
        <pc:chgData name="D.Pacey" userId="S::d.pacey@cromptonhouse.org::ff3bbf4a-746c-4825-bbd5-c58ae9c60fe0" providerId="AD" clId="Web-{E2F978DE-C164-5147-D561-A7212CA58252}" dt="2025-09-24T09:58:15.868" v="183"/>
        <pc:sldMkLst>
          <pc:docMk/>
          <pc:sldMk cId="3165132380" sldId="2411"/>
        </pc:sldMkLst>
      </pc:sldChg>
      <pc:sldChg chg="modSp add replId">
        <pc:chgData name="D.Pacey" userId="S::d.pacey@cromptonhouse.org::ff3bbf4a-746c-4825-bbd5-c58ae9c60fe0" providerId="AD" clId="Web-{E2F978DE-C164-5147-D561-A7212CA58252}" dt="2025-09-24T09:41:13.032" v="79" actId="20577"/>
        <pc:sldMkLst>
          <pc:docMk/>
          <pc:sldMk cId="1510899542" sldId="2412"/>
        </pc:sldMkLst>
        <pc:spChg chg="mod">
          <ac:chgData name="D.Pacey" userId="S::d.pacey@cromptonhouse.org::ff3bbf4a-746c-4825-bbd5-c58ae9c60fe0" providerId="AD" clId="Web-{E2F978DE-C164-5147-D561-A7212CA58252}" dt="2025-09-24T09:41:07.781" v="70" actId="20577"/>
          <ac:spMkLst>
            <pc:docMk/>
            <pc:sldMk cId="1510899542" sldId="2412"/>
            <ac:spMk id="3" creationId="{EACB52F9-86A1-E1F8-65C8-60D422FA9B5B}"/>
          </ac:spMkLst>
        </pc:spChg>
        <pc:spChg chg="mod">
          <ac:chgData name="D.Pacey" userId="S::d.pacey@cromptonhouse.org::ff3bbf4a-746c-4825-bbd5-c58ae9c60fe0" providerId="AD" clId="Web-{E2F978DE-C164-5147-D561-A7212CA58252}" dt="2025-09-24T09:41:13.032" v="79" actId="20577"/>
          <ac:spMkLst>
            <pc:docMk/>
            <pc:sldMk cId="1510899542" sldId="2412"/>
            <ac:spMk id="4" creationId="{06F149A7-02DD-98C5-F550-4D5110B4725B}"/>
          </ac:spMkLst>
        </pc:spChg>
      </pc:sldChg>
      <pc:sldChg chg="modSp add replId">
        <pc:chgData name="D.Pacey" userId="S::d.pacey@cromptonhouse.org::ff3bbf4a-746c-4825-bbd5-c58ae9c60fe0" providerId="AD" clId="Web-{E2F978DE-C164-5147-D561-A7212CA58252}" dt="2025-09-24T09:42:10.785" v="95" actId="20577"/>
        <pc:sldMkLst>
          <pc:docMk/>
          <pc:sldMk cId="4090748259" sldId="2413"/>
        </pc:sldMkLst>
        <pc:spChg chg="mod">
          <ac:chgData name="D.Pacey" userId="S::d.pacey@cromptonhouse.org::ff3bbf4a-746c-4825-bbd5-c58ae9c60fe0" providerId="AD" clId="Web-{E2F978DE-C164-5147-D561-A7212CA58252}" dt="2025-09-24T09:42:10.785" v="95" actId="20577"/>
          <ac:spMkLst>
            <pc:docMk/>
            <pc:sldMk cId="4090748259" sldId="2413"/>
            <ac:spMk id="3" creationId="{8402D50A-A61D-7CBD-966D-60713594F379}"/>
          </ac:spMkLst>
        </pc:spChg>
        <pc:spChg chg="mod">
          <ac:chgData name="D.Pacey" userId="S::d.pacey@cromptonhouse.org::ff3bbf4a-746c-4825-bbd5-c58ae9c60fe0" providerId="AD" clId="Web-{E2F978DE-C164-5147-D561-A7212CA58252}" dt="2025-09-24T09:41:29.502" v="83" actId="20577"/>
          <ac:spMkLst>
            <pc:docMk/>
            <pc:sldMk cId="4090748259" sldId="2413"/>
            <ac:spMk id="4" creationId="{CA0FCB32-F2A5-D73A-8375-C8D26312A013}"/>
          </ac:spMkLst>
        </pc:spChg>
      </pc:sldChg>
      <pc:sldChg chg="modSp add replId">
        <pc:chgData name="D.Pacey" userId="S::d.pacey@cromptonhouse.org::ff3bbf4a-746c-4825-bbd5-c58ae9c60fe0" providerId="AD" clId="Web-{E2F978DE-C164-5147-D561-A7212CA58252}" dt="2025-09-24T09:43:48.853" v="182" actId="20577"/>
        <pc:sldMkLst>
          <pc:docMk/>
          <pc:sldMk cId="2980164237" sldId="2414"/>
        </pc:sldMkLst>
        <pc:spChg chg="mod">
          <ac:chgData name="D.Pacey" userId="S::d.pacey@cromptonhouse.org::ff3bbf4a-746c-4825-bbd5-c58ae9c60fe0" providerId="AD" clId="Web-{E2F978DE-C164-5147-D561-A7212CA58252}" dt="2025-09-24T09:43:48.853" v="182" actId="20577"/>
          <ac:spMkLst>
            <pc:docMk/>
            <pc:sldMk cId="2980164237" sldId="2414"/>
            <ac:spMk id="3" creationId="{A11DC3A3-EF9F-9BE9-AEE5-CA6562822492}"/>
          </ac:spMkLst>
        </pc:spChg>
      </pc:sldChg>
      <pc:sldChg chg="modSp add replId">
        <pc:chgData name="D.Pacey" userId="S::d.pacey@cromptonhouse.org::ff3bbf4a-746c-4825-bbd5-c58ae9c60fe0" providerId="AD" clId="Web-{E2F978DE-C164-5147-D561-A7212CA58252}" dt="2025-09-24T10:09:37.492" v="443" actId="20577"/>
        <pc:sldMkLst>
          <pc:docMk/>
          <pc:sldMk cId="4271002540" sldId="2417"/>
        </pc:sldMkLst>
        <pc:spChg chg="mod">
          <ac:chgData name="D.Pacey" userId="S::d.pacey@cromptonhouse.org::ff3bbf4a-746c-4825-bbd5-c58ae9c60fe0" providerId="AD" clId="Web-{E2F978DE-C164-5147-D561-A7212CA58252}" dt="2025-09-24T10:09:37.492" v="443" actId="20577"/>
          <ac:spMkLst>
            <pc:docMk/>
            <pc:sldMk cId="4271002540" sldId="2417"/>
            <ac:spMk id="3" creationId="{02B10002-BA87-7B76-C78A-C6984A220C6B}"/>
          </ac:spMkLst>
        </pc:spChg>
      </pc:sldChg>
      <pc:sldChg chg="modSp add replId">
        <pc:chgData name="D.Pacey" userId="S::d.pacey@cromptonhouse.org::ff3bbf4a-746c-4825-bbd5-c58ae9c60fe0" providerId="AD" clId="Web-{E2F978DE-C164-5147-D561-A7212CA58252}" dt="2025-09-24T10:04:36.964" v="287" actId="20577"/>
        <pc:sldMkLst>
          <pc:docMk/>
          <pc:sldMk cId="3751992298" sldId="2418"/>
        </pc:sldMkLst>
        <pc:spChg chg="mod">
          <ac:chgData name="D.Pacey" userId="S::d.pacey@cromptonhouse.org::ff3bbf4a-746c-4825-bbd5-c58ae9c60fe0" providerId="AD" clId="Web-{E2F978DE-C164-5147-D561-A7212CA58252}" dt="2025-09-24T10:04:36.964" v="287" actId="20577"/>
          <ac:spMkLst>
            <pc:docMk/>
            <pc:sldMk cId="3751992298" sldId="2418"/>
            <ac:spMk id="3" creationId="{E0DE2AFE-96EC-C388-A00E-110BDBFC0E82}"/>
          </ac:spMkLst>
        </pc:spChg>
      </pc:sldChg>
      <pc:sldChg chg="modSp add replId">
        <pc:chgData name="D.Pacey" userId="S::d.pacey@cromptonhouse.org::ff3bbf4a-746c-4825-bbd5-c58ae9c60fe0" providerId="AD" clId="Web-{E2F978DE-C164-5147-D561-A7212CA58252}" dt="2025-09-24T10:03:00.476" v="244" actId="20577"/>
        <pc:sldMkLst>
          <pc:docMk/>
          <pc:sldMk cId="1507519537" sldId="2419"/>
        </pc:sldMkLst>
        <pc:spChg chg="mod">
          <ac:chgData name="D.Pacey" userId="S::d.pacey@cromptonhouse.org::ff3bbf4a-746c-4825-bbd5-c58ae9c60fe0" providerId="AD" clId="Web-{E2F978DE-C164-5147-D561-A7212CA58252}" dt="2025-09-24T10:03:00.476" v="244" actId="20577"/>
          <ac:spMkLst>
            <pc:docMk/>
            <pc:sldMk cId="1507519537" sldId="2419"/>
            <ac:spMk id="3" creationId="{D87D23CA-38E7-04EA-32C1-CF4AB1481313}"/>
          </ac:spMkLst>
        </pc:spChg>
      </pc:sldChg>
      <pc:sldChg chg="modSp add replId">
        <pc:chgData name="D.Pacey" userId="S::d.pacey@cromptonhouse.org::ff3bbf4a-746c-4825-bbd5-c58ae9c60fe0" providerId="AD" clId="Web-{E2F978DE-C164-5147-D561-A7212CA58252}" dt="2025-09-24T10:06:50.530" v="374" actId="20577"/>
        <pc:sldMkLst>
          <pc:docMk/>
          <pc:sldMk cId="3204663042" sldId="2420"/>
        </pc:sldMkLst>
        <pc:spChg chg="mod">
          <ac:chgData name="D.Pacey" userId="S::d.pacey@cromptonhouse.org::ff3bbf4a-746c-4825-bbd5-c58ae9c60fe0" providerId="AD" clId="Web-{E2F978DE-C164-5147-D561-A7212CA58252}" dt="2025-09-24T10:06:50.530" v="374" actId="20577"/>
          <ac:spMkLst>
            <pc:docMk/>
            <pc:sldMk cId="3204663042" sldId="2420"/>
            <ac:spMk id="3" creationId="{A7EC60CF-C928-6634-6832-6C6E045C69EA}"/>
          </ac:spMkLst>
        </pc:spChg>
      </pc:sldChg>
      <pc:sldChg chg="modSp add replId">
        <pc:chgData name="D.Pacey" userId="S::d.pacey@cromptonhouse.org::ff3bbf4a-746c-4825-bbd5-c58ae9c60fe0" providerId="AD" clId="Web-{E2F978DE-C164-5147-D561-A7212CA58252}" dt="2025-09-24T10:10:10.279" v="445" actId="20577"/>
        <pc:sldMkLst>
          <pc:docMk/>
          <pc:sldMk cId="3457277488" sldId="2421"/>
        </pc:sldMkLst>
        <pc:spChg chg="mod">
          <ac:chgData name="D.Pacey" userId="S::d.pacey@cromptonhouse.org::ff3bbf4a-746c-4825-bbd5-c58ae9c60fe0" providerId="AD" clId="Web-{E2F978DE-C164-5147-D561-A7212CA58252}" dt="2025-09-24T10:10:10.279" v="445" actId="20577"/>
          <ac:spMkLst>
            <pc:docMk/>
            <pc:sldMk cId="3457277488" sldId="2421"/>
            <ac:spMk id="3" creationId="{F554EC24-3B59-DC29-EFDA-0FFAD1D04BE5}"/>
          </ac:spMkLst>
        </pc:spChg>
      </pc:sldChg>
      <pc:sldChg chg="modSp add replId">
        <pc:chgData name="D.Pacey" userId="S::d.pacey@cromptonhouse.org::ff3bbf4a-746c-4825-bbd5-c58ae9c60fe0" providerId="AD" clId="Web-{E2F978DE-C164-5147-D561-A7212CA58252}" dt="2025-09-24T10:08:25.862" v="427" actId="20577"/>
        <pc:sldMkLst>
          <pc:docMk/>
          <pc:sldMk cId="2171385195" sldId="2422"/>
        </pc:sldMkLst>
        <pc:spChg chg="mod">
          <ac:chgData name="D.Pacey" userId="S::d.pacey@cromptonhouse.org::ff3bbf4a-746c-4825-bbd5-c58ae9c60fe0" providerId="AD" clId="Web-{E2F978DE-C164-5147-D561-A7212CA58252}" dt="2025-09-24T10:08:25.862" v="427" actId="20577"/>
          <ac:spMkLst>
            <pc:docMk/>
            <pc:sldMk cId="2171385195" sldId="2422"/>
            <ac:spMk id="3" creationId="{42D7517E-6187-B02C-C85A-6CAC3BE29094}"/>
          </ac:spMkLst>
        </pc:spChg>
      </pc:sldChg>
    </pc:docChg>
  </pc:docChgLst>
  <pc:docChgLst>
    <pc:chgData name="M.Ashworth" userId="S::m.ashworth@cromptonhouse.org::dc1988ad-8d18-424c-9505-8a0f5c1a300e" providerId="AD" clId="Web-{6A4EE6EB-7CA1-CB09-1380-BD9CC56721A2}"/>
    <pc:docChg chg="addSld delSld modSld">
      <pc:chgData name="M.Ashworth" userId="S::m.ashworth@cromptonhouse.org::dc1988ad-8d18-424c-9505-8a0f5c1a300e" providerId="AD" clId="Web-{6A4EE6EB-7CA1-CB09-1380-BD9CC56721A2}" dt="2025-09-24T10:12:20.970" v="122"/>
      <pc:docMkLst>
        <pc:docMk/>
      </pc:docMkLst>
      <pc:sldChg chg="modSp">
        <pc:chgData name="M.Ashworth" userId="S::m.ashworth@cromptonhouse.org::dc1988ad-8d18-424c-9505-8a0f5c1a300e" providerId="AD" clId="Web-{6A4EE6EB-7CA1-CB09-1380-BD9CC56721A2}" dt="2025-09-24T09:44:43.401" v="13" actId="20577"/>
        <pc:sldMkLst>
          <pc:docMk/>
          <pc:sldMk cId="3726435899" sldId="281"/>
        </pc:sldMkLst>
        <pc:spChg chg="mod">
          <ac:chgData name="M.Ashworth" userId="S::m.ashworth@cromptonhouse.org::dc1988ad-8d18-424c-9505-8a0f5c1a300e" providerId="AD" clId="Web-{6A4EE6EB-7CA1-CB09-1380-BD9CC56721A2}" dt="2025-09-24T09:44:43.401" v="13" actId="20577"/>
          <ac:spMkLst>
            <pc:docMk/>
            <pc:sldMk cId="3726435899" sldId="281"/>
            <ac:spMk id="4" creationId="{7A582526-DCAA-2A8F-B16C-41AF511B6057}"/>
          </ac:spMkLst>
        </pc:spChg>
      </pc:sldChg>
      <pc:sldChg chg="del">
        <pc:chgData name="M.Ashworth" userId="S::m.ashworth@cromptonhouse.org::dc1988ad-8d18-424c-9505-8a0f5c1a300e" providerId="AD" clId="Web-{6A4EE6EB-7CA1-CB09-1380-BD9CC56721A2}" dt="2025-09-24T09:43:33.274" v="0"/>
        <pc:sldMkLst>
          <pc:docMk/>
          <pc:sldMk cId="823778540" sldId="295"/>
        </pc:sldMkLst>
      </pc:sldChg>
      <pc:sldChg chg="addSp delSp modSp">
        <pc:chgData name="M.Ashworth" userId="S::m.ashworth@cromptonhouse.org::dc1988ad-8d18-424c-9505-8a0f5c1a300e" providerId="AD" clId="Web-{6A4EE6EB-7CA1-CB09-1380-BD9CC56721A2}" dt="2025-09-24T10:10:28.827" v="120" actId="1076"/>
        <pc:sldMkLst>
          <pc:docMk/>
          <pc:sldMk cId="3135249517" sldId="929"/>
        </pc:sldMkLst>
        <pc:spChg chg="add del mod">
          <ac:chgData name="M.Ashworth" userId="S::m.ashworth@cromptonhouse.org::dc1988ad-8d18-424c-9505-8a0f5c1a300e" providerId="AD" clId="Web-{6A4EE6EB-7CA1-CB09-1380-BD9CC56721A2}" dt="2025-09-24T09:51:12.815" v="99"/>
          <ac:spMkLst>
            <pc:docMk/>
            <pc:sldMk cId="3135249517" sldId="929"/>
            <ac:spMk id="2" creationId="{7ADFB1C9-E07D-1E09-2B35-5EF3878BCEF2}"/>
          </ac:spMkLst>
        </pc:spChg>
        <pc:spChg chg="add mod">
          <ac:chgData name="M.Ashworth" userId="S::m.ashworth@cromptonhouse.org::dc1988ad-8d18-424c-9505-8a0f5c1a300e" providerId="AD" clId="Web-{6A4EE6EB-7CA1-CB09-1380-BD9CC56721A2}" dt="2025-09-24T10:06:53.241" v="117" actId="1076"/>
          <ac:spMkLst>
            <pc:docMk/>
            <pc:sldMk cId="3135249517" sldId="929"/>
            <ac:spMk id="6" creationId="{B742F30C-1743-B1D0-6C17-E06CA08BBC09}"/>
          </ac:spMkLst>
        </pc:spChg>
        <pc:picChg chg="add mod">
          <ac:chgData name="M.Ashworth" userId="S::m.ashworth@cromptonhouse.org::dc1988ad-8d18-424c-9505-8a0f5c1a300e" providerId="AD" clId="Web-{6A4EE6EB-7CA1-CB09-1380-BD9CC56721A2}" dt="2025-09-24T09:51:31.300" v="108" actId="1076"/>
          <ac:picMkLst>
            <pc:docMk/>
            <pc:sldMk cId="3135249517" sldId="929"/>
            <ac:picMk id="3" creationId="{27E6B291-035A-5A3F-575E-89FE36FF794A}"/>
          </ac:picMkLst>
        </pc:picChg>
        <pc:picChg chg="add mod">
          <ac:chgData name="M.Ashworth" userId="S::m.ashworth@cromptonhouse.org::dc1988ad-8d18-424c-9505-8a0f5c1a300e" providerId="AD" clId="Web-{6A4EE6EB-7CA1-CB09-1380-BD9CC56721A2}" dt="2025-09-24T09:52:19.942" v="110" actId="1076"/>
          <ac:picMkLst>
            <pc:docMk/>
            <pc:sldMk cId="3135249517" sldId="929"/>
            <ac:picMk id="5" creationId="{65C3EFE5-7DF2-0F64-9045-F971F946A642}"/>
          </ac:picMkLst>
        </pc:picChg>
        <pc:picChg chg="mod">
          <ac:chgData name="M.Ashworth" userId="S::m.ashworth@cromptonhouse.org::dc1988ad-8d18-424c-9505-8a0f5c1a300e" providerId="AD" clId="Web-{6A4EE6EB-7CA1-CB09-1380-BD9CC56721A2}" dt="2025-09-24T10:10:26.170" v="118" actId="1076"/>
          <ac:picMkLst>
            <pc:docMk/>
            <pc:sldMk cId="3135249517" sldId="929"/>
            <ac:picMk id="8" creationId="{F65B1A4D-ECA0-AB34-4488-D4889FF7D4DA}"/>
          </ac:picMkLst>
        </pc:picChg>
        <pc:picChg chg="mod">
          <ac:chgData name="M.Ashworth" userId="S::m.ashworth@cromptonhouse.org::dc1988ad-8d18-424c-9505-8a0f5c1a300e" providerId="AD" clId="Web-{6A4EE6EB-7CA1-CB09-1380-BD9CC56721A2}" dt="2025-09-24T10:10:27.420" v="119" actId="1076"/>
          <ac:picMkLst>
            <pc:docMk/>
            <pc:sldMk cId="3135249517" sldId="929"/>
            <ac:picMk id="11" creationId="{20A2B24A-D618-17A3-EC7D-45B46E8267BF}"/>
          </ac:picMkLst>
        </pc:picChg>
        <pc:picChg chg="mod">
          <ac:chgData name="M.Ashworth" userId="S::m.ashworth@cromptonhouse.org::dc1988ad-8d18-424c-9505-8a0f5c1a300e" providerId="AD" clId="Web-{6A4EE6EB-7CA1-CB09-1380-BD9CC56721A2}" dt="2025-09-24T10:10:28.827" v="120" actId="1076"/>
          <ac:picMkLst>
            <pc:docMk/>
            <pc:sldMk cId="3135249517" sldId="929"/>
            <ac:picMk id="15" creationId="{E0990969-0661-5ACE-ECA0-A61A242149CB}"/>
          </ac:picMkLst>
        </pc:picChg>
      </pc:sldChg>
      <pc:sldChg chg="del">
        <pc:chgData name="M.Ashworth" userId="S::m.ashworth@cromptonhouse.org::dc1988ad-8d18-424c-9505-8a0f5c1a300e" providerId="AD" clId="Web-{6A4EE6EB-7CA1-CB09-1380-BD9CC56721A2}" dt="2025-09-24T09:44:06.978" v="3"/>
        <pc:sldMkLst>
          <pc:docMk/>
          <pc:sldMk cId="3626763565" sldId="932"/>
        </pc:sldMkLst>
      </pc:sldChg>
      <pc:sldChg chg="del">
        <pc:chgData name="M.Ashworth" userId="S::m.ashworth@cromptonhouse.org::dc1988ad-8d18-424c-9505-8a0f5c1a300e" providerId="AD" clId="Web-{6A4EE6EB-7CA1-CB09-1380-BD9CC56721A2}" dt="2025-09-24T09:44:03.697" v="2"/>
        <pc:sldMkLst>
          <pc:docMk/>
          <pc:sldMk cId="4228012102" sldId="933"/>
        </pc:sldMkLst>
      </pc:sldChg>
      <pc:sldChg chg="del">
        <pc:chgData name="M.Ashworth" userId="S::m.ashworth@cromptonhouse.org::dc1988ad-8d18-424c-9505-8a0f5c1a300e" providerId="AD" clId="Web-{6A4EE6EB-7CA1-CB09-1380-BD9CC56721A2}" dt="2025-09-24T09:43:39.040" v="1"/>
        <pc:sldMkLst>
          <pc:docMk/>
          <pc:sldMk cId="952846892" sldId="934"/>
        </pc:sldMkLst>
      </pc:sldChg>
      <pc:sldChg chg="new del">
        <pc:chgData name="M.Ashworth" userId="S::m.ashworth@cromptonhouse.org::dc1988ad-8d18-424c-9505-8a0f5c1a300e" providerId="AD" clId="Web-{6A4EE6EB-7CA1-CB09-1380-BD9CC56721A2}" dt="2025-09-24T10:12:20.970" v="122"/>
        <pc:sldMkLst>
          <pc:docMk/>
          <pc:sldMk cId="2037296356" sldId="2423"/>
        </pc:sldMkLst>
      </pc:sldChg>
    </pc:docChg>
  </pc:docChgLst>
  <pc:docChgLst>
    <pc:chgData name="E.O'Brien" userId="b0c36c89-645d-414d-bf0a-2547244d2756" providerId="ADAL" clId="{03FBD9A5-C16D-4058-84D3-D57DC98B2D82}"/>
    <pc:docChg chg="delSld">
      <pc:chgData name="E.O'Brien" userId="b0c36c89-645d-414d-bf0a-2547244d2756" providerId="ADAL" clId="{03FBD9A5-C16D-4058-84D3-D57DC98B2D82}" dt="2025-09-22T19:50:23.574" v="6" actId="47"/>
      <pc:docMkLst>
        <pc:docMk/>
      </pc:docMkLst>
    </pc:docChg>
  </pc:docChgLst>
  <pc:docChgLst>
    <pc:chgData name="M.Ashworth" userId="S::m.ashworth@cromptonhouse.org::dc1988ad-8d18-424c-9505-8a0f5c1a300e" providerId="AD" clId="Web-{0474FB1B-2CCB-56B8-00F3-80FEE3BA445C}"/>
    <pc:docChg chg="addSld delSld">
      <pc:chgData name="M.Ashworth" userId="S::m.ashworth@cromptonhouse.org::dc1988ad-8d18-424c-9505-8a0f5c1a300e" providerId="AD" clId="Web-{0474FB1B-2CCB-56B8-00F3-80FEE3BA445C}" dt="2025-09-24T07:38:47.803" v="1"/>
      <pc:docMkLst>
        <pc:docMk/>
      </pc:docMkLst>
      <pc:sldChg chg="add del">
        <pc:chgData name="M.Ashworth" userId="S::m.ashworth@cromptonhouse.org::dc1988ad-8d18-424c-9505-8a0f5c1a300e" providerId="AD" clId="Web-{0474FB1B-2CCB-56B8-00F3-80FEE3BA445C}" dt="2025-09-24T07:38:47.803" v="1"/>
        <pc:sldMkLst>
          <pc:docMk/>
          <pc:sldMk cId="823778540" sldId="295"/>
        </pc:sldMkLst>
      </pc:sldChg>
    </pc:docChg>
  </pc:docChgLst>
  <pc:docChgLst>
    <pc:chgData name="D.Slack" userId="9eb12ec2-64f1-40c9-ae19-4d34e859d674" providerId="ADAL" clId="{400C729F-3213-4308-87F9-75D74482C0D1}"/>
    <pc:docChg chg="undo custSel modSld">
      <pc:chgData name="D.Slack" userId="9eb12ec2-64f1-40c9-ae19-4d34e859d674" providerId="ADAL" clId="{400C729F-3213-4308-87F9-75D74482C0D1}" dt="2025-09-24T16:27:15.230" v="69" actId="20577"/>
      <pc:docMkLst>
        <pc:docMk/>
      </pc:docMkLst>
      <pc:sldChg chg="addSp delSp modSp mod">
        <pc:chgData name="D.Slack" userId="9eb12ec2-64f1-40c9-ae19-4d34e859d674" providerId="ADAL" clId="{400C729F-3213-4308-87F9-75D74482C0D1}" dt="2025-09-24T16:26:38.864" v="68" actId="1076"/>
        <pc:sldMkLst>
          <pc:docMk/>
          <pc:sldMk cId="3649401482" sldId="256"/>
        </pc:sldMkLst>
        <pc:picChg chg="del">
          <ac:chgData name="D.Slack" userId="9eb12ec2-64f1-40c9-ae19-4d34e859d674" providerId="ADAL" clId="{400C729F-3213-4308-87F9-75D74482C0D1}" dt="2025-09-24T16:22:00.254" v="0" actId="478"/>
          <ac:picMkLst>
            <pc:docMk/>
            <pc:sldMk cId="3649401482" sldId="256"/>
            <ac:picMk id="3" creationId="{59F2EEBA-AE7F-15F5-418A-B4194FDA570D}"/>
          </ac:picMkLst>
        </pc:picChg>
        <pc:picChg chg="add mod">
          <ac:chgData name="D.Slack" userId="9eb12ec2-64f1-40c9-ae19-4d34e859d674" providerId="ADAL" clId="{400C729F-3213-4308-87F9-75D74482C0D1}" dt="2025-09-24T16:26:38.864" v="68" actId="1076"/>
          <ac:picMkLst>
            <pc:docMk/>
            <pc:sldMk cId="3649401482" sldId="256"/>
            <ac:picMk id="6" creationId="{A25A8619-5F76-A574-2201-66218CBF8C9A}"/>
          </ac:picMkLst>
        </pc:picChg>
      </pc:sldChg>
      <pc:sldChg chg="modSp mod">
        <pc:chgData name="D.Slack" userId="9eb12ec2-64f1-40c9-ae19-4d34e859d674" providerId="ADAL" clId="{400C729F-3213-4308-87F9-75D74482C0D1}" dt="2025-09-24T16:22:03.568" v="1" actId="20577"/>
        <pc:sldMkLst>
          <pc:docMk/>
          <pc:sldMk cId="4173897353" sldId="273"/>
        </pc:sldMkLst>
        <pc:spChg chg="mod">
          <ac:chgData name="D.Slack" userId="9eb12ec2-64f1-40c9-ae19-4d34e859d674" providerId="ADAL" clId="{400C729F-3213-4308-87F9-75D74482C0D1}" dt="2025-09-24T16:22:03.568" v="1" actId="20577"/>
          <ac:spMkLst>
            <pc:docMk/>
            <pc:sldMk cId="4173897353" sldId="273"/>
            <ac:spMk id="4" creationId="{7A582526-DCAA-2A8F-B16C-41AF511B6057}"/>
          </ac:spMkLst>
        </pc:spChg>
      </pc:sldChg>
      <pc:sldChg chg="modSp mod">
        <pc:chgData name="D.Slack" userId="9eb12ec2-64f1-40c9-ae19-4d34e859d674" providerId="ADAL" clId="{400C729F-3213-4308-87F9-75D74482C0D1}" dt="2025-09-24T16:22:08.046" v="2" actId="20577"/>
        <pc:sldMkLst>
          <pc:docMk/>
          <pc:sldMk cId="3596047052" sldId="275"/>
        </pc:sldMkLst>
        <pc:spChg chg="mod">
          <ac:chgData name="D.Slack" userId="9eb12ec2-64f1-40c9-ae19-4d34e859d674" providerId="ADAL" clId="{400C729F-3213-4308-87F9-75D74482C0D1}" dt="2025-09-24T16:22:08.046" v="2" actId="20577"/>
          <ac:spMkLst>
            <pc:docMk/>
            <pc:sldMk cId="3596047052" sldId="275"/>
            <ac:spMk id="4" creationId="{7A582526-DCAA-2A8F-B16C-41AF511B6057}"/>
          </ac:spMkLst>
        </pc:spChg>
      </pc:sldChg>
      <pc:sldChg chg="modSp mod">
        <pc:chgData name="D.Slack" userId="9eb12ec2-64f1-40c9-ae19-4d34e859d674" providerId="ADAL" clId="{400C729F-3213-4308-87F9-75D74482C0D1}" dt="2025-09-24T16:22:20.595" v="3" actId="313"/>
        <pc:sldMkLst>
          <pc:docMk/>
          <pc:sldMk cId="4143426304" sldId="2399"/>
        </pc:sldMkLst>
        <pc:spChg chg="mod">
          <ac:chgData name="D.Slack" userId="9eb12ec2-64f1-40c9-ae19-4d34e859d674" providerId="ADAL" clId="{400C729F-3213-4308-87F9-75D74482C0D1}" dt="2025-09-24T16:22:20.595" v="3" actId="313"/>
          <ac:spMkLst>
            <pc:docMk/>
            <pc:sldMk cId="4143426304" sldId="2399"/>
            <ac:spMk id="3" creationId="{2BDF5DF6-7473-32FB-0471-17BC5E60D9C5}"/>
          </ac:spMkLst>
        </pc:spChg>
      </pc:sldChg>
      <pc:sldChg chg="modSp mod">
        <pc:chgData name="D.Slack" userId="9eb12ec2-64f1-40c9-ae19-4d34e859d674" providerId="ADAL" clId="{400C729F-3213-4308-87F9-75D74482C0D1}" dt="2025-09-24T16:23:44.526" v="53" actId="20577"/>
        <pc:sldMkLst>
          <pc:docMk/>
          <pc:sldMk cId="2206548949" sldId="2402"/>
        </pc:sldMkLst>
        <pc:spChg chg="mod">
          <ac:chgData name="D.Slack" userId="9eb12ec2-64f1-40c9-ae19-4d34e859d674" providerId="ADAL" clId="{400C729F-3213-4308-87F9-75D74482C0D1}" dt="2025-09-24T16:23:44.526" v="53" actId="20577"/>
          <ac:spMkLst>
            <pc:docMk/>
            <pc:sldMk cId="2206548949" sldId="2402"/>
            <ac:spMk id="3" creationId="{558C8022-FBBB-552D-039A-5E81396A0B0D}"/>
          </ac:spMkLst>
        </pc:spChg>
      </pc:sldChg>
      <pc:sldChg chg="modSp mod">
        <pc:chgData name="D.Slack" userId="9eb12ec2-64f1-40c9-ae19-4d34e859d674" providerId="ADAL" clId="{400C729F-3213-4308-87F9-75D74482C0D1}" dt="2025-09-24T16:27:15.230" v="69" actId="20577"/>
        <pc:sldMkLst>
          <pc:docMk/>
          <pc:sldMk cId="1037818215" sldId="2404"/>
        </pc:sldMkLst>
        <pc:spChg chg="mod">
          <ac:chgData name="D.Slack" userId="9eb12ec2-64f1-40c9-ae19-4d34e859d674" providerId="ADAL" clId="{400C729F-3213-4308-87F9-75D74482C0D1}" dt="2025-09-24T16:27:15.230" v="69" actId="20577"/>
          <ac:spMkLst>
            <pc:docMk/>
            <pc:sldMk cId="1037818215" sldId="2404"/>
            <ac:spMk id="4" creationId="{7A582526-DCAA-2A8F-B16C-41AF511B6057}"/>
          </ac:spMkLst>
        </pc:spChg>
      </pc:sldChg>
      <pc:sldChg chg="modSp mod">
        <pc:chgData name="D.Slack" userId="9eb12ec2-64f1-40c9-ae19-4d34e859d674" providerId="ADAL" clId="{400C729F-3213-4308-87F9-75D74482C0D1}" dt="2025-09-24T16:23:57.379" v="59" actId="27636"/>
        <pc:sldMkLst>
          <pc:docMk/>
          <pc:sldMk cId="2964534421" sldId="2410"/>
        </pc:sldMkLst>
        <pc:spChg chg="mod">
          <ac:chgData name="D.Slack" userId="9eb12ec2-64f1-40c9-ae19-4d34e859d674" providerId="ADAL" clId="{400C729F-3213-4308-87F9-75D74482C0D1}" dt="2025-09-24T16:23:57.379" v="59" actId="27636"/>
          <ac:spMkLst>
            <pc:docMk/>
            <pc:sldMk cId="2964534421" sldId="2410"/>
            <ac:spMk id="3" creationId="{6C61CAC4-8215-E8F3-780B-DA187DA6C548}"/>
          </ac:spMkLst>
        </pc:spChg>
      </pc:sldChg>
      <pc:sldChg chg="modSp mod">
        <pc:chgData name="D.Slack" userId="9eb12ec2-64f1-40c9-ae19-4d34e859d674" providerId="ADAL" clId="{400C729F-3213-4308-87F9-75D74482C0D1}" dt="2025-09-24T16:24:04.275" v="62" actId="14100"/>
        <pc:sldMkLst>
          <pc:docMk/>
          <pc:sldMk cId="1510899542" sldId="2412"/>
        </pc:sldMkLst>
        <pc:spChg chg="mod">
          <ac:chgData name="D.Slack" userId="9eb12ec2-64f1-40c9-ae19-4d34e859d674" providerId="ADAL" clId="{400C729F-3213-4308-87F9-75D74482C0D1}" dt="2025-09-24T16:24:04.275" v="62" actId="14100"/>
          <ac:spMkLst>
            <pc:docMk/>
            <pc:sldMk cId="1510899542" sldId="2412"/>
            <ac:spMk id="3" creationId="{EACB52F9-86A1-E1F8-65C8-60D422FA9B5B}"/>
          </ac:spMkLst>
        </pc:spChg>
      </pc:sldChg>
    </pc:docChg>
  </pc:docChgLst>
  <pc:docChgLst>
    <pc:chgData name="J.Duncan" userId="4eedcb0f-e4c1-42b9-88aa-3137c6a9bd17" providerId="ADAL" clId="{C9836CA0-5177-48CF-97E7-AA6540965C5A}"/>
    <pc:docChg chg="custSel addSld modSld sldOrd">
      <pc:chgData name="J.Duncan" userId="4eedcb0f-e4c1-42b9-88aa-3137c6a9bd17" providerId="ADAL" clId="{C9836CA0-5177-48CF-97E7-AA6540965C5A}" dt="2025-09-24T10:12:19.640" v="652" actId="1076"/>
      <pc:docMkLst>
        <pc:docMk/>
      </pc:docMkLst>
      <pc:sldChg chg="addSp modSp mod">
        <pc:chgData name="J.Duncan" userId="4eedcb0f-e4c1-42b9-88aa-3137c6a9bd17" providerId="ADAL" clId="{C9836CA0-5177-48CF-97E7-AA6540965C5A}" dt="2025-09-24T10:09:48.270" v="638" actId="1076"/>
        <pc:sldMkLst>
          <pc:docMk/>
          <pc:sldMk cId="2049206493" sldId="263"/>
        </pc:sldMkLst>
        <pc:spChg chg="add mod">
          <ac:chgData name="J.Duncan" userId="4eedcb0f-e4c1-42b9-88aa-3137c6a9bd17" providerId="ADAL" clId="{C9836CA0-5177-48CF-97E7-AA6540965C5A}" dt="2025-09-24T10:09:41.250" v="635" actId="1076"/>
          <ac:spMkLst>
            <pc:docMk/>
            <pc:sldMk cId="2049206493" sldId="263"/>
            <ac:spMk id="2" creationId="{28BBB794-7DBB-4D78-9E2D-1D36152A0798}"/>
          </ac:spMkLst>
        </pc:spChg>
        <pc:spChg chg="mod">
          <ac:chgData name="J.Duncan" userId="4eedcb0f-e4c1-42b9-88aa-3137c6a9bd17" providerId="ADAL" clId="{C9836CA0-5177-48CF-97E7-AA6540965C5A}" dt="2025-09-24T10:09:48.270" v="638" actId="1076"/>
          <ac:spMkLst>
            <pc:docMk/>
            <pc:sldMk cId="2049206493" sldId="263"/>
            <ac:spMk id="9" creationId="{2857C983-030D-8902-74C4-74B03C58405A}"/>
          </ac:spMkLst>
        </pc:spChg>
        <pc:spChg chg="mod">
          <ac:chgData name="J.Duncan" userId="4eedcb0f-e4c1-42b9-88aa-3137c6a9bd17" providerId="ADAL" clId="{C9836CA0-5177-48CF-97E7-AA6540965C5A}" dt="2025-09-24T10:09:22.538" v="597" actId="1036"/>
          <ac:spMkLst>
            <pc:docMk/>
            <pc:sldMk cId="2049206493" sldId="263"/>
            <ac:spMk id="11" creationId="{43AEC76F-0E58-7E77-FC91-8E4C8E318401}"/>
          </ac:spMkLst>
        </pc:spChg>
        <pc:picChg chg="mod">
          <ac:chgData name="J.Duncan" userId="4eedcb0f-e4c1-42b9-88aa-3137c6a9bd17" providerId="ADAL" clId="{C9836CA0-5177-48CF-97E7-AA6540965C5A}" dt="2025-09-24T10:09:19.221" v="583" actId="1035"/>
          <ac:picMkLst>
            <pc:docMk/>
            <pc:sldMk cId="2049206493" sldId="263"/>
            <ac:picMk id="4" creationId="{AC6EB8D2-1B09-01D3-53D3-F399FB51768D}"/>
          </ac:picMkLst>
        </pc:picChg>
      </pc:sldChg>
      <pc:sldChg chg="addSp modSp mod modAnim">
        <pc:chgData name="J.Duncan" userId="4eedcb0f-e4c1-42b9-88aa-3137c6a9bd17" providerId="ADAL" clId="{C9836CA0-5177-48CF-97E7-AA6540965C5A}" dt="2025-09-24T10:10:04.310" v="644" actId="1076"/>
        <pc:sldMkLst>
          <pc:docMk/>
          <pc:sldMk cId="195288485" sldId="264"/>
        </pc:sldMkLst>
        <pc:spChg chg="add mod">
          <ac:chgData name="J.Duncan" userId="4eedcb0f-e4c1-42b9-88aa-3137c6a9bd17" providerId="ADAL" clId="{C9836CA0-5177-48CF-97E7-AA6540965C5A}" dt="2025-09-24T10:09:56.376" v="640"/>
          <ac:spMkLst>
            <pc:docMk/>
            <pc:sldMk cId="195288485" sldId="264"/>
            <ac:spMk id="2" creationId="{CE29BACA-2E82-4123-0B89-A65D44A27023}"/>
          </ac:spMkLst>
        </pc:spChg>
        <pc:spChg chg="mod">
          <ac:chgData name="J.Duncan" userId="4eedcb0f-e4c1-42b9-88aa-3137c6a9bd17" providerId="ADAL" clId="{C9836CA0-5177-48CF-97E7-AA6540965C5A}" dt="2025-09-24T10:10:04.310" v="644" actId="1076"/>
          <ac:spMkLst>
            <pc:docMk/>
            <pc:sldMk cId="195288485" sldId="264"/>
            <ac:spMk id="9" creationId="{9E77AD99-2779-DAA6-586D-47DF8B863537}"/>
          </ac:spMkLst>
        </pc:spChg>
        <pc:spChg chg="mod">
          <ac:chgData name="J.Duncan" userId="4eedcb0f-e4c1-42b9-88aa-3137c6a9bd17" providerId="ADAL" clId="{C9836CA0-5177-48CF-97E7-AA6540965C5A}" dt="2025-09-24T10:08:45.470" v="571" actId="20577"/>
          <ac:spMkLst>
            <pc:docMk/>
            <pc:sldMk cId="195288485" sldId="264"/>
            <ac:spMk id="11" creationId="{D5F6E942-363C-969E-746B-885AD8F0E4AC}"/>
          </ac:spMkLst>
        </pc:spChg>
        <pc:picChg chg="mod">
          <ac:chgData name="J.Duncan" userId="4eedcb0f-e4c1-42b9-88aa-3137c6a9bd17" providerId="ADAL" clId="{C9836CA0-5177-48CF-97E7-AA6540965C5A}" dt="2025-09-24T10:09:57.428" v="641" actId="1076"/>
          <ac:picMkLst>
            <pc:docMk/>
            <pc:sldMk cId="195288485" sldId="264"/>
            <ac:picMk id="4" creationId="{810E0415-CCA8-B976-3DA8-9628B1B46AB3}"/>
          </ac:picMkLst>
        </pc:picChg>
      </pc:sldChg>
      <pc:sldChg chg="modSp mod">
        <pc:chgData name="J.Duncan" userId="4eedcb0f-e4c1-42b9-88aa-3137c6a9bd17" providerId="ADAL" clId="{C9836CA0-5177-48CF-97E7-AA6540965C5A}" dt="2025-09-24T10:11:38.670" v="650" actId="20577"/>
        <pc:sldMkLst>
          <pc:docMk/>
          <pc:sldMk cId="2365504076" sldId="266"/>
        </pc:sldMkLst>
        <pc:spChg chg="mod">
          <ac:chgData name="J.Duncan" userId="4eedcb0f-e4c1-42b9-88aa-3137c6a9bd17" providerId="ADAL" clId="{C9836CA0-5177-48CF-97E7-AA6540965C5A}" dt="2025-09-24T10:07:45.428" v="560" actId="403"/>
          <ac:spMkLst>
            <pc:docMk/>
            <pc:sldMk cId="2365504076" sldId="266"/>
            <ac:spMk id="21" creationId="{A5266555-A81D-E548-FB8F-107F8FC608F4}"/>
          </ac:spMkLst>
        </pc:spChg>
        <pc:spChg chg="mod">
          <ac:chgData name="J.Duncan" userId="4eedcb0f-e4c1-42b9-88aa-3137c6a9bd17" providerId="ADAL" clId="{C9836CA0-5177-48CF-97E7-AA6540965C5A}" dt="2025-09-24T10:11:38.670" v="650" actId="20577"/>
          <ac:spMkLst>
            <pc:docMk/>
            <pc:sldMk cId="2365504076" sldId="266"/>
            <ac:spMk id="29" creationId="{283EB2AD-FA45-4E2B-FB1A-9F634F3EA6A5}"/>
          </ac:spMkLst>
        </pc:spChg>
        <pc:picChg chg="mod">
          <ac:chgData name="J.Duncan" userId="4eedcb0f-e4c1-42b9-88aa-3137c6a9bd17" providerId="ADAL" clId="{C9836CA0-5177-48CF-97E7-AA6540965C5A}" dt="2025-09-24T10:10:32.898" v="648" actId="14100"/>
          <ac:picMkLst>
            <pc:docMk/>
            <pc:sldMk cId="2365504076" sldId="266"/>
            <ac:picMk id="6" creationId="{DE419096-5BBE-FE02-9E04-68FE2969008C}"/>
          </ac:picMkLst>
        </pc:picChg>
        <pc:picChg chg="mod">
          <ac:chgData name="J.Duncan" userId="4eedcb0f-e4c1-42b9-88aa-3137c6a9bd17" providerId="ADAL" clId="{C9836CA0-5177-48CF-97E7-AA6540965C5A}" dt="2025-09-24T10:10:28.996" v="646" actId="14100"/>
          <ac:picMkLst>
            <pc:docMk/>
            <pc:sldMk cId="2365504076" sldId="266"/>
            <ac:picMk id="41" creationId="{31A2AC95-C9FF-15CB-A14A-5CDC2C676BF1}"/>
          </ac:picMkLst>
        </pc:picChg>
      </pc:sldChg>
      <pc:sldChg chg="modSp mod">
        <pc:chgData name="J.Duncan" userId="4eedcb0f-e4c1-42b9-88aa-3137c6a9bd17" providerId="ADAL" clId="{C9836CA0-5177-48CF-97E7-AA6540965C5A}" dt="2025-09-24T09:03:36.147" v="17" actId="20577"/>
        <pc:sldMkLst>
          <pc:docMk/>
          <pc:sldMk cId="1203283882" sldId="277"/>
        </pc:sldMkLst>
        <pc:spChg chg="mod">
          <ac:chgData name="J.Duncan" userId="4eedcb0f-e4c1-42b9-88aa-3137c6a9bd17" providerId="ADAL" clId="{C9836CA0-5177-48CF-97E7-AA6540965C5A}" dt="2025-09-24T09:03:36.147" v="17" actId="20577"/>
          <ac:spMkLst>
            <pc:docMk/>
            <pc:sldMk cId="1203283882" sldId="277"/>
            <ac:spMk id="4" creationId="{7A582526-DCAA-2A8F-B16C-41AF511B6057}"/>
          </ac:spMkLst>
        </pc:spChg>
      </pc:sldChg>
      <pc:sldChg chg="addSp delSp modSp mod delAnim">
        <pc:chgData name="J.Duncan" userId="4eedcb0f-e4c1-42b9-88aa-3137c6a9bd17" providerId="ADAL" clId="{C9836CA0-5177-48CF-97E7-AA6540965C5A}" dt="2025-09-24T10:07:30.503" v="559" actId="20577"/>
        <pc:sldMkLst>
          <pc:docMk/>
          <pc:sldMk cId="3123897818" sldId="458"/>
        </pc:sldMkLst>
        <pc:spChg chg="mod">
          <ac:chgData name="J.Duncan" userId="4eedcb0f-e4c1-42b9-88aa-3137c6a9bd17" providerId="ADAL" clId="{C9836CA0-5177-48CF-97E7-AA6540965C5A}" dt="2025-09-24T10:07:30.503" v="559" actId="20577"/>
          <ac:spMkLst>
            <pc:docMk/>
            <pc:sldMk cId="3123897818" sldId="458"/>
            <ac:spMk id="4" creationId="{28AD4217-134E-EB8D-B45B-58BADF0FACAD}"/>
          </ac:spMkLst>
        </pc:spChg>
        <pc:picChg chg="del">
          <ac:chgData name="J.Duncan" userId="4eedcb0f-e4c1-42b9-88aa-3137c6a9bd17" providerId="ADAL" clId="{C9836CA0-5177-48CF-97E7-AA6540965C5A}" dt="2025-09-24T09:04:00.121" v="18" actId="478"/>
          <ac:picMkLst>
            <pc:docMk/>
            <pc:sldMk cId="3123897818" sldId="458"/>
            <ac:picMk id="5" creationId="{25D8FEAF-2403-FD89-0AFC-B1F22E17213C}"/>
          </ac:picMkLst>
        </pc:picChg>
        <pc:picChg chg="add mod">
          <ac:chgData name="J.Duncan" userId="4eedcb0f-e4c1-42b9-88aa-3137c6a9bd17" providerId="ADAL" clId="{C9836CA0-5177-48CF-97E7-AA6540965C5A}" dt="2025-09-24T09:05:59.666" v="39" actId="1076"/>
          <ac:picMkLst>
            <pc:docMk/>
            <pc:sldMk cId="3123897818" sldId="458"/>
            <ac:picMk id="6" creationId="{93D77A3F-8CDB-DD42-AF1C-AB2743841986}"/>
          </ac:picMkLst>
        </pc:picChg>
      </pc:sldChg>
      <pc:sldChg chg="addSp modSp new mod">
        <pc:chgData name="J.Duncan" userId="4eedcb0f-e4c1-42b9-88aa-3137c6a9bd17" providerId="ADAL" clId="{C9836CA0-5177-48CF-97E7-AA6540965C5A}" dt="2025-09-24T09:50:36.654" v="367" actId="1076"/>
        <pc:sldMkLst>
          <pc:docMk/>
          <pc:sldMk cId="3278447082" sldId="2409"/>
        </pc:sldMkLst>
        <pc:spChg chg="mod">
          <ac:chgData name="J.Duncan" userId="4eedcb0f-e4c1-42b9-88aa-3137c6a9bd17" providerId="ADAL" clId="{C9836CA0-5177-48CF-97E7-AA6540965C5A}" dt="2025-09-24T09:16:32.509" v="109" actId="1076"/>
          <ac:spMkLst>
            <pc:docMk/>
            <pc:sldMk cId="3278447082" sldId="2409"/>
            <ac:spMk id="2" creationId="{4CD32BC8-6791-43F4-2F91-EFB84C33B109}"/>
          </ac:spMkLst>
        </pc:spChg>
        <pc:spChg chg="add mod">
          <ac:chgData name="J.Duncan" userId="4eedcb0f-e4c1-42b9-88aa-3137c6a9bd17" providerId="ADAL" clId="{C9836CA0-5177-48CF-97E7-AA6540965C5A}" dt="2025-09-24T09:50:36.654" v="367" actId="1076"/>
          <ac:spMkLst>
            <pc:docMk/>
            <pc:sldMk cId="3278447082" sldId="2409"/>
            <ac:spMk id="3" creationId="{40E4BDEF-9414-B11A-F63D-5E32CA8C078E}"/>
          </ac:spMkLst>
        </pc:spChg>
        <pc:picChg chg="add mod">
          <ac:chgData name="J.Duncan" userId="4eedcb0f-e4c1-42b9-88aa-3137c6a9bd17" providerId="ADAL" clId="{C9836CA0-5177-48CF-97E7-AA6540965C5A}" dt="2025-09-24T09:16:36.854" v="111" actId="1076"/>
          <ac:picMkLst>
            <pc:docMk/>
            <pc:sldMk cId="3278447082" sldId="2409"/>
            <ac:picMk id="1026" creationId="{1BC621C7-2B76-3C7D-575C-E0C80233908E}"/>
          </ac:picMkLst>
        </pc:picChg>
      </pc:sldChg>
      <pc:sldChg chg="addSp modSp new mod ord modAnim">
        <pc:chgData name="J.Duncan" userId="4eedcb0f-e4c1-42b9-88aa-3137c6a9bd17" providerId="ADAL" clId="{C9836CA0-5177-48CF-97E7-AA6540965C5A}" dt="2025-09-24T10:12:19.640" v="652" actId="1076"/>
        <pc:sldMkLst>
          <pc:docMk/>
          <pc:sldMk cId="728579656" sldId="2415"/>
        </pc:sldMkLst>
        <pc:spChg chg="mod">
          <ac:chgData name="J.Duncan" userId="4eedcb0f-e4c1-42b9-88aa-3137c6a9bd17" providerId="ADAL" clId="{C9836CA0-5177-48CF-97E7-AA6540965C5A}" dt="2025-09-24T10:12:19.640" v="652" actId="1076"/>
          <ac:spMkLst>
            <pc:docMk/>
            <pc:sldMk cId="728579656" sldId="2415"/>
            <ac:spMk id="2" creationId="{2132548B-EEB7-1B6D-89F3-6DC71D72D5A3}"/>
          </ac:spMkLst>
        </pc:spChg>
        <pc:picChg chg="add mod">
          <ac:chgData name="J.Duncan" userId="4eedcb0f-e4c1-42b9-88aa-3137c6a9bd17" providerId="ADAL" clId="{C9836CA0-5177-48CF-97E7-AA6540965C5A}" dt="2025-09-24T09:53:42.504" v="425" actId="1076"/>
          <ac:picMkLst>
            <pc:docMk/>
            <pc:sldMk cId="728579656" sldId="2415"/>
            <ac:picMk id="4" creationId="{10219A84-A2F2-7620-AE72-6265033A827C}"/>
          </ac:picMkLst>
        </pc:picChg>
        <pc:picChg chg="add mod ord">
          <ac:chgData name="J.Duncan" userId="4eedcb0f-e4c1-42b9-88aa-3137c6a9bd17" providerId="ADAL" clId="{C9836CA0-5177-48CF-97E7-AA6540965C5A}" dt="2025-09-24T09:53:36.782" v="422" actId="1076"/>
          <ac:picMkLst>
            <pc:docMk/>
            <pc:sldMk cId="728579656" sldId="2415"/>
            <ac:picMk id="6" creationId="{AC3C097C-2CEB-2EB5-4C2F-2A69D70DC842}"/>
          </ac:picMkLst>
        </pc:picChg>
        <pc:picChg chg="add mod">
          <ac:chgData name="J.Duncan" userId="4eedcb0f-e4c1-42b9-88aa-3137c6a9bd17" providerId="ADAL" clId="{C9836CA0-5177-48CF-97E7-AA6540965C5A}" dt="2025-09-24T09:53:38.012" v="423" actId="1076"/>
          <ac:picMkLst>
            <pc:docMk/>
            <pc:sldMk cId="728579656" sldId="2415"/>
            <ac:picMk id="8" creationId="{44FF19C2-AD08-C663-01C1-D26375A5F1AD}"/>
          </ac:picMkLst>
        </pc:picChg>
      </pc:sldChg>
      <pc:sldChg chg="addSp modSp new mod modAnim">
        <pc:chgData name="J.Duncan" userId="4eedcb0f-e4c1-42b9-88aa-3137c6a9bd17" providerId="ADAL" clId="{C9836CA0-5177-48CF-97E7-AA6540965C5A}" dt="2025-09-24T10:07:12.855" v="514"/>
        <pc:sldMkLst>
          <pc:docMk/>
          <pc:sldMk cId="3189560304" sldId="2416"/>
        </pc:sldMkLst>
        <pc:spChg chg="mod">
          <ac:chgData name="J.Duncan" userId="4eedcb0f-e4c1-42b9-88aa-3137c6a9bd17" providerId="ADAL" clId="{C9836CA0-5177-48CF-97E7-AA6540965C5A}" dt="2025-09-24T10:05:21.898" v="494" actId="20577"/>
          <ac:spMkLst>
            <pc:docMk/>
            <pc:sldMk cId="3189560304" sldId="2416"/>
            <ac:spMk id="2" creationId="{56AE8AF6-71D9-A454-0922-2E62DE6417AC}"/>
          </ac:spMkLst>
        </pc:spChg>
        <pc:picChg chg="add mod ord">
          <ac:chgData name="J.Duncan" userId="4eedcb0f-e4c1-42b9-88aa-3137c6a9bd17" providerId="ADAL" clId="{C9836CA0-5177-48CF-97E7-AA6540965C5A}" dt="2025-09-24T10:07:02.752" v="510" actId="166"/>
          <ac:picMkLst>
            <pc:docMk/>
            <pc:sldMk cId="3189560304" sldId="2416"/>
            <ac:picMk id="4" creationId="{17A333D2-111D-7092-386D-5CA31F8B95DA}"/>
          </ac:picMkLst>
        </pc:picChg>
        <pc:picChg chg="add mod ord">
          <ac:chgData name="J.Duncan" userId="4eedcb0f-e4c1-42b9-88aa-3137c6a9bd17" providerId="ADAL" clId="{C9836CA0-5177-48CF-97E7-AA6540965C5A}" dt="2025-09-24T10:07:04.327" v="511" actId="166"/>
          <ac:picMkLst>
            <pc:docMk/>
            <pc:sldMk cId="3189560304" sldId="2416"/>
            <ac:picMk id="6" creationId="{5533F609-4722-2F7D-731C-B7185E54A053}"/>
          </ac:picMkLst>
        </pc:picChg>
        <pc:picChg chg="add mod">
          <ac:chgData name="J.Duncan" userId="4eedcb0f-e4c1-42b9-88aa-3137c6a9bd17" providerId="ADAL" clId="{C9836CA0-5177-48CF-97E7-AA6540965C5A}" dt="2025-09-24T10:06:57.723" v="507" actId="27614"/>
          <ac:picMkLst>
            <pc:docMk/>
            <pc:sldMk cId="3189560304" sldId="2416"/>
            <ac:picMk id="8" creationId="{967D62F4-5184-FA98-3F00-E91C9A1B678C}"/>
          </ac:picMkLst>
        </pc:picChg>
      </pc:sldChg>
    </pc:docChg>
  </pc:docChgLst>
  <pc:docChgLst>
    <pc:chgData name="M.Ashworth" userId="S::m.ashworth@cromptonhouse.org::dc1988ad-8d18-424c-9505-8a0f5c1a300e" providerId="AD" clId="Web-{508587A8-30B8-EB2B-25F7-8A7FAF0C10B3}"/>
    <pc:docChg chg="delSld modSld">
      <pc:chgData name="M.Ashworth" userId="S::m.ashworth@cromptonhouse.org::dc1988ad-8d18-424c-9505-8a0f5c1a300e" providerId="AD" clId="Web-{508587A8-30B8-EB2B-25F7-8A7FAF0C10B3}" dt="2025-09-24T17:42:38.496" v="11" actId="1076"/>
      <pc:docMkLst>
        <pc:docMk/>
      </pc:docMkLst>
      <pc:sldChg chg="del">
        <pc:chgData name="M.Ashworth" userId="S::m.ashworth@cromptonhouse.org::dc1988ad-8d18-424c-9505-8a0f5c1a300e" providerId="AD" clId="Web-{508587A8-30B8-EB2B-25F7-8A7FAF0C10B3}" dt="2025-09-24T17:40:35.049" v="6"/>
        <pc:sldMkLst>
          <pc:docMk/>
          <pc:sldMk cId="1492045308" sldId="296"/>
        </pc:sldMkLst>
      </pc:sldChg>
      <pc:sldChg chg="del">
        <pc:chgData name="M.Ashworth" userId="S::m.ashworth@cromptonhouse.org::dc1988ad-8d18-424c-9505-8a0f5c1a300e" providerId="AD" clId="Web-{508587A8-30B8-EB2B-25F7-8A7FAF0C10B3}" dt="2025-09-24T17:40:26.720" v="2"/>
        <pc:sldMkLst>
          <pc:docMk/>
          <pc:sldMk cId="613799695" sldId="334"/>
        </pc:sldMkLst>
      </pc:sldChg>
      <pc:sldChg chg="del">
        <pc:chgData name="M.Ashworth" userId="S::m.ashworth@cromptonhouse.org::dc1988ad-8d18-424c-9505-8a0f5c1a300e" providerId="AD" clId="Web-{508587A8-30B8-EB2B-25F7-8A7FAF0C10B3}" dt="2025-09-24T17:40:27.986" v="3"/>
        <pc:sldMkLst>
          <pc:docMk/>
          <pc:sldMk cId="2624770762" sldId="336"/>
        </pc:sldMkLst>
      </pc:sldChg>
      <pc:sldChg chg="del">
        <pc:chgData name="M.Ashworth" userId="S::m.ashworth@cromptonhouse.org::dc1988ad-8d18-424c-9505-8a0f5c1a300e" providerId="AD" clId="Web-{508587A8-30B8-EB2B-25F7-8A7FAF0C10B3}" dt="2025-09-24T17:40:29.220" v="4"/>
        <pc:sldMkLst>
          <pc:docMk/>
          <pc:sldMk cId="1623964789" sldId="337"/>
        </pc:sldMkLst>
      </pc:sldChg>
      <pc:sldChg chg="del">
        <pc:chgData name="M.Ashworth" userId="S::m.ashworth@cromptonhouse.org::dc1988ad-8d18-424c-9505-8a0f5c1a300e" providerId="AD" clId="Web-{508587A8-30B8-EB2B-25F7-8A7FAF0C10B3}" dt="2025-09-24T17:40:24.095" v="0"/>
        <pc:sldMkLst>
          <pc:docMk/>
          <pc:sldMk cId="4220087585" sldId="602"/>
        </pc:sldMkLst>
      </pc:sldChg>
      <pc:sldChg chg="modSp">
        <pc:chgData name="M.Ashworth" userId="S::m.ashworth@cromptonhouse.org::dc1988ad-8d18-424c-9505-8a0f5c1a300e" providerId="AD" clId="Web-{508587A8-30B8-EB2B-25F7-8A7FAF0C10B3}" dt="2025-09-24T17:42:38.496" v="11" actId="1076"/>
        <pc:sldMkLst>
          <pc:docMk/>
          <pc:sldMk cId="3135249517" sldId="929"/>
        </pc:sldMkLst>
        <pc:picChg chg="mod">
          <ac:chgData name="M.Ashworth" userId="S::m.ashworth@cromptonhouse.org::dc1988ad-8d18-424c-9505-8a0f5c1a300e" providerId="AD" clId="Web-{508587A8-30B8-EB2B-25F7-8A7FAF0C10B3}" dt="2025-09-24T17:42:38.496" v="11" actId="1076"/>
          <ac:picMkLst>
            <pc:docMk/>
            <pc:sldMk cId="3135249517" sldId="929"/>
            <ac:picMk id="8" creationId="{F65B1A4D-ECA0-AB34-4488-D4889FF7D4DA}"/>
          </ac:picMkLst>
        </pc:picChg>
        <pc:picChg chg="mod">
          <ac:chgData name="M.Ashworth" userId="S::m.ashworth@cromptonhouse.org::dc1988ad-8d18-424c-9505-8a0f5c1a300e" providerId="AD" clId="Web-{508587A8-30B8-EB2B-25F7-8A7FAF0C10B3}" dt="2025-09-24T17:42:32.418" v="9" actId="1076"/>
          <ac:picMkLst>
            <pc:docMk/>
            <pc:sldMk cId="3135249517" sldId="929"/>
            <ac:picMk id="11" creationId="{20A2B24A-D618-17A3-EC7D-45B46E8267BF}"/>
          </ac:picMkLst>
        </pc:picChg>
        <pc:picChg chg="mod">
          <ac:chgData name="M.Ashworth" userId="S::m.ashworth@cromptonhouse.org::dc1988ad-8d18-424c-9505-8a0f5c1a300e" providerId="AD" clId="Web-{508587A8-30B8-EB2B-25F7-8A7FAF0C10B3}" dt="2025-09-24T17:42:26.589" v="7" actId="14100"/>
          <ac:picMkLst>
            <pc:docMk/>
            <pc:sldMk cId="3135249517" sldId="929"/>
            <ac:picMk id="15" creationId="{E0990969-0661-5ACE-ECA0-A61A242149CB}"/>
          </ac:picMkLst>
        </pc:picChg>
      </pc:sldChg>
      <pc:sldChg chg="del">
        <pc:chgData name="M.Ashworth" userId="S::m.ashworth@cromptonhouse.org::dc1988ad-8d18-424c-9505-8a0f5c1a300e" providerId="AD" clId="Web-{508587A8-30B8-EB2B-25F7-8A7FAF0C10B3}" dt="2025-09-24T17:40:25.407" v="1"/>
        <pc:sldMkLst>
          <pc:docMk/>
          <pc:sldMk cId="4151992230" sldId="930"/>
        </pc:sldMkLst>
      </pc:sldChg>
      <pc:sldChg chg="del">
        <pc:chgData name="M.Ashworth" userId="S::m.ashworth@cromptonhouse.org::dc1988ad-8d18-424c-9505-8a0f5c1a300e" providerId="AD" clId="Web-{508587A8-30B8-EB2B-25F7-8A7FAF0C10B3}" dt="2025-09-24T17:40:30.845" v="5"/>
        <pc:sldMkLst>
          <pc:docMk/>
          <pc:sldMk cId="1999802498" sldId="931"/>
        </pc:sldMkLst>
      </pc:sldChg>
    </pc:docChg>
  </pc:docChgLst>
  <pc:docChgLst>
    <pc:chgData name="C.Ahmed-Swift" userId="S::c.ahmed-swift@cromptonhouse.org::9470b7b7-c783-4679-92b4-f2b42f060392" providerId="AD" clId="Web-{00779C84-B63F-B162-8665-62FCDC4DD1A8}"/>
    <pc:docChg chg="addSld modSld">
      <pc:chgData name="C.Ahmed-Swift" userId="S::c.ahmed-swift@cromptonhouse.org::9470b7b7-c783-4679-92b4-f2b42f060392" providerId="AD" clId="Web-{00779C84-B63F-B162-8665-62FCDC4DD1A8}" dt="2025-09-22T21:38:24.743" v="148" actId="20577"/>
      <pc:docMkLst>
        <pc:docMk/>
      </pc:docMkLst>
      <pc:sldChg chg="delSp modSp">
        <pc:chgData name="C.Ahmed-Swift" userId="S::c.ahmed-swift@cromptonhouse.org::9470b7b7-c783-4679-92b4-f2b42f060392" providerId="AD" clId="Web-{00779C84-B63F-B162-8665-62FCDC4DD1A8}" dt="2025-09-22T21:34:00.391" v="11"/>
        <pc:sldMkLst>
          <pc:docMk/>
          <pc:sldMk cId="2495305650" sldId="593"/>
        </pc:sldMkLst>
        <pc:spChg chg="mod">
          <ac:chgData name="C.Ahmed-Swift" userId="S::c.ahmed-swift@cromptonhouse.org::9470b7b7-c783-4679-92b4-f2b42f060392" providerId="AD" clId="Web-{00779C84-B63F-B162-8665-62FCDC4DD1A8}" dt="2025-09-22T21:33:27.531" v="3" actId="1076"/>
          <ac:spMkLst>
            <pc:docMk/>
            <pc:sldMk cId="2495305650" sldId="593"/>
            <ac:spMk id="27" creationId="{6E927357-5690-484F-B85C-8B7A28395923}"/>
          </ac:spMkLst>
        </pc:spChg>
        <pc:spChg chg="mod">
          <ac:chgData name="C.Ahmed-Swift" userId="S::c.ahmed-swift@cromptonhouse.org::9470b7b7-c783-4679-92b4-f2b42f060392" providerId="AD" clId="Web-{00779C84-B63F-B162-8665-62FCDC4DD1A8}" dt="2025-09-22T21:33:55.063" v="9" actId="1076"/>
          <ac:spMkLst>
            <pc:docMk/>
            <pc:sldMk cId="2495305650" sldId="593"/>
            <ac:spMk id="32" creationId="{59B5075E-319D-4360-887A-087D5AAFD8CF}"/>
          </ac:spMkLst>
        </pc:spChg>
        <pc:spChg chg="mod">
          <ac:chgData name="C.Ahmed-Swift" userId="S::c.ahmed-swift@cromptonhouse.org::9470b7b7-c783-4679-92b4-f2b42f060392" providerId="AD" clId="Web-{00779C84-B63F-B162-8665-62FCDC4DD1A8}" dt="2025-09-22T21:33:58.501" v="10" actId="1076"/>
          <ac:spMkLst>
            <pc:docMk/>
            <pc:sldMk cId="2495305650" sldId="593"/>
            <ac:spMk id="33" creationId="{6681860D-50EB-4297-9DF9-2A6F5DBD0A84}"/>
          </ac:spMkLst>
        </pc:spChg>
        <pc:spChg chg="mod">
          <ac:chgData name="C.Ahmed-Swift" userId="S::c.ahmed-swift@cromptonhouse.org::9470b7b7-c783-4679-92b4-f2b42f060392" providerId="AD" clId="Web-{00779C84-B63F-B162-8665-62FCDC4DD1A8}" dt="2025-09-22T21:33:23.359" v="2" actId="1076"/>
          <ac:spMkLst>
            <pc:docMk/>
            <pc:sldMk cId="2495305650" sldId="593"/>
            <ac:spMk id="73" creationId="{7947767D-0F46-4ABD-A017-B026686AEF42}"/>
          </ac:spMkLst>
        </pc:spChg>
        <pc:spChg chg="mod">
          <ac:chgData name="C.Ahmed-Swift" userId="S::c.ahmed-swift@cromptonhouse.org::9470b7b7-c783-4679-92b4-f2b42f060392" providerId="AD" clId="Web-{00779C84-B63F-B162-8665-62FCDC4DD1A8}" dt="2025-09-22T21:33:47.953" v="7" actId="1076"/>
          <ac:spMkLst>
            <pc:docMk/>
            <pc:sldMk cId="2495305650" sldId="593"/>
            <ac:spMk id="77" creationId="{59B5075E-319D-4360-887A-087D5AAFD8CF}"/>
          </ac:spMkLst>
        </pc:spChg>
        <pc:spChg chg="mod">
          <ac:chgData name="C.Ahmed-Swift" userId="S::c.ahmed-swift@cromptonhouse.org::9470b7b7-c783-4679-92b4-f2b42f060392" providerId="AD" clId="Web-{00779C84-B63F-B162-8665-62FCDC4DD1A8}" dt="2025-09-22T21:33:43.141" v="6" actId="14100"/>
          <ac:spMkLst>
            <pc:docMk/>
            <pc:sldMk cId="2495305650" sldId="593"/>
            <ac:spMk id="87" creationId="{0A894E00-35A8-4A78-ACC9-E125916210E1}"/>
          </ac:spMkLst>
        </pc:spChg>
        <pc:spChg chg="mod">
          <ac:chgData name="C.Ahmed-Swift" userId="S::c.ahmed-swift@cromptonhouse.org::9470b7b7-c783-4679-92b4-f2b42f060392" providerId="AD" clId="Web-{00779C84-B63F-B162-8665-62FCDC4DD1A8}" dt="2025-09-22T21:33:19.499" v="1" actId="1076"/>
          <ac:spMkLst>
            <pc:docMk/>
            <pc:sldMk cId="2495305650" sldId="593"/>
            <ac:spMk id="92" creationId="{81D59537-E1A8-480B-8990-B7FEF0EE7690}"/>
          </ac:spMkLst>
        </pc:spChg>
        <pc:spChg chg="mod">
          <ac:chgData name="C.Ahmed-Swift" userId="S::c.ahmed-swift@cromptonhouse.org::9470b7b7-c783-4679-92b4-f2b42f060392" providerId="AD" clId="Web-{00779C84-B63F-B162-8665-62FCDC4DD1A8}" dt="2025-09-22T21:33:52.094" v="8" actId="1076"/>
          <ac:spMkLst>
            <pc:docMk/>
            <pc:sldMk cId="2495305650" sldId="593"/>
            <ac:spMk id="95" creationId="{6681860D-50EB-4297-9DF9-2A6F5DBD0A84}"/>
          </ac:spMkLst>
        </pc:spChg>
      </pc:sldChg>
      <pc:sldChg chg="modSp">
        <pc:chgData name="C.Ahmed-Swift" userId="S::c.ahmed-swift@cromptonhouse.org::9470b7b7-c783-4679-92b4-f2b42f060392" providerId="AD" clId="Web-{00779C84-B63F-B162-8665-62FCDC4DD1A8}" dt="2025-09-22T21:34:14.782" v="12" actId="14100"/>
        <pc:sldMkLst>
          <pc:docMk/>
          <pc:sldMk cId="1136118845" sldId="594"/>
        </pc:sldMkLst>
        <pc:spChg chg="mod">
          <ac:chgData name="C.Ahmed-Swift" userId="S::c.ahmed-swift@cromptonhouse.org::9470b7b7-c783-4679-92b4-f2b42f060392" providerId="AD" clId="Web-{00779C84-B63F-B162-8665-62FCDC4DD1A8}" dt="2025-09-22T21:34:14.782" v="12" actId="14100"/>
          <ac:spMkLst>
            <pc:docMk/>
            <pc:sldMk cId="1136118845" sldId="594"/>
            <ac:spMk id="69" creationId="{18280117-AE86-4905-983C-C52EE697826E}"/>
          </ac:spMkLst>
        </pc:spChg>
      </pc:sldChg>
      <pc:sldChg chg="modSp">
        <pc:chgData name="C.Ahmed-Swift" userId="S::c.ahmed-swift@cromptonhouse.org::9470b7b7-c783-4679-92b4-f2b42f060392" providerId="AD" clId="Web-{00779C84-B63F-B162-8665-62FCDC4DD1A8}" dt="2025-09-22T21:34:26.611" v="14" actId="14100"/>
        <pc:sldMkLst>
          <pc:docMk/>
          <pc:sldMk cId="2524735616" sldId="595"/>
        </pc:sldMkLst>
        <pc:spChg chg="mod">
          <ac:chgData name="C.Ahmed-Swift" userId="S::c.ahmed-swift@cromptonhouse.org::9470b7b7-c783-4679-92b4-f2b42f060392" providerId="AD" clId="Web-{00779C84-B63F-B162-8665-62FCDC4DD1A8}" dt="2025-09-22T21:34:26.611" v="14" actId="14100"/>
          <ac:spMkLst>
            <pc:docMk/>
            <pc:sldMk cId="2524735616" sldId="595"/>
            <ac:spMk id="69" creationId="{18280117-AE86-4905-983C-C52EE697826E}"/>
          </ac:spMkLst>
        </pc:spChg>
      </pc:sldChg>
      <pc:sldChg chg="addSp delSp modSp">
        <pc:chgData name="C.Ahmed-Swift" userId="S::c.ahmed-swift@cromptonhouse.org::9470b7b7-c783-4679-92b4-f2b42f060392" providerId="AD" clId="Web-{00779C84-B63F-B162-8665-62FCDC4DD1A8}" dt="2025-09-22T21:35:59.786" v="23"/>
        <pc:sldMkLst>
          <pc:docMk/>
          <pc:sldMk cId="1447272235" sldId="597"/>
        </pc:sldMkLst>
        <pc:spChg chg="mod">
          <ac:chgData name="C.Ahmed-Swift" userId="S::c.ahmed-swift@cromptonhouse.org::9470b7b7-c783-4679-92b4-f2b42f060392" providerId="AD" clId="Web-{00779C84-B63F-B162-8665-62FCDC4DD1A8}" dt="2025-09-22T21:35:49.942" v="17" actId="20577"/>
          <ac:spMkLst>
            <pc:docMk/>
            <pc:sldMk cId="1447272235" sldId="597"/>
            <ac:spMk id="3" creationId="{33F7CA69-3B0A-D6BC-0DF0-CF7C0BEC61D4}"/>
          </ac:spMkLst>
        </pc:spChg>
      </pc:sldChg>
      <pc:sldChg chg="modSp">
        <pc:chgData name="C.Ahmed-Swift" userId="S::c.ahmed-swift@cromptonhouse.org::9470b7b7-c783-4679-92b4-f2b42f060392" providerId="AD" clId="Web-{00779C84-B63F-B162-8665-62FCDC4DD1A8}" dt="2025-09-22T21:38:24.743" v="148" actId="20577"/>
        <pc:sldMkLst>
          <pc:docMk/>
          <pc:sldMk cId="1984646299" sldId="600"/>
        </pc:sldMkLst>
        <pc:spChg chg="mod">
          <ac:chgData name="C.Ahmed-Swift" userId="S::c.ahmed-swift@cromptonhouse.org::9470b7b7-c783-4679-92b4-f2b42f060392" providerId="AD" clId="Web-{00779C84-B63F-B162-8665-62FCDC4DD1A8}" dt="2025-09-22T21:38:24.743" v="148" actId="20577"/>
          <ac:spMkLst>
            <pc:docMk/>
            <pc:sldMk cId="1984646299" sldId="600"/>
            <ac:spMk id="4" creationId="{9740B7FA-7EDF-910E-B1E9-246F23462BE5}"/>
          </ac:spMkLst>
        </pc:spChg>
      </pc:sldChg>
      <pc:sldChg chg="delSp modSp add replId">
        <pc:chgData name="C.Ahmed-Swift" userId="S::c.ahmed-swift@cromptonhouse.org::9470b7b7-c783-4679-92b4-f2b42f060392" providerId="AD" clId="Web-{00779C84-B63F-B162-8665-62FCDC4DD1A8}" dt="2025-09-22T21:37:52.336" v="143" actId="20577"/>
        <pc:sldMkLst>
          <pc:docMk/>
          <pc:sldMk cId="3549962145" sldId="2408"/>
        </pc:sldMkLst>
        <pc:spChg chg="mod">
          <ac:chgData name="C.Ahmed-Swift" userId="S::c.ahmed-swift@cromptonhouse.org::9470b7b7-c783-4679-92b4-f2b42f060392" providerId="AD" clId="Web-{00779C84-B63F-B162-8665-62FCDC4DD1A8}" dt="2025-09-22T21:37:52.336" v="143" actId="20577"/>
          <ac:spMkLst>
            <pc:docMk/>
            <pc:sldMk cId="3549962145" sldId="2408"/>
            <ac:spMk id="3" creationId="{D477A061-4C46-D426-6D1D-AD7134938B8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8628D2-1EF7-FF46-A7E3-ABFB258AD587}" type="datetimeFigureOut">
              <a:rPr lang="en-US" smtClean="0"/>
              <a:t>9/24/2025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6F365F-BAB1-A744-8D40-C346A236C548}" type="slidenum">
              <a:rPr lang="en-US" smtClean="0"/>
              <a:t>‹#›</a:t>
            </a:fld>
            <a:endParaRPr lang="en-US"/>
          </a:p>
        </p:txBody>
      </p:sp>
    </p:spTree>
    <p:extLst>
      <p:ext uri="{BB962C8B-B14F-4D97-AF65-F5344CB8AC3E}">
        <p14:creationId xmlns:p14="http://schemas.microsoft.com/office/powerpoint/2010/main" val="1618217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full course students follow AQA Q Specification. The full course GCSE is made up of 2 components assessed in 2 exams at the end of the course. The components are: A study of religion and Thematic studies. </a:t>
            </a:r>
          </a:p>
        </p:txBody>
      </p:sp>
      <p:sp>
        <p:nvSpPr>
          <p:cNvPr id="4" name="Slide Number Placeholder 3"/>
          <p:cNvSpPr>
            <a:spLocks noGrp="1"/>
          </p:cNvSpPr>
          <p:nvPr>
            <p:ph type="sldNum" sz="quarter" idx="5"/>
          </p:nvPr>
        </p:nvSpPr>
        <p:spPr/>
        <p:txBody>
          <a:bodyPr/>
          <a:lstStyle/>
          <a:p>
            <a:fld id="{119AE922-F059-4E3A-BFAA-487212AE7485}" type="slidenum">
              <a:rPr lang="en-GB" smtClean="0"/>
              <a:t>67</a:t>
            </a:fld>
            <a:endParaRPr lang="en-GB"/>
          </a:p>
        </p:txBody>
      </p:sp>
    </p:spTree>
    <p:extLst>
      <p:ext uri="{BB962C8B-B14F-4D97-AF65-F5344CB8AC3E}">
        <p14:creationId xmlns:p14="http://schemas.microsoft.com/office/powerpoint/2010/main" val="1045118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Students on the short course answer the religion and themes question in the same exam. </a:t>
            </a:r>
          </a:p>
        </p:txBody>
      </p:sp>
      <p:sp>
        <p:nvSpPr>
          <p:cNvPr id="4" name="Slide Number Placeholder 3"/>
          <p:cNvSpPr>
            <a:spLocks noGrp="1"/>
          </p:cNvSpPr>
          <p:nvPr>
            <p:ph type="sldNum" sz="quarter" idx="5"/>
          </p:nvPr>
        </p:nvSpPr>
        <p:spPr/>
        <p:txBody>
          <a:bodyPr/>
          <a:lstStyle/>
          <a:p>
            <a:fld id="{119AE922-F059-4E3A-BFAA-487212AE7485}" type="slidenum">
              <a:rPr lang="en-GB" smtClean="0"/>
              <a:t>83</a:t>
            </a:fld>
            <a:endParaRPr lang="en-GB"/>
          </a:p>
        </p:txBody>
      </p:sp>
    </p:spTree>
    <p:extLst>
      <p:ext uri="{BB962C8B-B14F-4D97-AF65-F5344CB8AC3E}">
        <p14:creationId xmlns:p14="http://schemas.microsoft.com/office/powerpoint/2010/main" val="3437654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Paper 1 – a study of religion requires students to have studied 2 religions. At Crompton House we study Christianity and Judaism. Within each religion students will explore the beliefs of Christians and Jews and the practices of that religion. </a:t>
            </a:r>
          </a:p>
        </p:txBody>
      </p:sp>
      <p:sp>
        <p:nvSpPr>
          <p:cNvPr id="4" name="Slide Number Placeholder 3"/>
          <p:cNvSpPr>
            <a:spLocks noGrp="1"/>
          </p:cNvSpPr>
          <p:nvPr>
            <p:ph type="sldNum" sz="quarter" idx="5"/>
          </p:nvPr>
        </p:nvSpPr>
        <p:spPr/>
        <p:txBody>
          <a:bodyPr/>
          <a:lstStyle/>
          <a:p>
            <a:fld id="{119AE922-F059-4E3A-BFAA-487212AE7485}" type="slidenum">
              <a:rPr lang="en-GB" smtClean="0"/>
              <a:t>68</a:t>
            </a:fld>
            <a:endParaRPr lang="en-GB"/>
          </a:p>
        </p:txBody>
      </p:sp>
    </p:spTree>
    <p:extLst>
      <p:ext uri="{BB962C8B-B14F-4D97-AF65-F5344CB8AC3E}">
        <p14:creationId xmlns:p14="http://schemas.microsoft.com/office/powerpoint/2010/main" val="2926377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Paper 2 is the thematic paper, it requires students to have studied 4 out of 6 possible themes. At Crompton House we study theme </a:t>
            </a:r>
            <a:r>
              <a:rPr lang="en-GB" err="1"/>
              <a:t>a,b,d</a:t>
            </a:r>
            <a:r>
              <a:rPr lang="en-GB"/>
              <a:t> and e. The 4 themes are…. We do not study theme c and f. It is important that students know this as all 6 themes appear on the final exam, students do not get extra marks from answering more themes. They only get marks for 4. Students who answer more than 4 themes risk lowering their grade as they will not be able to give the depth and detail to answers to get the higher grades. </a:t>
            </a:r>
          </a:p>
        </p:txBody>
      </p:sp>
      <p:sp>
        <p:nvSpPr>
          <p:cNvPr id="4" name="Slide Number Placeholder 3"/>
          <p:cNvSpPr>
            <a:spLocks noGrp="1"/>
          </p:cNvSpPr>
          <p:nvPr>
            <p:ph type="sldNum" sz="quarter" idx="5"/>
          </p:nvPr>
        </p:nvSpPr>
        <p:spPr/>
        <p:txBody>
          <a:bodyPr/>
          <a:lstStyle/>
          <a:p>
            <a:fld id="{119AE922-F059-4E3A-BFAA-487212AE7485}" type="slidenum">
              <a:rPr lang="en-GB" smtClean="0"/>
              <a:t>69</a:t>
            </a:fld>
            <a:endParaRPr lang="en-GB"/>
          </a:p>
        </p:txBody>
      </p:sp>
    </p:spTree>
    <p:extLst>
      <p:ext uri="{BB962C8B-B14F-4D97-AF65-F5344CB8AC3E}">
        <p14:creationId xmlns:p14="http://schemas.microsoft.com/office/powerpoint/2010/main" val="87278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19AE922-F059-4E3A-BFAA-487212AE7485}" type="slidenum">
              <a:rPr lang="en-GB" smtClean="0"/>
              <a:t>71</a:t>
            </a:fld>
            <a:endParaRPr lang="en-GB"/>
          </a:p>
        </p:txBody>
      </p:sp>
    </p:spTree>
    <p:extLst>
      <p:ext uri="{BB962C8B-B14F-4D97-AF65-F5344CB8AC3E}">
        <p14:creationId xmlns:p14="http://schemas.microsoft.com/office/powerpoint/2010/main" val="977645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A78D529-A55B-4A62-9784-4E5F0F31CB9D}" type="slidenum">
              <a:rPr lang="en-US" smtClean="0"/>
              <a:t>72</a:t>
            </a:fld>
            <a:endParaRPr lang="en-US"/>
          </a:p>
        </p:txBody>
      </p:sp>
    </p:spTree>
    <p:extLst>
      <p:ext uri="{BB962C8B-B14F-4D97-AF65-F5344CB8AC3E}">
        <p14:creationId xmlns:p14="http://schemas.microsoft.com/office/powerpoint/2010/main" val="2978859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A78D529-A55B-4A62-9784-4E5F0F31CB9D}" type="slidenum">
              <a:rPr lang="en-US" smtClean="0"/>
              <a:t>74</a:t>
            </a:fld>
            <a:endParaRPr lang="en-US"/>
          </a:p>
        </p:txBody>
      </p:sp>
    </p:spTree>
    <p:extLst>
      <p:ext uri="{BB962C8B-B14F-4D97-AF65-F5344CB8AC3E}">
        <p14:creationId xmlns:p14="http://schemas.microsoft.com/office/powerpoint/2010/main" val="2978859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A78D529-A55B-4A62-9784-4E5F0F31CB9D}" type="slidenum">
              <a:rPr lang="en-US" smtClean="0"/>
              <a:t>76</a:t>
            </a:fld>
            <a:endParaRPr lang="en-US"/>
          </a:p>
        </p:txBody>
      </p:sp>
    </p:spTree>
    <p:extLst>
      <p:ext uri="{BB962C8B-B14F-4D97-AF65-F5344CB8AC3E}">
        <p14:creationId xmlns:p14="http://schemas.microsoft.com/office/powerpoint/2010/main" val="2978859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A78D529-A55B-4A62-9784-4E5F0F31CB9D}" type="slidenum">
              <a:rPr lang="en-US" smtClean="0"/>
              <a:t>77</a:t>
            </a:fld>
            <a:endParaRPr lang="en-US"/>
          </a:p>
        </p:txBody>
      </p:sp>
    </p:spTree>
    <p:extLst>
      <p:ext uri="{BB962C8B-B14F-4D97-AF65-F5344CB8AC3E}">
        <p14:creationId xmlns:p14="http://schemas.microsoft.com/office/powerpoint/2010/main" val="2732992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Many of the RS department have a short course GCSE. We went on to study A level RS and to degree. This course is a rigorous course, but allows students to study at a slower pace. Longer on each unit allows for more depth on that unit – students are therefore more likely to get their grade on this paper than if the worked at the much quicker pace of the full course. Students on the Short Course are selected by Crompton House – students do not get to choose their course of study. You will have been informed in the Summer of Year 9 if your child is following the short Course. Our Short Course classes are 10C4,10C5 and 10B5.</a:t>
            </a:r>
          </a:p>
        </p:txBody>
      </p:sp>
      <p:sp>
        <p:nvSpPr>
          <p:cNvPr id="4" name="Slide Number Placeholder 3"/>
          <p:cNvSpPr>
            <a:spLocks noGrp="1"/>
          </p:cNvSpPr>
          <p:nvPr>
            <p:ph type="sldNum" sz="quarter" idx="5"/>
          </p:nvPr>
        </p:nvSpPr>
        <p:spPr/>
        <p:txBody>
          <a:bodyPr/>
          <a:lstStyle/>
          <a:p>
            <a:fld id="{119AE922-F059-4E3A-BFAA-487212AE7485}" type="slidenum">
              <a:rPr lang="en-GB" smtClean="0"/>
              <a:t>82</a:t>
            </a:fld>
            <a:endParaRPr lang="en-GB"/>
          </a:p>
        </p:txBody>
      </p:sp>
    </p:spTree>
    <p:extLst>
      <p:ext uri="{BB962C8B-B14F-4D97-AF65-F5344CB8AC3E}">
        <p14:creationId xmlns:p14="http://schemas.microsoft.com/office/powerpoint/2010/main" val="1158480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EE55B-67E1-1A90-D12E-B38DEBE31BB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AF42208-9992-6B17-FBE4-FB3E567687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ABFAB8E-E1DA-90E9-49B8-2AF3E8F12E71}"/>
              </a:ext>
            </a:extLst>
          </p:cNvPr>
          <p:cNvSpPr>
            <a:spLocks noGrp="1"/>
          </p:cNvSpPr>
          <p:nvPr>
            <p:ph type="dt" sz="half" idx="10"/>
          </p:nvPr>
        </p:nvSpPr>
        <p:spPr/>
        <p:txBody>
          <a:bodyPr/>
          <a:lstStyle/>
          <a:p>
            <a:fld id="{BC3D388B-37DA-D640-9643-8184C0417E6B}" type="datetimeFigureOut">
              <a:rPr lang="en-US" smtClean="0"/>
              <a:t>9/24/2025</a:t>
            </a:fld>
            <a:endParaRPr lang="en-US"/>
          </a:p>
        </p:txBody>
      </p:sp>
      <p:sp>
        <p:nvSpPr>
          <p:cNvPr id="5" name="Footer Placeholder 4">
            <a:extLst>
              <a:ext uri="{FF2B5EF4-FFF2-40B4-BE49-F238E27FC236}">
                <a16:creationId xmlns:a16="http://schemas.microsoft.com/office/drawing/2014/main" id="{C0B8EF3E-F57E-7ED4-C31E-F0704D271F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19049F-09EE-AE2E-490A-8F2EFB751807}"/>
              </a:ext>
            </a:extLst>
          </p:cNvPr>
          <p:cNvSpPr>
            <a:spLocks noGrp="1"/>
          </p:cNvSpPr>
          <p:nvPr>
            <p:ph type="sldNum" sz="quarter" idx="12"/>
          </p:nvPr>
        </p:nvSpPr>
        <p:spPr/>
        <p:txBody>
          <a:bodyPr/>
          <a:lstStyle/>
          <a:p>
            <a:fld id="{61EECB12-5238-3442-B93B-A481511C3315}" type="slidenum">
              <a:rPr lang="en-US" smtClean="0"/>
              <a:t>‹#›</a:t>
            </a:fld>
            <a:endParaRPr lang="en-US"/>
          </a:p>
        </p:txBody>
      </p:sp>
    </p:spTree>
    <p:extLst>
      <p:ext uri="{BB962C8B-B14F-4D97-AF65-F5344CB8AC3E}">
        <p14:creationId xmlns:p14="http://schemas.microsoft.com/office/powerpoint/2010/main" val="19142090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39F9-EEC4-0A5F-2312-26DBC9CE781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28165B3-D820-F777-A4C2-F3A2B6F4E4D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C1EB18E-A631-EC99-F0C0-520A9C4ECA68}"/>
              </a:ext>
            </a:extLst>
          </p:cNvPr>
          <p:cNvSpPr>
            <a:spLocks noGrp="1"/>
          </p:cNvSpPr>
          <p:nvPr>
            <p:ph type="dt" sz="half" idx="10"/>
          </p:nvPr>
        </p:nvSpPr>
        <p:spPr/>
        <p:txBody>
          <a:bodyPr/>
          <a:lstStyle/>
          <a:p>
            <a:fld id="{BC3D388B-37DA-D640-9643-8184C0417E6B}" type="datetimeFigureOut">
              <a:rPr lang="en-US" smtClean="0"/>
              <a:t>9/24/2025</a:t>
            </a:fld>
            <a:endParaRPr lang="en-US"/>
          </a:p>
        </p:txBody>
      </p:sp>
      <p:sp>
        <p:nvSpPr>
          <p:cNvPr id="5" name="Footer Placeholder 4">
            <a:extLst>
              <a:ext uri="{FF2B5EF4-FFF2-40B4-BE49-F238E27FC236}">
                <a16:creationId xmlns:a16="http://schemas.microsoft.com/office/drawing/2014/main" id="{CDFFFA14-179C-C368-6920-0CA9BDB97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C8907C-38C9-1AF8-0A31-BC4620412375}"/>
              </a:ext>
            </a:extLst>
          </p:cNvPr>
          <p:cNvSpPr>
            <a:spLocks noGrp="1"/>
          </p:cNvSpPr>
          <p:nvPr>
            <p:ph type="sldNum" sz="quarter" idx="12"/>
          </p:nvPr>
        </p:nvSpPr>
        <p:spPr/>
        <p:txBody>
          <a:bodyPr/>
          <a:lstStyle/>
          <a:p>
            <a:fld id="{61EECB12-5238-3442-B93B-A481511C3315}" type="slidenum">
              <a:rPr lang="en-US" smtClean="0"/>
              <a:t>‹#›</a:t>
            </a:fld>
            <a:endParaRPr lang="en-US"/>
          </a:p>
        </p:txBody>
      </p:sp>
    </p:spTree>
    <p:extLst>
      <p:ext uri="{BB962C8B-B14F-4D97-AF65-F5344CB8AC3E}">
        <p14:creationId xmlns:p14="http://schemas.microsoft.com/office/powerpoint/2010/main" val="4593236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F0E789-583F-D562-2085-268FEBCF6EF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DD6B264-45BA-8B6D-AF4E-DC364A7AE3E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6C44520-5174-83E2-EFBC-4D17589F2D50}"/>
              </a:ext>
            </a:extLst>
          </p:cNvPr>
          <p:cNvSpPr>
            <a:spLocks noGrp="1"/>
          </p:cNvSpPr>
          <p:nvPr>
            <p:ph type="dt" sz="half" idx="10"/>
          </p:nvPr>
        </p:nvSpPr>
        <p:spPr/>
        <p:txBody>
          <a:bodyPr/>
          <a:lstStyle/>
          <a:p>
            <a:fld id="{BC3D388B-37DA-D640-9643-8184C0417E6B}" type="datetimeFigureOut">
              <a:rPr lang="en-US" smtClean="0"/>
              <a:t>9/24/2025</a:t>
            </a:fld>
            <a:endParaRPr lang="en-US"/>
          </a:p>
        </p:txBody>
      </p:sp>
      <p:sp>
        <p:nvSpPr>
          <p:cNvPr id="5" name="Footer Placeholder 4">
            <a:extLst>
              <a:ext uri="{FF2B5EF4-FFF2-40B4-BE49-F238E27FC236}">
                <a16:creationId xmlns:a16="http://schemas.microsoft.com/office/drawing/2014/main" id="{6B045676-DE6D-0EDD-6432-16E0A8E51D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C15690-0922-7511-1FE0-9EC2B4DB8B42}"/>
              </a:ext>
            </a:extLst>
          </p:cNvPr>
          <p:cNvSpPr>
            <a:spLocks noGrp="1"/>
          </p:cNvSpPr>
          <p:nvPr>
            <p:ph type="sldNum" sz="quarter" idx="12"/>
          </p:nvPr>
        </p:nvSpPr>
        <p:spPr/>
        <p:txBody>
          <a:bodyPr/>
          <a:lstStyle/>
          <a:p>
            <a:fld id="{61EECB12-5238-3442-B93B-A481511C3315}" type="slidenum">
              <a:rPr lang="en-US" smtClean="0"/>
              <a:t>‹#›</a:t>
            </a:fld>
            <a:endParaRPr lang="en-US"/>
          </a:p>
        </p:txBody>
      </p:sp>
    </p:spTree>
    <p:extLst>
      <p:ext uri="{BB962C8B-B14F-4D97-AF65-F5344CB8AC3E}">
        <p14:creationId xmlns:p14="http://schemas.microsoft.com/office/powerpoint/2010/main" val="26416127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rtlCol="0" anchor="t">
            <a:normAutofit/>
          </a:bodyPr>
          <a:lstStyle>
            <a:lvl1pPr>
              <a:defRPr sz="8500" spc="-20" baseline="0">
                <a:solidFill>
                  <a:schemeClr val="bg1"/>
                </a:solidFill>
              </a:defRPr>
            </a:lvl1pPr>
          </a:lstStyle>
          <a:p>
            <a:pPr rtl="0"/>
            <a:r>
              <a:rPr lang="en-GB" noProof="0"/>
              <a:t>Click to edit Master title style</a:t>
            </a:r>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rtlCol="0" anchor="b">
            <a:normAutofit/>
          </a:bodyPr>
          <a:lstStyle>
            <a:lvl1pPr marL="0" indent="0">
              <a:buNone/>
              <a:defRPr sz="2800" b="1">
                <a:solidFill>
                  <a:schemeClr val="bg1"/>
                </a:solidFill>
              </a:defRPr>
            </a:lvl1pPr>
          </a:lstStyle>
          <a:p>
            <a:pPr rtl="0"/>
            <a:r>
              <a:rPr lang="en-GB" noProof="0"/>
              <a:t>Click to edit Master subtitle style</a:t>
            </a:r>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rtlCol="0"/>
          <a:lstStyle>
            <a:lvl1pPr marL="0" indent="0" algn="ctr">
              <a:buNone/>
              <a:defRPr/>
            </a:lvl1pPr>
          </a:lstStyle>
          <a:p>
            <a:pPr rtl="0"/>
            <a:r>
              <a:rPr lang="en-GB" noProof="0"/>
              <a:t>Click to add photo</a:t>
            </a:r>
          </a:p>
        </p:txBody>
      </p:sp>
    </p:spTree>
    <p:extLst>
      <p:ext uri="{BB962C8B-B14F-4D97-AF65-F5344CB8AC3E}">
        <p14:creationId xmlns:p14="http://schemas.microsoft.com/office/powerpoint/2010/main" val="803369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noChangeArrowheads="1"/>
          </p:cNvSpPr>
          <p:nvPr>
            <p:ph type="dt" sz="half" idx="10"/>
          </p:nvPr>
        </p:nvSpPr>
        <p:spPr>
          <a:xfrm>
            <a:off x="609600" y="6356351"/>
            <a:ext cx="2844800" cy="365125"/>
          </a:xfrm>
          <a:prstGeom prst="rect">
            <a:avLst/>
          </a:prstGeom>
        </p:spPr>
        <p:txBody>
          <a:bodyPr/>
          <a:lstStyle>
            <a:lvl1pPr>
              <a:defRPr/>
            </a:lvl1pPr>
          </a:lstStyle>
          <a:p>
            <a:pPr>
              <a:defRPr/>
            </a:pPr>
            <a:endParaRPr lang="en-GB"/>
          </a:p>
        </p:txBody>
      </p:sp>
      <p:sp>
        <p:nvSpPr>
          <p:cNvPr id="6" name="Footer Placeholder 5"/>
          <p:cNvSpPr>
            <a:spLocks noGrp="1" noChangeArrowheads="1"/>
          </p:cNvSpPr>
          <p:nvPr>
            <p:ph type="ftr" sz="quarter" idx="11"/>
          </p:nvPr>
        </p:nvSpPr>
        <p:spPr>
          <a:xfrm>
            <a:off x="4165600" y="6356351"/>
            <a:ext cx="3860800" cy="365125"/>
          </a:xfrm>
          <a:prstGeom prst="rect">
            <a:avLst/>
          </a:prstGeom>
        </p:spPr>
        <p:txBody>
          <a:bodyPr/>
          <a:lstStyle>
            <a:lvl1pPr>
              <a:defRPr/>
            </a:lvl1pPr>
          </a:lstStyle>
          <a:p>
            <a:pPr>
              <a:defRPr/>
            </a:pPr>
            <a:endParaRPr lang="en-GB"/>
          </a:p>
        </p:txBody>
      </p:sp>
      <p:sp>
        <p:nvSpPr>
          <p:cNvPr id="7" name="Rectangle 6"/>
          <p:cNvSpPr>
            <a:spLocks noGrp="1" noChangeArrowheads="1"/>
          </p:cNvSpPr>
          <p:nvPr>
            <p:ph type="sldNum" sz="quarter" idx="12"/>
          </p:nvPr>
        </p:nvSpPr>
        <p:spPr>
          <a:xfrm>
            <a:off x="8590663" y="6108509"/>
            <a:ext cx="683340" cy="230832"/>
          </a:xfrm>
        </p:spPr>
        <p:txBody>
          <a:bodyPr/>
          <a:lstStyle>
            <a:lvl1pPr>
              <a:defRPr/>
            </a:lvl1pPr>
          </a:lstStyle>
          <a:p>
            <a:pPr>
              <a:defRPr/>
            </a:pPr>
            <a:fld id="{B842C7AC-B9FF-4368-BE66-3FFEBC643DBC}" type="slidenum">
              <a:rPr lang="en-GB"/>
              <a:pPr>
                <a:defRPr/>
              </a:pPr>
              <a:t>‹#›</a:t>
            </a:fld>
            <a:endParaRPr lang="en-GB"/>
          </a:p>
        </p:txBody>
      </p:sp>
    </p:spTree>
    <p:extLst>
      <p:ext uri="{BB962C8B-B14F-4D97-AF65-F5344CB8AC3E}">
        <p14:creationId xmlns:p14="http://schemas.microsoft.com/office/powerpoint/2010/main" val="3047709721"/>
      </p:ext>
    </p:extLst>
  </p:cSld>
  <p:clrMapOvr>
    <a:masterClrMapping/>
  </p:clrMapOvr>
  <p:transition advTm="10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BECC9-A38C-4933-6142-FBAF868856E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1898107-869B-00F8-2B07-48B81F0F596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FF8406E-E140-F03C-CD99-5FB82D4135B5}"/>
              </a:ext>
            </a:extLst>
          </p:cNvPr>
          <p:cNvSpPr>
            <a:spLocks noGrp="1"/>
          </p:cNvSpPr>
          <p:nvPr>
            <p:ph type="dt" sz="half" idx="10"/>
          </p:nvPr>
        </p:nvSpPr>
        <p:spPr/>
        <p:txBody>
          <a:bodyPr/>
          <a:lstStyle/>
          <a:p>
            <a:fld id="{BC3D388B-37DA-D640-9643-8184C0417E6B}" type="datetimeFigureOut">
              <a:rPr lang="en-US" smtClean="0"/>
              <a:t>9/24/2025</a:t>
            </a:fld>
            <a:endParaRPr lang="en-US"/>
          </a:p>
        </p:txBody>
      </p:sp>
      <p:sp>
        <p:nvSpPr>
          <p:cNvPr id="5" name="Footer Placeholder 4">
            <a:extLst>
              <a:ext uri="{FF2B5EF4-FFF2-40B4-BE49-F238E27FC236}">
                <a16:creationId xmlns:a16="http://schemas.microsoft.com/office/drawing/2014/main" id="{896AB5AE-2839-AA9E-96D4-8C493A9292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125A19-2736-8E3F-9F6A-36153569EFC7}"/>
              </a:ext>
            </a:extLst>
          </p:cNvPr>
          <p:cNvSpPr>
            <a:spLocks noGrp="1"/>
          </p:cNvSpPr>
          <p:nvPr>
            <p:ph type="sldNum" sz="quarter" idx="12"/>
          </p:nvPr>
        </p:nvSpPr>
        <p:spPr/>
        <p:txBody>
          <a:bodyPr/>
          <a:lstStyle/>
          <a:p>
            <a:fld id="{61EECB12-5238-3442-B93B-A481511C3315}" type="slidenum">
              <a:rPr lang="en-US" smtClean="0"/>
              <a:t>‹#›</a:t>
            </a:fld>
            <a:endParaRPr lang="en-US"/>
          </a:p>
        </p:txBody>
      </p:sp>
    </p:spTree>
    <p:extLst>
      <p:ext uri="{BB962C8B-B14F-4D97-AF65-F5344CB8AC3E}">
        <p14:creationId xmlns:p14="http://schemas.microsoft.com/office/powerpoint/2010/main" val="41137791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7450A-079C-4A75-BEA5-5B5E2A959FD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B881FDE-2053-4F7B-90DA-6AC9F8673C5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2C54104-65C4-9C2D-EAC6-EA53A4824FCF}"/>
              </a:ext>
            </a:extLst>
          </p:cNvPr>
          <p:cNvSpPr>
            <a:spLocks noGrp="1"/>
          </p:cNvSpPr>
          <p:nvPr>
            <p:ph type="dt" sz="half" idx="10"/>
          </p:nvPr>
        </p:nvSpPr>
        <p:spPr/>
        <p:txBody>
          <a:bodyPr/>
          <a:lstStyle/>
          <a:p>
            <a:fld id="{BC3D388B-37DA-D640-9643-8184C0417E6B}" type="datetimeFigureOut">
              <a:rPr lang="en-US" smtClean="0"/>
              <a:t>9/24/2025</a:t>
            </a:fld>
            <a:endParaRPr lang="en-US"/>
          </a:p>
        </p:txBody>
      </p:sp>
      <p:sp>
        <p:nvSpPr>
          <p:cNvPr id="5" name="Footer Placeholder 4">
            <a:extLst>
              <a:ext uri="{FF2B5EF4-FFF2-40B4-BE49-F238E27FC236}">
                <a16:creationId xmlns:a16="http://schemas.microsoft.com/office/drawing/2014/main" id="{AA51CA12-58CD-A7EC-898B-60B54CEA4A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AADB7F-9F28-72A6-4E6E-9FE142F4846A}"/>
              </a:ext>
            </a:extLst>
          </p:cNvPr>
          <p:cNvSpPr>
            <a:spLocks noGrp="1"/>
          </p:cNvSpPr>
          <p:nvPr>
            <p:ph type="sldNum" sz="quarter" idx="12"/>
          </p:nvPr>
        </p:nvSpPr>
        <p:spPr/>
        <p:txBody>
          <a:bodyPr/>
          <a:lstStyle/>
          <a:p>
            <a:fld id="{61EECB12-5238-3442-B93B-A481511C3315}" type="slidenum">
              <a:rPr lang="en-US" smtClean="0"/>
              <a:t>‹#›</a:t>
            </a:fld>
            <a:endParaRPr lang="en-US"/>
          </a:p>
        </p:txBody>
      </p:sp>
    </p:spTree>
    <p:extLst>
      <p:ext uri="{BB962C8B-B14F-4D97-AF65-F5344CB8AC3E}">
        <p14:creationId xmlns:p14="http://schemas.microsoft.com/office/powerpoint/2010/main" val="5399780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F4E43-FBFC-B2B3-73DE-38312B47E9E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D5AA37D-40B1-99A2-47FE-4A0DAA896A59}"/>
              </a:ext>
            </a:extLst>
          </p:cNvPr>
          <p:cNvSpPr>
            <a:spLocks noGrp="1"/>
          </p:cNvSpPr>
          <p:nvPr>
            <p:ph sz="half" idx="1"/>
          </p:nvPr>
        </p:nvSpPr>
        <p:spPr>
          <a:xfrm>
            <a:off x="838200" y="1825625"/>
            <a:ext cx="5181600" cy="489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17CDE54-665A-9526-EB30-42AE80114B90}"/>
              </a:ext>
            </a:extLst>
          </p:cNvPr>
          <p:cNvSpPr>
            <a:spLocks noGrp="1"/>
          </p:cNvSpPr>
          <p:nvPr>
            <p:ph sz="half" idx="2"/>
          </p:nvPr>
        </p:nvSpPr>
        <p:spPr>
          <a:xfrm>
            <a:off x="6172200" y="1825624"/>
            <a:ext cx="5181600" cy="489584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B57A8AC-E270-1EA5-305E-72CCF1AB3BFE}"/>
              </a:ext>
            </a:extLst>
          </p:cNvPr>
          <p:cNvSpPr>
            <a:spLocks noGrp="1"/>
          </p:cNvSpPr>
          <p:nvPr>
            <p:ph type="dt" sz="half" idx="10"/>
          </p:nvPr>
        </p:nvSpPr>
        <p:spPr/>
        <p:txBody>
          <a:bodyPr/>
          <a:lstStyle/>
          <a:p>
            <a:fld id="{BC3D388B-37DA-D640-9643-8184C0417E6B}" type="datetimeFigureOut">
              <a:rPr lang="en-US" smtClean="0"/>
              <a:t>9/24/2025</a:t>
            </a:fld>
            <a:endParaRPr lang="en-US"/>
          </a:p>
        </p:txBody>
      </p:sp>
      <p:sp>
        <p:nvSpPr>
          <p:cNvPr id="6" name="Footer Placeholder 5">
            <a:extLst>
              <a:ext uri="{FF2B5EF4-FFF2-40B4-BE49-F238E27FC236}">
                <a16:creationId xmlns:a16="http://schemas.microsoft.com/office/drawing/2014/main" id="{A2B58A2D-2422-F518-6830-E9FD5AB925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4A89A0-C349-13AC-A35B-0B80BACBA638}"/>
              </a:ext>
            </a:extLst>
          </p:cNvPr>
          <p:cNvSpPr>
            <a:spLocks noGrp="1"/>
          </p:cNvSpPr>
          <p:nvPr>
            <p:ph type="sldNum" sz="quarter" idx="12"/>
          </p:nvPr>
        </p:nvSpPr>
        <p:spPr/>
        <p:txBody>
          <a:bodyPr/>
          <a:lstStyle/>
          <a:p>
            <a:fld id="{61EECB12-5238-3442-B93B-A481511C3315}" type="slidenum">
              <a:rPr lang="en-US" smtClean="0"/>
              <a:t>‹#›</a:t>
            </a:fld>
            <a:endParaRPr lang="en-US"/>
          </a:p>
        </p:txBody>
      </p:sp>
    </p:spTree>
    <p:extLst>
      <p:ext uri="{BB962C8B-B14F-4D97-AF65-F5344CB8AC3E}">
        <p14:creationId xmlns:p14="http://schemas.microsoft.com/office/powerpoint/2010/main" val="26948716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20EEC-1570-4F56-179E-03C0181428E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0CB20A4-2D25-1382-4C8E-68B2F6B92F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CA74F29-4F18-2D83-DE0D-C41E4358CF9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68D72B2-0476-E8B3-79F7-D87FE7A707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50C9FBD-15D1-F257-42CC-B500295C8CE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53A61F4-375F-F257-0D08-8E16F588334B}"/>
              </a:ext>
            </a:extLst>
          </p:cNvPr>
          <p:cNvSpPr>
            <a:spLocks noGrp="1"/>
          </p:cNvSpPr>
          <p:nvPr>
            <p:ph type="dt" sz="half" idx="10"/>
          </p:nvPr>
        </p:nvSpPr>
        <p:spPr/>
        <p:txBody>
          <a:bodyPr/>
          <a:lstStyle/>
          <a:p>
            <a:fld id="{BC3D388B-37DA-D640-9643-8184C0417E6B}" type="datetimeFigureOut">
              <a:rPr lang="en-US" smtClean="0"/>
              <a:t>9/24/2025</a:t>
            </a:fld>
            <a:endParaRPr lang="en-US"/>
          </a:p>
        </p:txBody>
      </p:sp>
      <p:sp>
        <p:nvSpPr>
          <p:cNvPr id="8" name="Footer Placeholder 7">
            <a:extLst>
              <a:ext uri="{FF2B5EF4-FFF2-40B4-BE49-F238E27FC236}">
                <a16:creationId xmlns:a16="http://schemas.microsoft.com/office/drawing/2014/main" id="{C177331D-C7BA-3593-C085-8C3BDF61D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CD31B3-E2E4-909C-D0F8-78A32E295B98}"/>
              </a:ext>
            </a:extLst>
          </p:cNvPr>
          <p:cNvSpPr>
            <a:spLocks noGrp="1"/>
          </p:cNvSpPr>
          <p:nvPr>
            <p:ph type="sldNum" sz="quarter" idx="12"/>
          </p:nvPr>
        </p:nvSpPr>
        <p:spPr/>
        <p:txBody>
          <a:bodyPr/>
          <a:lstStyle/>
          <a:p>
            <a:fld id="{61EECB12-5238-3442-B93B-A481511C3315}" type="slidenum">
              <a:rPr lang="en-US" smtClean="0"/>
              <a:t>‹#›</a:t>
            </a:fld>
            <a:endParaRPr lang="en-US"/>
          </a:p>
        </p:txBody>
      </p:sp>
    </p:spTree>
    <p:extLst>
      <p:ext uri="{BB962C8B-B14F-4D97-AF65-F5344CB8AC3E}">
        <p14:creationId xmlns:p14="http://schemas.microsoft.com/office/powerpoint/2010/main" val="2737613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D3133-BBFE-425E-FBCE-0CA78CBF367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AC2A748-BC90-20A0-81D4-6E6660D6D364}"/>
              </a:ext>
            </a:extLst>
          </p:cNvPr>
          <p:cNvSpPr>
            <a:spLocks noGrp="1"/>
          </p:cNvSpPr>
          <p:nvPr>
            <p:ph type="dt" sz="half" idx="10"/>
          </p:nvPr>
        </p:nvSpPr>
        <p:spPr/>
        <p:txBody>
          <a:bodyPr/>
          <a:lstStyle/>
          <a:p>
            <a:fld id="{BC3D388B-37DA-D640-9643-8184C0417E6B}" type="datetimeFigureOut">
              <a:rPr lang="en-US" smtClean="0"/>
              <a:t>9/24/2025</a:t>
            </a:fld>
            <a:endParaRPr lang="en-US"/>
          </a:p>
        </p:txBody>
      </p:sp>
      <p:sp>
        <p:nvSpPr>
          <p:cNvPr id="4" name="Footer Placeholder 3">
            <a:extLst>
              <a:ext uri="{FF2B5EF4-FFF2-40B4-BE49-F238E27FC236}">
                <a16:creationId xmlns:a16="http://schemas.microsoft.com/office/drawing/2014/main" id="{38E1A8B8-615E-075D-67CE-1965035B95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1ACB21-1442-4041-D8C7-1CB05FAF41E4}"/>
              </a:ext>
            </a:extLst>
          </p:cNvPr>
          <p:cNvSpPr>
            <a:spLocks noGrp="1"/>
          </p:cNvSpPr>
          <p:nvPr>
            <p:ph type="sldNum" sz="quarter" idx="12"/>
          </p:nvPr>
        </p:nvSpPr>
        <p:spPr/>
        <p:txBody>
          <a:bodyPr/>
          <a:lstStyle/>
          <a:p>
            <a:fld id="{61EECB12-5238-3442-B93B-A481511C3315}" type="slidenum">
              <a:rPr lang="en-US" smtClean="0"/>
              <a:t>‹#›</a:t>
            </a:fld>
            <a:endParaRPr lang="en-US"/>
          </a:p>
        </p:txBody>
      </p:sp>
    </p:spTree>
    <p:extLst>
      <p:ext uri="{BB962C8B-B14F-4D97-AF65-F5344CB8AC3E}">
        <p14:creationId xmlns:p14="http://schemas.microsoft.com/office/powerpoint/2010/main" val="24238887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EC3884-90AB-80CB-041B-001A6881FBB9}"/>
              </a:ext>
            </a:extLst>
          </p:cNvPr>
          <p:cNvSpPr>
            <a:spLocks noGrp="1"/>
          </p:cNvSpPr>
          <p:nvPr>
            <p:ph type="dt" sz="half" idx="10"/>
          </p:nvPr>
        </p:nvSpPr>
        <p:spPr/>
        <p:txBody>
          <a:bodyPr/>
          <a:lstStyle/>
          <a:p>
            <a:fld id="{BC3D388B-37DA-D640-9643-8184C0417E6B}" type="datetimeFigureOut">
              <a:rPr lang="en-US" smtClean="0"/>
              <a:t>9/24/2025</a:t>
            </a:fld>
            <a:endParaRPr lang="en-US"/>
          </a:p>
        </p:txBody>
      </p:sp>
      <p:sp>
        <p:nvSpPr>
          <p:cNvPr id="3" name="Footer Placeholder 2">
            <a:extLst>
              <a:ext uri="{FF2B5EF4-FFF2-40B4-BE49-F238E27FC236}">
                <a16:creationId xmlns:a16="http://schemas.microsoft.com/office/drawing/2014/main" id="{0CBD68C0-D88C-025F-B044-196DDFE1A0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C7B9D9-CAE8-75E6-5363-614CB1E7F8A5}"/>
              </a:ext>
            </a:extLst>
          </p:cNvPr>
          <p:cNvSpPr>
            <a:spLocks noGrp="1"/>
          </p:cNvSpPr>
          <p:nvPr>
            <p:ph type="sldNum" sz="quarter" idx="12"/>
          </p:nvPr>
        </p:nvSpPr>
        <p:spPr/>
        <p:txBody>
          <a:bodyPr/>
          <a:lstStyle/>
          <a:p>
            <a:fld id="{61EECB12-5238-3442-B93B-A481511C3315}" type="slidenum">
              <a:rPr lang="en-US" smtClean="0"/>
              <a:t>‹#›</a:t>
            </a:fld>
            <a:endParaRPr lang="en-US"/>
          </a:p>
        </p:txBody>
      </p:sp>
    </p:spTree>
    <p:extLst>
      <p:ext uri="{BB962C8B-B14F-4D97-AF65-F5344CB8AC3E}">
        <p14:creationId xmlns:p14="http://schemas.microsoft.com/office/powerpoint/2010/main" val="31924265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5FF5E-33F2-6598-03C0-14800994DD8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86677DC-2958-0BBC-5236-71EA79CB3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156E593-6774-CC91-7CA9-FA2820DA1F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40F39BB-8366-553F-3F63-9B0777A86ECB}"/>
              </a:ext>
            </a:extLst>
          </p:cNvPr>
          <p:cNvSpPr>
            <a:spLocks noGrp="1"/>
          </p:cNvSpPr>
          <p:nvPr>
            <p:ph type="dt" sz="half" idx="10"/>
          </p:nvPr>
        </p:nvSpPr>
        <p:spPr/>
        <p:txBody>
          <a:bodyPr/>
          <a:lstStyle/>
          <a:p>
            <a:fld id="{BC3D388B-37DA-D640-9643-8184C0417E6B}" type="datetimeFigureOut">
              <a:rPr lang="en-US" smtClean="0"/>
              <a:t>9/24/2025</a:t>
            </a:fld>
            <a:endParaRPr lang="en-US"/>
          </a:p>
        </p:txBody>
      </p:sp>
      <p:sp>
        <p:nvSpPr>
          <p:cNvPr id="6" name="Footer Placeholder 5">
            <a:extLst>
              <a:ext uri="{FF2B5EF4-FFF2-40B4-BE49-F238E27FC236}">
                <a16:creationId xmlns:a16="http://schemas.microsoft.com/office/drawing/2014/main" id="{AA12564E-015B-613A-E85F-AE47A3285D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4130AE-A197-51E0-0EBE-D3E55360CDC1}"/>
              </a:ext>
            </a:extLst>
          </p:cNvPr>
          <p:cNvSpPr>
            <a:spLocks noGrp="1"/>
          </p:cNvSpPr>
          <p:nvPr>
            <p:ph type="sldNum" sz="quarter" idx="12"/>
          </p:nvPr>
        </p:nvSpPr>
        <p:spPr/>
        <p:txBody>
          <a:bodyPr/>
          <a:lstStyle/>
          <a:p>
            <a:fld id="{61EECB12-5238-3442-B93B-A481511C3315}" type="slidenum">
              <a:rPr lang="en-US" smtClean="0"/>
              <a:t>‹#›</a:t>
            </a:fld>
            <a:endParaRPr lang="en-US"/>
          </a:p>
        </p:txBody>
      </p:sp>
    </p:spTree>
    <p:extLst>
      <p:ext uri="{BB962C8B-B14F-4D97-AF65-F5344CB8AC3E}">
        <p14:creationId xmlns:p14="http://schemas.microsoft.com/office/powerpoint/2010/main" val="1160436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173A4-6C68-4D39-828C-9DDC7E41AEB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46AA582-8555-4F2C-D0B7-E91CA4B218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B791D3-1885-1441-86C3-4DA985D699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2E9F3E1-50BF-A8C9-F3EF-23A56249EC68}"/>
              </a:ext>
            </a:extLst>
          </p:cNvPr>
          <p:cNvSpPr>
            <a:spLocks noGrp="1"/>
          </p:cNvSpPr>
          <p:nvPr>
            <p:ph type="dt" sz="half" idx="10"/>
          </p:nvPr>
        </p:nvSpPr>
        <p:spPr/>
        <p:txBody>
          <a:bodyPr/>
          <a:lstStyle/>
          <a:p>
            <a:fld id="{BC3D388B-37DA-D640-9643-8184C0417E6B}" type="datetimeFigureOut">
              <a:rPr lang="en-US" smtClean="0"/>
              <a:t>9/24/2025</a:t>
            </a:fld>
            <a:endParaRPr lang="en-US"/>
          </a:p>
        </p:txBody>
      </p:sp>
      <p:sp>
        <p:nvSpPr>
          <p:cNvPr id="6" name="Footer Placeholder 5">
            <a:extLst>
              <a:ext uri="{FF2B5EF4-FFF2-40B4-BE49-F238E27FC236}">
                <a16:creationId xmlns:a16="http://schemas.microsoft.com/office/drawing/2014/main" id="{94BCCD85-1033-EEFB-3520-1D2FE1565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583A53-A77E-0AD2-1F1A-88465F7ED7E9}"/>
              </a:ext>
            </a:extLst>
          </p:cNvPr>
          <p:cNvSpPr>
            <a:spLocks noGrp="1"/>
          </p:cNvSpPr>
          <p:nvPr>
            <p:ph type="sldNum" sz="quarter" idx="12"/>
          </p:nvPr>
        </p:nvSpPr>
        <p:spPr/>
        <p:txBody>
          <a:bodyPr/>
          <a:lstStyle/>
          <a:p>
            <a:fld id="{61EECB12-5238-3442-B93B-A481511C3315}" type="slidenum">
              <a:rPr lang="en-US" smtClean="0"/>
              <a:t>‹#›</a:t>
            </a:fld>
            <a:endParaRPr lang="en-US"/>
          </a:p>
        </p:txBody>
      </p:sp>
    </p:spTree>
    <p:extLst>
      <p:ext uri="{BB962C8B-B14F-4D97-AF65-F5344CB8AC3E}">
        <p14:creationId xmlns:p14="http://schemas.microsoft.com/office/powerpoint/2010/main" val="23699970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B987C8-ED4E-A9BD-703B-D33A435A0D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C3D388B-37DA-D640-9643-8184C0417E6B}" type="datetimeFigureOut">
              <a:rPr lang="en-US" smtClean="0"/>
              <a:t>9/24/2025</a:t>
            </a:fld>
            <a:endParaRPr lang="en-US"/>
          </a:p>
        </p:txBody>
      </p:sp>
      <p:sp>
        <p:nvSpPr>
          <p:cNvPr id="5" name="Footer Placeholder 4">
            <a:extLst>
              <a:ext uri="{FF2B5EF4-FFF2-40B4-BE49-F238E27FC236}">
                <a16:creationId xmlns:a16="http://schemas.microsoft.com/office/drawing/2014/main" id="{0B8ADF0B-B60C-3B3F-76D9-2600166C01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04444D8-BD01-1DB3-5F3A-8590590A3F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1EECB12-5238-3442-B93B-A481511C3315}" type="slidenum">
              <a:rPr lang="en-US" smtClean="0"/>
              <a:t>‹#›</a:t>
            </a:fld>
            <a:endParaRPr lang="en-US"/>
          </a:p>
        </p:txBody>
      </p:sp>
      <p:sp>
        <p:nvSpPr>
          <p:cNvPr id="7" name="Rectangle 6">
            <a:extLst>
              <a:ext uri="{FF2B5EF4-FFF2-40B4-BE49-F238E27FC236}">
                <a16:creationId xmlns:a16="http://schemas.microsoft.com/office/drawing/2014/main" id="{393AAB6A-FCBA-E88A-CAB2-907C8823E84B}"/>
              </a:ext>
            </a:extLst>
          </p:cNvPr>
          <p:cNvSpPr/>
          <p:nvPr userDrawn="1"/>
        </p:nvSpPr>
        <p:spPr>
          <a:xfrm rot="19170246">
            <a:off x="-2307565" y="209503"/>
            <a:ext cx="5624422" cy="842169"/>
          </a:xfrm>
          <a:prstGeom prst="rect">
            <a:avLst/>
          </a:prstGeom>
          <a:solidFill>
            <a:srgbClr val="E9B220">
              <a:alpha val="6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187D830-617C-F24D-D4F8-C005EEDA0247}"/>
              </a:ext>
            </a:extLst>
          </p:cNvPr>
          <p:cNvSpPr/>
          <p:nvPr userDrawn="1"/>
        </p:nvSpPr>
        <p:spPr>
          <a:xfrm rot="19170246">
            <a:off x="-1376120" y="894385"/>
            <a:ext cx="5624422" cy="842169"/>
          </a:xfrm>
          <a:prstGeom prst="rect">
            <a:avLst/>
          </a:prstGeom>
          <a:solidFill>
            <a:srgbClr val="000000">
              <a:alpha val="6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5CEE83F-BCB7-9210-4D13-81B0E7C153DD}"/>
              </a:ext>
            </a:extLst>
          </p:cNvPr>
          <p:cNvSpPr/>
          <p:nvPr userDrawn="1"/>
        </p:nvSpPr>
        <p:spPr>
          <a:xfrm rot="19170246">
            <a:off x="-1668437" y="1596650"/>
            <a:ext cx="8065006" cy="842169"/>
          </a:xfrm>
          <a:prstGeom prst="rect">
            <a:avLst/>
          </a:prstGeom>
          <a:solidFill>
            <a:srgbClr val="E9B220">
              <a:alpha val="6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CD97453B-F332-CD26-80E8-A19E19DA84AA}"/>
              </a:ext>
            </a:extLst>
          </p:cNvPr>
          <p:cNvSpPr>
            <a:spLocks noGrp="1"/>
          </p:cNvSpPr>
          <p:nvPr>
            <p:ph type="title"/>
          </p:nvPr>
        </p:nvSpPr>
        <p:spPr>
          <a:xfrm>
            <a:off x="838200" y="365125"/>
            <a:ext cx="10515599" cy="1325563"/>
          </a:xfrm>
          <a:prstGeom prst="roundRect">
            <a:avLst/>
          </a:prstGeom>
          <a:solidFill>
            <a:schemeClr val="tx1"/>
          </a:solidFill>
          <a:ln w="38100">
            <a:solidFill>
              <a:schemeClr val="bg1"/>
            </a:solidFill>
          </a:ln>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697DBDA-D9BF-89E5-C654-9E497DC122FB}"/>
              </a:ext>
            </a:extLst>
          </p:cNvPr>
          <p:cNvSpPr>
            <a:spLocks noGrp="1"/>
          </p:cNvSpPr>
          <p:nvPr>
            <p:ph type="body" idx="1"/>
          </p:nvPr>
        </p:nvSpPr>
        <p:spPr>
          <a:xfrm>
            <a:off x="838200" y="1825625"/>
            <a:ext cx="10515600" cy="4895850"/>
          </a:xfrm>
          <a:prstGeom prst="roundRect">
            <a:avLst/>
          </a:prstGeom>
          <a:solidFill>
            <a:srgbClr val="45525C"/>
          </a:solidFill>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22631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fltVal val="0"/>
                                          </p:val>
                                        </p:tav>
                                        <p:tav tm="100000">
                                          <p:val>
                                            <p:strVal val="#ppt_h"/>
                                          </p:val>
                                        </p:tav>
                                      </p:tavLst>
                                    </p:anim>
                                    <p:animEffect transition="in" filter="fade">
                                      <p:cBhvr>
                                        <p:cTn id="9" dur="500"/>
                                        <p:tgtEl>
                                          <p:spTgt spid="3">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3">
                                            <p:txEl>
                                              <p:pRg st="1" end="1"/>
                                            </p:tx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3">
                                            <p:txEl>
                                              <p:pRg st="2" end="2"/>
                                            </p:tx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p:cTn id="2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1" dur="500"/>
                                        <p:tgtEl>
                                          <p:spTgt spid="3">
                                            <p:txEl>
                                              <p:pRg st="3" end="3"/>
                                            </p:tx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p:cTn id="34"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p:tnLst>
              <p:par>
                <p:cTn presetID="53" presetClass="entr" presetSubtype="16"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ppt_w</p:attrName>
                        </p:attrNameLst>
                      </p:cBhvr>
                      <p:tavLst>
                        <p:tav tm="0">
                          <p:val>
                            <p:fltVal val="0"/>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animEffect transition="in" filter="fade">
                      <p:cBhvr>
                        <p:cTn dur="500"/>
                        <p:tgtEl>
                          <p:spTgt spid="3"/>
                        </p:tgtEl>
                      </p:cBhvr>
                    </p:animEffect>
                  </p:childTnLst>
                </p:cTn>
              </p:par>
            </p:tnLst>
          </p:tmpl>
          <p:tmpl lvl="1">
            <p:tnLst>
              <p:par>
                <p:cTn presetID="53" presetClass="entr" presetSubtype="16"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ppt_w</p:attrName>
                        </p:attrNameLst>
                      </p:cBhvr>
                      <p:tavLst>
                        <p:tav tm="0">
                          <p:val>
                            <p:fltVal val="0"/>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animEffect transition="in" filter="fade">
                      <p:cBhvr>
                        <p:cTn dur="500"/>
                        <p:tgtEl>
                          <p:spTgt spid="3"/>
                        </p:tgtEl>
                      </p:cBhvr>
                    </p:animEffect>
                  </p:childTnLst>
                </p:cTn>
              </p:par>
            </p:tnLst>
          </p:tmpl>
          <p:tmpl lvl="2">
            <p:tnLst>
              <p:par>
                <p:cTn presetID="53" presetClass="entr" presetSubtype="16"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ppt_w</p:attrName>
                        </p:attrNameLst>
                      </p:cBhvr>
                      <p:tavLst>
                        <p:tav tm="0">
                          <p:val>
                            <p:fltVal val="0"/>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animEffect transition="in" filter="fade">
                      <p:cBhvr>
                        <p:cTn dur="500"/>
                        <p:tgtEl>
                          <p:spTgt spid="3"/>
                        </p:tgtEl>
                      </p:cBhvr>
                    </p:animEffect>
                  </p:childTnLst>
                </p:cTn>
              </p:par>
            </p:tnLst>
          </p:tmpl>
          <p:tmpl lvl="3">
            <p:tnLst>
              <p:par>
                <p:cTn presetID="53" presetClass="entr" presetSubtype="16"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ppt_w</p:attrName>
                        </p:attrNameLst>
                      </p:cBhvr>
                      <p:tavLst>
                        <p:tav tm="0">
                          <p:val>
                            <p:fltVal val="0"/>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animEffect transition="in" filter="fade">
                      <p:cBhvr>
                        <p:cTn dur="500"/>
                        <p:tgtEl>
                          <p:spTgt spid="3"/>
                        </p:tgtEl>
                      </p:cBhvr>
                    </p:animEffect>
                  </p:childTnLst>
                </p:cTn>
              </p:par>
            </p:tnLst>
          </p:tmpl>
          <p:tmpl lvl="4">
            <p:tnLst>
              <p:par>
                <p:cTn presetID="53" presetClass="entr" presetSubtype="16"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ppt_w</p:attrName>
                        </p:attrNameLst>
                      </p:cBhvr>
                      <p:tavLst>
                        <p:tav tm="0">
                          <p:val>
                            <p:fltVal val="0"/>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animEffect transition="in" filter="fade">
                      <p:cBhvr>
                        <p:cTn dur="500"/>
                        <p:tgtEl>
                          <p:spTgt spid="3"/>
                        </p:tgtEl>
                      </p:cBhvr>
                    </p:animEffect>
                  </p:childTnLst>
                </p:cTn>
              </p:par>
            </p:tnLst>
          </p:tmpl>
          <p:tmpl lvl="5">
            <p:tnLst>
              <p:par>
                <p:cTn presetID="53" presetClass="entr" presetSubtype="16"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ppt_w</p:attrName>
                        </p:attrNameLst>
                      </p:cBhvr>
                      <p:tavLst>
                        <p:tav tm="0">
                          <p:val>
                            <p:fltVal val="0"/>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animEffect transition="in" filter="fade">
                      <p:cBhvr>
                        <p:cTn dur="500"/>
                        <p:tgtEl>
                          <p:spTgt spid="3"/>
                        </p:tgtEl>
                      </p:cBhvr>
                    </p:animEffect>
                  </p:childTnLst>
                </p:cTn>
              </p:par>
            </p:tnLst>
          </p:tmpl>
        </p:tmplLst>
      </p:bldP>
    </p:bldLst>
  </p:timing>
  <p:txStyles>
    <p:titleStyle>
      <a:lvl1pPr algn="l" defTabSz="914400" rtl="0" eaLnBrk="1" latinLnBrk="0" hangingPunct="1">
        <a:lnSpc>
          <a:spcPct val="90000"/>
        </a:lnSpc>
        <a:spcBef>
          <a:spcPct val="0"/>
        </a:spcBef>
        <a:buNone/>
        <a:defRPr sz="4400" b="1" kern="1200">
          <a:solidFill>
            <a:srgbClr val="E9B22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hyperlink" Target="https://www.aqa.org.uk/subjects/religious-studies/gcse/religious-studies-a-8062/subject-content/component-1-the-study-of-religions-beliefs,-teachings-and-practice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hyperlink" Target="https://www.aqa.org.uk/subjects/religious-studies/gcse/religious-studies-a-8062/subject-content/component-2-thematic-studies"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www.aqa.org.uk/subjects/religious-studies/gcse/religious-studies-a-8062/subject-content/component-1-the-study-of-religions-beliefs,-teachings-and-practice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9.xml.rels><?xml version="1.0" encoding="UTF-8" standalone="yes"?>
<Relationships xmlns="http://schemas.openxmlformats.org/package/2006/relationships"><Relationship Id="rId3" Type="http://schemas.openxmlformats.org/officeDocument/2006/relationships/hyperlink" Target="https://www.aqa.org.uk/subjects/religious-studies/gcse/religious-studies-a-8062/subject-content/component-2-thematic-studi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1.jpeg"/><Relationship Id="rId4" Type="http://schemas.openxmlformats.org/officeDocument/2006/relationships/image" Target="../media/image70.png"/></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0.png"/></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2.png"/><Relationship Id="rId4" Type="http://schemas.openxmlformats.org/officeDocument/2006/relationships/image" Target="../media/image70.png"/></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0.png"/></Relationships>
</file>

<file path=ppt/slides/_rels/slide7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7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hyperlink" Target="https://www.cromptonhouse.org/wellbeing-and-mental-health/" TargetMode="External"/><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50A3A-5121-A48A-45D5-4213120A0CD4}"/>
              </a:ext>
            </a:extLst>
          </p:cNvPr>
          <p:cNvSpPr>
            <a:spLocks noGrp="1"/>
          </p:cNvSpPr>
          <p:nvPr>
            <p:ph type="ctrTitle"/>
          </p:nvPr>
        </p:nvSpPr>
        <p:spPr>
          <a:xfrm>
            <a:off x="850231" y="840874"/>
            <a:ext cx="6288506" cy="5054599"/>
          </a:xfrm>
          <a:solidFill>
            <a:srgbClr val="000000"/>
          </a:solidFill>
          <a:ln>
            <a:solidFill>
              <a:schemeClr val="bg1"/>
            </a:solidFill>
          </a:ln>
        </p:spPr>
        <p:txBody>
          <a:bodyPr anchor="ctr">
            <a:normAutofit fontScale="90000"/>
          </a:bodyPr>
          <a:lstStyle/>
          <a:p>
            <a:r>
              <a:rPr lang="en-US"/>
              <a:t>Welcome to KS4</a:t>
            </a:r>
            <a:br>
              <a:rPr lang="en-US"/>
            </a:br>
            <a:r>
              <a:rPr lang="en-US" sz="4400"/>
              <a:t>Parent Information Evening</a:t>
            </a:r>
            <a:br>
              <a:rPr lang="en-US"/>
            </a:br>
            <a:br>
              <a:rPr lang="en-US"/>
            </a:br>
            <a:r>
              <a:rPr lang="en-US"/>
              <a:t>Please scan the QR code and sign in</a:t>
            </a:r>
          </a:p>
        </p:txBody>
      </p:sp>
      <p:pic>
        <p:nvPicPr>
          <p:cNvPr id="4" name="Picture 2" descr="Crompton House C of E – Crompton House Trust">
            <a:extLst>
              <a:ext uri="{FF2B5EF4-FFF2-40B4-BE49-F238E27FC236}">
                <a16:creationId xmlns:a16="http://schemas.microsoft.com/office/drawing/2014/main" id="{FBA4FC94-E6B9-645A-1F51-7351E96385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2950" y="0"/>
            <a:ext cx="2559050" cy="787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qr code on a white background&#10;&#10;Description automatically generated">
            <a:extLst>
              <a:ext uri="{FF2B5EF4-FFF2-40B4-BE49-F238E27FC236}">
                <a16:creationId xmlns:a16="http://schemas.microsoft.com/office/drawing/2014/main" id="{A25A8619-5F76-A574-2201-66218CBF8C9A}"/>
              </a:ext>
            </a:extLst>
          </p:cNvPr>
          <p:cNvPicPr>
            <a:picLocks noChangeAspect="1"/>
          </p:cNvPicPr>
          <p:nvPr/>
        </p:nvPicPr>
        <p:blipFill>
          <a:blip r:embed="rId3"/>
          <a:stretch>
            <a:fillRect/>
          </a:stretch>
        </p:blipFill>
        <p:spPr>
          <a:xfrm>
            <a:off x="7375525" y="1110748"/>
            <a:ext cx="4514850" cy="4514850"/>
          </a:xfrm>
          <a:prstGeom prst="rect">
            <a:avLst/>
          </a:prstGeom>
        </p:spPr>
      </p:pic>
    </p:spTree>
    <p:extLst>
      <p:ext uri="{BB962C8B-B14F-4D97-AF65-F5344CB8AC3E}">
        <p14:creationId xmlns:p14="http://schemas.microsoft.com/office/powerpoint/2010/main" val="36494014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25DF0-45A0-86BA-9886-CB6BEA1D3568}"/>
              </a:ext>
            </a:extLst>
          </p:cNvPr>
          <p:cNvSpPr>
            <a:spLocks noGrp="1"/>
          </p:cNvSpPr>
          <p:nvPr>
            <p:ph type="title"/>
          </p:nvPr>
        </p:nvSpPr>
        <p:spPr/>
        <p:txBody>
          <a:bodyPr/>
          <a:lstStyle/>
          <a:p>
            <a:r>
              <a:rPr lang="en-US"/>
              <a:t>GCSE Grades</a:t>
            </a:r>
          </a:p>
        </p:txBody>
      </p:sp>
      <p:sp>
        <p:nvSpPr>
          <p:cNvPr id="3" name="Content Placeholder 2">
            <a:extLst>
              <a:ext uri="{FF2B5EF4-FFF2-40B4-BE49-F238E27FC236}">
                <a16:creationId xmlns:a16="http://schemas.microsoft.com/office/drawing/2014/main" id="{2BDF5DF6-7473-32FB-0471-17BC5E60D9C5}"/>
              </a:ext>
            </a:extLst>
          </p:cNvPr>
          <p:cNvSpPr>
            <a:spLocks noGrp="1"/>
          </p:cNvSpPr>
          <p:nvPr>
            <p:ph idx="1"/>
          </p:nvPr>
        </p:nvSpPr>
        <p:spPr>
          <a:xfrm>
            <a:off x="838200" y="1825625"/>
            <a:ext cx="10515600" cy="4494964"/>
          </a:xfrm>
        </p:spPr>
        <p:txBody>
          <a:bodyPr>
            <a:normAutofit/>
          </a:bodyPr>
          <a:lstStyle/>
          <a:p>
            <a:r>
              <a:rPr lang="en-US"/>
              <a:t>Every student is given an individual MEG (‘Minimum Expected Grade’)</a:t>
            </a:r>
          </a:p>
          <a:p>
            <a:r>
              <a:rPr lang="en-US"/>
              <a:t>These grades are calculated based on:</a:t>
            </a:r>
          </a:p>
          <a:p>
            <a:pPr lvl="1"/>
            <a:r>
              <a:rPr lang="en-US"/>
              <a:t>CATs Data collected in Y7 (Cognitive Ability Tests)</a:t>
            </a:r>
          </a:p>
          <a:p>
            <a:pPr lvl="1"/>
            <a:r>
              <a:rPr lang="en-US"/>
              <a:t>Data collected on each student throughout Y7-9</a:t>
            </a:r>
          </a:p>
          <a:p>
            <a:pPr lvl="1"/>
            <a:r>
              <a:rPr lang="en-US"/>
              <a:t>Any additional information provided at transition</a:t>
            </a:r>
          </a:p>
          <a:p>
            <a:pPr marL="457200" lvl="1" indent="0">
              <a:buNone/>
            </a:pPr>
            <a:endParaRPr lang="en-US"/>
          </a:p>
          <a:p>
            <a:r>
              <a:rPr lang="en-US"/>
              <a:t>MEGs can and will change - they will move up with student performance</a:t>
            </a:r>
          </a:p>
        </p:txBody>
      </p:sp>
    </p:spTree>
    <p:extLst>
      <p:ext uri="{BB962C8B-B14F-4D97-AF65-F5344CB8AC3E}">
        <p14:creationId xmlns:p14="http://schemas.microsoft.com/office/powerpoint/2010/main" val="41434263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86ABB-70EC-0A24-6641-B7E315C8ACBD}"/>
              </a:ext>
            </a:extLst>
          </p:cNvPr>
          <p:cNvSpPr>
            <a:spLocks noGrp="1"/>
          </p:cNvSpPr>
          <p:nvPr>
            <p:ph type="title"/>
          </p:nvPr>
        </p:nvSpPr>
        <p:spPr/>
        <p:txBody>
          <a:bodyPr/>
          <a:lstStyle/>
          <a:p>
            <a:r>
              <a:rPr lang="en-US"/>
              <a:t>GCSE Grades</a:t>
            </a:r>
          </a:p>
        </p:txBody>
      </p:sp>
      <p:pic>
        <p:nvPicPr>
          <p:cNvPr id="1026" name="Picture 2" descr="GCSE 9 to 1 grades: a brief guide for parents – The Ofqual blog">
            <a:extLst>
              <a:ext uri="{FF2B5EF4-FFF2-40B4-BE49-F238E27FC236}">
                <a16:creationId xmlns:a16="http://schemas.microsoft.com/office/drawing/2014/main" id="{94E985A7-9A38-C037-E231-CEA7D8801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1861938"/>
            <a:ext cx="4247147" cy="483564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C663FB8F-FA3D-9006-EF60-75A5A783A88A}"/>
              </a:ext>
            </a:extLst>
          </p:cNvPr>
          <p:cNvSpPr/>
          <p:nvPr/>
        </p:nvSpPr>
        <p:spPr>
          <a:xfrm>
            <a:off x="5438274" y="1861938"/>
            <a:ext cx="5915525" cy="4835641"/>
          </a:xfrm>
          <a:prstGeom prst="roundRect">
            <a:avLst/>
          </a:prstGeom>
          <a:solidFill>
            <a:srgbClr val="E9B22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rPr>
              <a:t>Grade 4 or Grade 5?</a:t>
            </a:r>
          </a:p>
          <a:p>
            <a:pPr algn="ctr"/>
            <a:endParaRPr lang="en-US" sz="4000">
              <a:solidFill>
                <a:schemeClr val="bg1"/>
              </a:solidFill>
            </a:endParaRPr>
          </a:p>
          <a:p>
            <a:pPr algn="ctr"/>
            <a:r>
              <a:rPr lang="en-US" sz="4000">
                <a:solidFill>
                  <a:schemeClr val="bg1"/>
                </a:solidFill>
              </a:rPr>
              <a:t>Always push for 5.</a:t>
            </a:r>
          </a:p>
        </p:txBody>
      </p:sp>
    </p:spTree>
    <p:extLst>
      <p:ext uri="{BB962C8B-B14F-4D97-AF65-F5344CB8AC3E}">
        <p14:creationId xmlns:p14="http://schemas.microsoft.com/office/powerpoint/2010/main" val="39211360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A0217-CD23-34E6-31B0-F7E885950A32}"/>
              </a:ext>
            </a:extLst>
          </p:cNvPr>
          <p:cNvSpPr>
            <a:spLocks noGrp="1"/>
          </p:cNvSpPr>
          <p:nvPr>
            <p:ph type="title"/>
          </p:nvPr>
        </p:nvSpPr>
        <p:spPr/>
        <p:txBody>
          <a:bodyPr/>
          <a:lstStyle/>
          <a:p>
            <a:r>
              <a:rPr lang="en-US"/>
              <a:t>Vocational Grades</a:t>
            </a:r>
          </a:p>
        </p:txBody>
      </p:sp>
      <p:pic>
        <p:nvPicPr>
          <p:cNvPr id="5" name="Picture 4" descr="A screen shot of a chart&#10;&#10;Description automatically generated">
            <a:extLst>
              <a:ext uri="{FF2B5EF4-FFF2-40B4-BE49-F238E27FC236}">
                <a16:creationId xmlns:a16="http://schemas.microsoft.com/office/drawing/2014/main" id="{6FC6CE98-BE78-02EE-7433-D952D183E49B}"/>
              </a:ext>
            </a:extLst>
          </p:cNvPr>
          <p:cNvPicPr>
            <a:picLocks noChangeAspect="1"/>
          </p:cNvPicPr>
          <p:nvPr/>
        </p:nvPicPr>
        <p:blipFill>
          <a:blip r:embed="rId2"/>
          <a:stretch>
            <a:fillRect/>
          </a:stretch>
        </p:blipFill>
        <p:spPr>
          <a:xfrm>
            <a:off x="838200" y="1831473"/>
            <a:ext cx="4391526" cy="4835641"/>
          </a:xfrm>
          <a:prstGeom prst="rect">
            <a:avLst/>
          </a:prstGeom>
        </p:spPr>
      </p:pic>
      <p:sp>
        <p:nvSpPr>
          <p:cNvPr id="6" name="Rounded Rectangle 5">
            <a:extLst>
              <a:ext uri="{FF2B5EF4-FFF2-40B4-BE49-F238E27FC236}">
                <a16:creationId xmlns:a16="http://schemas.microsoft.com/office/drawing/2014/main" id="{A1A4650B-223D-9047-031E-D8CE705A9E40}"/>
              </a:ext>
            </a:extLst>
          </p:cNvPr>
          <p:cNvSpPr/>
          <p:nvPr/>
        </p:nvSpPr>
        <p:spPr>
          <a:xfrm>
            <a:off x="5438274" y="1861938"/>
            <a:ext cx="5915525" cy="4835641"/>
          </a:xfrm>
          <a:prstGeom prst="roundRect">
            <a:avLst/>
          </a:prstGeom>
          <a:solidFill>
            <a:srgbClr val="E9B22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rPr>
              <a:t>Level 2 = Grade 4+</a:t>
            </a:r>
          </a:p>
          <a:p>
            <a:pPr algn="ctr"/>
            <a:endParaRPr lang="en-US" sz="4000">
              <a:solidFill>
                <a:schemeClr val="bg1"/>
              </a:solidFill>
            </a:endParaRPr>
          </a:p>
          <a:p>
            <a:pPr algn="ctr"/>
            <a:r>
              <a:rPr lang="en-US" sz="4000">
                <a:solidFill>
                  <a:schemeClr val="bg1"/>
                </a:solidFill>
              </a:rPr>
              <a:t>Level 1 = Grade 1-3</a:t>
            </a:r>
          </a:p>
        </p:txBody>
      </p:sp>
    </p:spTree>
    <p:extLst>
      <p:ext uri="{BB962C8B-B14F-4D97-AF65-F5344CB8AC3E}">
        <p14:creationId xmlns:p14="http://schemas.microsoft.com/office/powerpoint/2010/main" val="39833683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1D7DD-940E-9813-AF6D-AECBC21CD802}"/>
              </a:ext>
            </a:extLst>
          </p:cNvPr>
          <p:cNvSpPr>
            <a:spLocks noGrp="1"/>
          </p:cNvSpPr>
          <p:nvPr>
            <p:ph type="title"/>
          </p:nvPr>
        </p:nvSpPr>
        <p:spPr/>
        <p:txBody>
          <a:bodyPr/>
          <a:lstStyle/>
          <a:p>
            <a:r>
              <a:rPr lang="en-US"/>
              <a:t>Assessment in Y10</a:t>
            </a:r>
          </a:p>
        </p:txBody>
      </p:sp>
      <p:sp>
        <p:nvSpPr>
          <p:cNvPr id="3" name="Content Placeholder 2">
            <a:extLst>
              <a:ext uri="{FF2B5EF4-FFF2-40B4-BE49-F238E27FC236}">
                <a16:creationId xmlns:a16="http://schemas.microsoft.com/office/drawing/2014/main" id="{558C8022-FBBB-552D-039A-5E81396A0B0D}"/>
              </a:ext>
            </a:extLst>
          </p:cNvPr>
          <p:cNvSpPr>
            <a:spLocks noGrp="1"/>
          </p:cNvSpPr>
          <p:nvPr>
            <p:ph idx="1"/>
          </p:nvPr>
        </p:nvSpPr>
        <p:spPr/>
        <p:txBody>
          <a:bodyPr/>
          <a:lstStyle/>
          <a:p>
            <a:r>
              <a:rPr lang="en-US"/>
              <a:t>Summative Assessment 1 – November 2025</a:t>
            </a:r>
          </a:p>
          <a:p>
            <a:r>
              <a:rPr lang="en-US">
                <a:highlight>
                  <a:srgbClr val="FF0000"/>
                </a:highlight>
              </a:rPr>
              <a:t>Short Report 1 - WC 8</a:t>
            </a:r>
            <a:r>
              <a:rPr lang="en-US" baseline="30000">
                <a:highlight>
                  <a:srgbClr val="FF0000"/>
                </a:highlight>
              </a:rPr>
              <a:t>th</a:t>
            </a:r>
            <a:r>
              <a:rPr lang="en-US">
                <a:highlight>
                  <a:srgbClr val="FF0000"/>
                </a:highlight>
              </a:rPr>
              <a:t> December </a:t>
            </a:r>
          </a:p>
          <a:p>
            <a:r>
              <a:rPr lang="en-US"/>
              <a:t>Resetting – January 2026</a:t>
            </a:r>
          </a:p>
          <a:p>
            <a:r>
              <a:rPr lang="en-US"/>
              <a:t>Summative Assessment 2 – January/February 2026</a:t>
            </a:r>
          </a:p>
          <a:p>
            <a:r>
              <a:rPr lang="en-US">
                <a:highlight>
                  <a:srgbClr val="FF0000"/>
                </a:highlight>
              </a:rPr>
              <a:t>Short Report 2 – WC 23</a:t>
            </a:r>
            <a:r>
              <a:rPr lang="en-US" baseline="30000">
                <a:highlight>
                  <a:srgbClr val="FF0000"/>
                </a:highlight>
              </a:rPr>
              <a:t>rd</a:t>
            </a:r>
            <a:r>
              <a:rPr lang="en-US">
                <a:highlight>
                  <a:srgbClr val="FF0000"/>
                </a:highlight>
              </a:rPr>
              <a:t> March</a:t>
            </a:r>
          </a:p>
          <a:p>
            <a:r>
              <a:rPr lang="en-US"/>
              <a:t>13</a:t>
            </a:r>
            <a:r>
              <a:rPr lang="en-US" baseline="30000"/>
              <a:t>th</a:t>
            </a:r>
            <a:r>
              <a:rPr lang="en-US"/>
              <a:t> April – Parent’s Evening</a:t>
            </a:r>
          </a:p>
          <a:p>
            <a:r>
              <a:rPr lang="en-US">
                <a:solidFill>
                  <a:schemeClr val="tx1"/>
                </a:solidFill>
                <a:highlight>
                  <a:srgbClr val="FFFF00"/>
                </a:highlight>
              </a:rPr>
              <a:t>Year 10 Mocks – WC 15</a:t>
            </a:r>
            <a:r>
              <a:rPr lang="en-US" baseline="30000">
                <a:solidFill>
                  <a:schemeClr val="tx1"/>
                </a:solidFill>
                <a:highlight>
                  <a:srgbClr val="FFFF00"/>
                </a:highlight>
              </a:rPr>
              <a:t>th</a:t>
            </a:r>
            <a:r>
              <a:rPr lang="en-US">
                <a:solidFill>
                  <a:schemeClr val="tx1"/>
                </a:solidFill>
                <a:highlight>
                  <a:srgbClr val="FFFF00"/>
                </a:highlight>
              </a:rPr>
              <a:t> June</a:t>
            </a:r>
          </a:p>
          <a:p>
            <a:r>
              <a:rPr lang="en-US">
                <a:highlight>
                  <a:srgbClr val="FF0000"/>
                </a:highlight>
              </a:rPr>
              <a:t>Short Report 3 – WC 6</a:t>
            </a:r>
            <a:r>
              <a:rPr lang="en-US" baseline="30000">
                <a:highlight>
                  <a:srgbClr val="FF0000"/>
                </a:highlight>
              </a:rPr>
              <a:t>th</a:t>
            </a:r>
            <a:r>
              <a:rPr lang="en-US">
                <a:highlight>
                  <a:srgbClr val="FF0000"/>
                </a:highlight>
              </a:rPr>
              <a:t> July</a:t>
            </a:r>
          </a:p>
        </p:txBody>
      </p:sp>
    </p:spTree>
    <p:extLst>
      <p:ext uri="{BB962C8B-B14F-4D97-AF65-F5344CB8AC3E}">
        <p14:creationId xmlns:p14="http://schemas.microsoft.com/office/powerpoint/2010/main" val="22065489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4">
            <a:extLst>
              <a:ext uri="{FF2B5EF4-FFF2-40B4-BE49-F238E27FC236}">
                <a16:creationId xmlns:a16="http://schemas.microsoft.com/office/drawing/2014/main" id="{63F05CE0-0C48-6836-CE11-C355C39B23F7}"/>
              </a:ext>
            </a:extLst>
          </p:cNvPr>
          <p:cNvSpPr/>
          <p:nvPr/>
        </p:nvSpPr>
        <p:spPr>
          <a:xfrm>
            <a:off x="432641" y="212247"/>
            <a:ext cx="5383697" cy="6311101"/>
          </a:xfrm>
          <a:prstGeom prst="roundRect">
            <a:avLst/>
          </a:prstGeom>
          <a:solidFill>
            <a:srgbClr val="E9B22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rPr>
              <a:t>Grade 4+ in </a:t>
            </a:r>
            <a:br>
              <a:rPr lang="en-US" sz="4000">
                <a:solidFill>
                  <a:schemeClr val="bg1"/>
                </a:solidFill>
              </a:rPr>
            </a:br>
            <a:r>
              <a:rPr lang="en-US" sz="4000" err="1">
                <a:solidFill>
                  <a:schemeClr val="bg1"/>
                </a:solidFill>
              </a:rPr>
              <a:t>Maths</a:t>
            </a:r>
            <a:r>
              <a:rPr lang="en-US" sz="4000">
                <a:solidFill>
                  <a:schemeClr val="bg1"/>
                </a:solidFill>
              </a:rPr>
              <a:t> and English</a:t>
            </a:r>
          </a:p>
        </p:txBody>
      </p:sp>
      <p:sp>
        <p:nvSpPr>
          <p:cNvPr id="5" name="Rounded Rectangle 4">
            <a:extLst>
              <a:ext uri="{FF2B5EF4-FFF2-40B4-BE49-F238E27FC236}">
                <a16:creationId xmlns:a16="http://schemas.microsoft.com/office/drawing/2014/main" id="{20A12A2A-F1D5-6CA9-27BA-3B3178766D94}"/>
              </a:ext>
            </a:extLst>
          </p:cNvPr>
          <p:cNvSpPr/>
          <p:nvPr/>
        </p:nvSpPr>
        <p:spPr>
          <a:xfrm>
            <a:off x="6375664" y="212246"/>
            <a:ext cx="5383697" cy="6311101"/>
          </a:xfrm>
          <a:prstGeom prst="roundRect">
            <a:avLst/>
          </a:prstGeom>
          <a:solidFill>
            <a:srgbClr val="E9B22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rPr>
              <a:t>Average Point Score</a:t>
            </a:r>
          </a:p>
        </p:txBody>
      </p:sp>
    </p:spTree>
    <p:extLst>
      <p:ext uri="{BB962C8B-B14F-4D97-AF65-F5344CB8AC3E}">
        <p14:creationId xmlns:p14="http://schemas.microsoft.com/office/powerpoint/2010/main" val="33042405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85ACC-BC52-556C-A1E0-7DDF0E288BAD}"/>
              </a:ext>
            </a:extLst>
          </p:cNvPr>
          <p:cNvSpPr>
            <a:spLocks noGrp="1"/>
          </p:cNvSpPr>
          <p:nvPr>
            <p:ph type="title"/>
          </p:nvPr>
        </p:nvSpPr>
        <p:spPr/>
        <p:txBody>
          <a:bodyPr/>
          <a:lstStyle/>
          <a:p>
            <a:r>
              <a:rPr lang="en-US"/>
              <a:t>Average Point Scores</a:t>
            </a:r>
          </a:p>
        </p:txBody>
      </p:sp>
      <p:sp>
        <p:nvSpPr>
          <p:cNvPr id="3" name="Content Placeholder 2">
            <a:extLst>
              <a:ext uri="{FF2B5EF4-FFF2-40B4-BE49-F238E27FC236}">
                <a16:creationId xmlns:a16="http://schemas.microsoft.com/office/drawing/2014/main" id="{4E26BF16-5036-D4B9-2570-301BC49A9AE1}"/>
              </a:ext>
            </a:extLst>
          </p:cNvPr>
          <p:cNvSpPr>
            <a:spLocks noGrp="1"/>
          </p:cNvSpPr>
          <p:nvPr>
            <p:ph idx="1"/>
          </p:nvPr>
        </p:nvSpPr>
        <p:spPr>
          <a:xfrm>
            <a:off x="838200" y="1825625"/>
            <a:ext cx="10515600" cy="2866691"/>
          </a:xfrm>
        </p:spPr>
        <p:txBody>
          <a:bodyPr>
            <a:normAutofit lnSpcReduction="10000"/>
          </a:bodyPr>
          <a:lstStyle/>
          <a:p>
            <a:r>
              <a:rPr lang="en-US"/>
              <a:t>Lots of Sixth Form and Colleges will ask for an ‘average point score’ or ‘APS’</a:t>
            </a:r>
          </a:p>
          <a:p>
            <a:r>
              <a:rPr lang="en-US"/>
              <a:t>This involves taking all the GCSE qualifications and adding them together</a:t>
            </a:r>
          </a:p>
          <a:p>
            <a:r>
              <a:rPr lang="en-US"/>
              <a:t>You then divide this number by the number of qualifications to get your ‘APS’</a:t>
            </a:r>
          </a:p>
        </p:txBody>
      </p:sp>
      <p:sp>
        <p:nvSpPr>
          <p:cNvPr id="4" name="Rounded Rectangle 3">
            <a:extLst>
              <a:ext uri="{FF2B5EF4-FFF2-40B4-BE49-F238E27FC236}">
                <a16:creationId xmlns:a16="http://schemas.microsoft.com/office/drawing/2014/main" id="{C09E2097-C999-EDDA-37CA-184AFAFA9D3B}"/>
              </a:ext>
            </a:extLst>
          </p:cNvPr>
          <p:cNvSpPr/>
          <p:nvPr/>
        </p:nvSpPr>
        <p:spPr>
          <a:xfrm>
            <a:off x="838200" y="4827253"/>
            <a:ext cx="4491789" cy="1898400"/>
          </a:xfrm>
          <a:prstGeom prst="roundRect">
            <a:avLst/>
          </a:prstGeom>
          <a:solidFill>
            <a:srgbClr val="E9B22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numCol="2" rtlCol="0" anchor="ctr"/>
          <a:lstStyle/>
          <a:p>
            <a:pPr algn="ctr"/>
            <a:r>
              <a:rPr lang="en-US" sz="2400" b="1" err="1">
                <a:solidFill>
                  <a:schemeClr val="tx1"/>
                </a:solidFill>
              </a:rPr>
              <a:t>Maths</a:t>
            </a:r>
            <a:r>
              <a:rPr lang="en-US" sz="2400" b="1">
                <a:solidFill>
                  <a:schemeClr val="tx1"/>
                </a:solidFill>
              </a:rPr>
              <a:t> – 5</a:t>
            </a:r>
          </a:p>
          <a:p>
            <a:pPr algn="ctr"/>
            <a:r>
              <a:rPr lang="en-US" sz="2400" b="1">
                <a:solidFill>
                  <a:schemeClr val="tx1"/>
                </a:solidFill>
              </a:rPr>
              <a:t>Eng Lang – 6</a:t>
            </a:r>
          </a:p>
          <a:p>
            <a:pPr algn="ctr"/>
            <a:r>
              <a:rPr lang="en-US" sz="2400" b="1">
                <a:solidFill>
                  <a:schemeClr val="tx1"/>
                </a:solidFill>
              </a:rPr>
              <a:t>Eng Lit – 6</a:t>
            </a:r>
          </a:p>
          <a:p>
            <a:pPr algn="ctr"/>
            <a:r>
              <a:rPr lang="en-US" sz="2400" b="1">
                <a:solidFill>
                  <a:schemeClr val="tx1"/>
                </a:solidFill>
              </a:rPr>
              <a:t>Spanish – 5</a:t>
            </a:r>
          </a:p>
          <a:p>
            <a:pPr algn="ctr"/>
            <a:r>
              <a:rPr lang="en-US" sz="2400" b="1">
                <a:solidFill>
                  <a:schemeClr val="tx1"/>
                </a:solidFill>
              </a:rPr>
              <a:t>Science – 4:4</a:t>
            </a:r>
          </a:p>
          <a:p>
            <a:pPr algn="ctr"/>
            <a:r>
              <a:rPr lang="en-US" sz="2400" b="1">
                <a:solidFill>
                  <a:schemeClr val="tx1"/>
                </a:solidFill>
              </a:rPr>
              <a:t>RS – 7</a:t>
            </a:r>
          </a:p>
          <a:p>
            <a:pPr algn="ctr"/>
            <a:r>
              <a:rPr lang="en-US" sz="2400" b="1">
                <a:solidFill>
                  <a:schemeClr val="tx1"/>
                </a:solidFill>
              </a:rPr>
              <a:t>History – 6</a:t>
            </a:r>
          </a:p>
          <a:p>
            <a:pPr algn="ctr"/>
            <a:r>
              <a:rPr lang="en-US" sz="2400" b="1">
                <a:solidFill>
                  <a:schemeClr val="tx1"/>
                </a:solidFill>
              </a:rPr>
              <a:t>Art – 5</a:t>
            </a:r>
          </a:p>
          <a:p>
            <a:pPr algn="ctr"/>
            <a:r>
              <a:rPr lang="en-US" sz="2400" b="1">
                <a:solidFill>
                  <a:schemeClr val="tx1"/>
                </a:solidFill>
              </a:rPr>
              <a:t>PE - 5</a:t>
            </a:r>
          </a:p>
        </p:txBody>
      </p:sp>
      <p:sp>
        <p:nvSpPr>
          <p:cNvPr id="5" name="Rounded Rectangle 4">
            <a:extLst>
              <a:ext uri="{FF2B5EF4-FFF2-40B4-BE49-F238E27FC236}">
                <a16:creationId xmlns:a16="http://schemas.microsoft.com/office/drawing/2014/main" id="{D451EDEC-92A5-9AEA-93CF-609F12A20362}"/>
              </a:ext>
            </a:extLst>
          </p:cNvPr>
          <p:cNvSpPr/>
          <p:nvPr/>
        </p:nvSpPr>
        <p:spPr>
          <a:xfrm>
            <a:off x="6862013" y="4827253"/>
            <a:ext cx="4491789" cy="1898400"/>
          </a:xfrm>
          <a:prstGeom prst="roundRect">
            <a:avLst/>
          </a:prstGeom>
          <a:solidFill>
            <a:srgbClr val="E9B22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numCol="1" rtlCol="0" anchor="ctr"/>
          <a:lstStyle/>
          <a:p>
            <a:pPr algn="ctr"/>
            <a:r>
              <a:rPr lang="en-US" sz="2400" b="1">
                <a:solidFill>
                  <a:schemeClr val="tx1"/>
                </a:solidFill>
              </a:rPr>
              <a:t>Total Points: 53</a:t>
            </a:r>
          </a:p>
          <a:p>
            <a:pPr algn="ctr"/>
            <a:r>
              <a:rPr lang="en-US" sz="2400" b="1">
                <a:solidFill>
                  <a:schemeClr val="tx1"/>
                </a:solidFill>
              </a:rPr>
              <a:t>Number of GCSEs: 10</a:t>
            </a:r>
          </a:p>
          <a:p>
            <a:pPr algn="ctr"/>
            <a:endParaRPr lang="en-US" sz="2400" b="1">
              <a:solidFill>
                <a:schemeClr val="tx1"/>
              </a:solidFill>
            </a:endParaRPr>
          </a:p>
          <a:p>
            <a:pPr algn="ctr"/>
            <a:r>
              <a:rPr lang="en-US" sz="2400" b="1">
                <a:solidFill>
                  <a:schemeClr val="tx1"/>
                </a:solidFill>
              </a:rPr>
              <a:t>APS: 5.3</a:t>
            </a:r>
          </a:p>
        </p:txBody>
      </p:sp>
    </p:spTree>
    <p:extLst>
      <p:ext uri="{BB962C8B-B14F-4D97-AF65-F5344CB8AC3E}">
        <p14:creationId xmlns:p14="http://schemas.microsoft.com/office/powerpoint/2010/main" val="33413898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582526-DCAA-2A8F-B16C-41AF511B6057}"/>
              </a:ext>
            </a:extLst>
          </p:cNvPr>
          <p:cNvSpPr>
            <a:spLocks noGrp="1"/>
          </p:cNvSpPr>
          <p:nvPr>
            <p:ph type="ctrTitle"/>
          </p:nvPr>
        </p:nvSpPr>
        <p:spPr>
          <a:xfrm>
            <a:off x="1524000" y="2235200"/>
            <a:ext cx="9144000" cy="2387600"/>
          </a:xfrm>
        </p:spPr>
        <p:txBody>
          <a:bodyPr anchor="ctr">
            <a:normAutofit fontScale="90000"/>
          </a:bodyPr>
          <a:lstStyle/>
          <a:p>
            <a:r>
              <a:rPr lang="en-US"/>
              <a:t>English </a:t>
            </a:r>
            <a:br>
              <a:rPr lang="en-US"/>
            </a:br>
            <a:r>
              <a:rPr lang="en-US"/>
              <a:t>Mr D. Pacey</a:t>
            </a:r>
            <a:br>
              <a:rPr lang="en-US"/>
            </a:br>
            <a:r>
              <a:rPr lang="en-US" sz="4400"/>
              <a:t>Assistant Headteacher</a:t>
            </a:r>
            <a:endParaRPr lang="en-US"/>
          </a:p>
        </p:txBody>
      </p:sp>
      <p:pic>
        <p:nvPicPr>
          <p:cNvPr id="2" name="Picture 2" descr="Crompton House C of E – Crompton House Trust">
            <a:extLst>
              <a:ext uri="{FF2B5EF4-FFF2-40B4-BE49-F238E27FC236}">
                <a16:creationId xmlns:a16="http://schemas.microsoft.com/office/drawing/2014/main" id="{6962953C-CFEC-765F-5DD1-CC94FF68C7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2950" y="0"/>
            <a:ext cx="2559050" cy="78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1750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DEEC67-71B9-82DA-EE4E-4EA0A5FA489E}"/>
              </a:ext>
            </a:extLst>
          </p:cNvPr>
          <p:cNvSpPr>
            <a:spLocks noGrp="1"/>
          </p:cNvSpPr>
          <p:nvPr>
            <p:ph type="title"/>
          </p:nvPr>
        </p:nvSpPr>
        <p:spPr>
          <a:xfrm>
            <a:off x="633984" y="1970222"/>
            <a:ext cx="3170321" cy="2917555"/>
          </a:xfrm>
          <a:solidFill>
            <a:srgbClr val="45525C"/>
          </a:solidFill>
        </p:spPr>
        <p:txBody>
          <a:bodyPr vert="horz" lIns="91440" tIns="45720" rIns="91440" bIns="45720" rtlCol="0" anchor="ctr">
            <a:normAutofit/>
          </a:bodyPr>
          <a:lstStyle/>
          <a:p>
            <a:pPr algn="ctr"/>
            <a:r>
              <a:rPr lang="en-US" sz="3600" kern="1200">
                <a:solidFill>
                  <a:srgbClr val="FFFFFF"/>
                </a:solidFill>
                <a:latin typeface="+mj-lt"/>
                <a:ea typeface="+mj-ea"/>
                <a:cs typeface="+mj-cs"/>
              </a:rPr>
              <a:t>GCSE English Language</a:t>
            </a:r>
            <a:r>
              <a:rPr lang="en-US" sz="3600">
                <a:solidFill>
                  <a:srgbClr val="FFFFFF"/>
                </a:solidFill>
              </a:rPr>
              <a:t> Paper 1</a:t>
            </a:r>
            <a:endParaRPr lang="en-US" sz="3600" kern="120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556C2EA5-951D-3B4A-5E80-D5E2A90C009F}"/>
              </a:ext>
            </a:extLst>
          </p:cNvPr>
          <p:cNvSpPr>
            <a:spLocks noGrp="1"/>
          </p:cNvSpPr>
          <p:nvPr>
            <p:ph idx="1"/>
          </p:nvPr>
        </p:nvSpPr>
        <p:spPr>
          <a:xfrm>
            <a:off x="4180114" y="1390196"/>
            <a:ext cx="7173686" cy="3502479"/>
          </a:xfrm>
        </p:spPr>
        <p:txBody>
          <a:bodyPr vert="horz" lIns="91440" tIns="45720" rIns="91440" bIns="45720" rtlCol="0" anchor="t">
            <a:normAutofit/>
          </a:bodyPr>
          <a:lstStyle/>
          <a:p>
            <a:pPr>
              <a:buNone/>
            </a:pPr>
            <a:r>
              <a:rPr lang="en-GB" b="1"/>
              <a:t>Paper 1: Explorations in Creative Reading and Writing</a:t>
            </a:r>
            <a:endParaRPr lang="en-US"/>
          </a:p>
          <a:p>
            <a:pPr>
              <a:buFont typeface="Arial"/>
              <a:buChar char="•"/>
            </a:pPr>
            <a:r>
              <a:rPr lang="en-GB" b="1">
                <a:ea typeface="+mn-lt"/>
                <a:cs typeface="+mn-lt"/>
              </a:rPr>
              <a:t>Focus:</a:t>
            </a:r>
            <a:r>
              <a:rPr lang="en-GB">
                <a:ea typeface="+mn-lt"/>
                <a:cs typeface="+mn-lt"/>
              </a:rPr>
              <a:t> 20th or 21st century prose fiction extract</a:t>
            </a:r>
            <a:endParaRPr lang="en-GB"/>
          </a:p>
          <a:p>
            <a:pPr>
              <a:buFont typeface="Arial"/>
              <a:buChar char="•"/>
            </a:pPr>
            <a:r>
              <a:rPr lang="en-GB" b="1">
                <a:ea typeface="+mn-lt"/>
                <a:cs typeface="+mn-lt"/>
              </a:rPr>
              <a:t>Time:</a:t>
            </a:r>
            <a:r>
              <a:rPr lang="en-GB">
                <a:ea typeface="+mn-lt"/>
                <a:cs typeface="+mn-lt"/>
              </a:rPr>
              <a:t> 1 hour 45 minutes</a:t>
            </a:r>
            <a:endParaRPr lang="en-GB"/>
          </a:p>
          <a:p>
            <a:pPr>
              <a:buFont typeface="Arial"/>
              <a:buChar char="•"/>
            </a:pPr>
            <a:r>
              <a:rPr lang="en-GB" b="1">
                <a:ea typeface="+mn-lt"/>
                <a:cs typeface="+mn-lt"/>
              </a:rPr>
              <a:t>Marks:</a:t>
            </a:r>
            <a:r>
              <a:rPr lang="en-GB">
                <a:ea typeface="+mn-lt"/>
                <a:cs typeface="+mn-lt"/>
              </a:rPr>
              <a:t> 80 marks total (50% of GCSE)</a:t>
            </a:r>
            <a:endParaRPr lang="en-GB"/>
          </a:p>
          <a:p>
            <a:pPr marL="0" indent="0">
              <a:buNone/>
            </a:pPr>
            <a:endParaRPr lang="en-GB"/>
          </a:p>
        </p:txBody>
      </p:sp>
    </p:spTree>
    <p:extLst>
      <p:ext uri="{BB962C8B-B14F-4D97-AF65-F5344CB8AC3E}">
        <p14:creationId xmlns:p14="http://schemas.microsoft.com/office/powerpoint/2010/main" val="10658278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407FF-F52F-4471-C609-EF3F747D7BE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97930C9-E7CE-8535-6F1E-04460837B701}"/>
              </a:ext>
            </a:extLst>
          </p:cNvPr>
          <p:cNvSpPr>
            <a:spLocks noGrp="1"/>
          </p:cNvSpPr>
          <p:nvPr>
            <p:ph type="title"/>
          </p:nvPr>
        </p:nvSpPr>
        <p:spPr>
          <a:xfrm>
            <a:off x="633984" y="1970222"/>
            <a:ext cx="3170321" cy="2917555"/>
          </a:xfrm>
          <a:solidFill>
            <a:srgbClr val="45525C"/>
          </a:solidFill>
        </p:spPr>
        <p:txBody>
          <a:bodyPr vert="horz" lIns="91440" tIns="45720" rIns="91440" bIns="45720" rtlCol="0" anchor="ctr">
            <a:normAutofit/>
          </a:bodyPr>
          <a:lstStyle/>
          <a:p>
            <a:pPr algn="ctr"/>
            <a:r>
              <a:rPr lang="en-US" sz="3600" kern="1200">
                <a:solidFill>
                  <a:srgbClr val="FFFFFF"/>
                </a:solidFill>
                <a:latin typeface="+mj-lt"/>
                <a:ea typeface="+mj-ea"/>
                <a:cs typeface="+mj-cs"/>
              </a:rPr>
              <a:t>GCSE English Language</a:t>
            </a:r>
            <a:r>
              <a:rPr lang="en-US" sz="3600">
                <a:solidFill>
                  <a:srgbClr val="FFFFFF"/>
                </a:solidFill>
              </a:rPr>
              <a:t> Paper 1</a:t>
            </a:r>
            <a:endParaRPr lang="en-US" sz="3600" kern="120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6C61CAC4-8215-E8F3-780B-DA187DA6C548}"/>
              </a:ext>
            </a:extLst>
          </p:cNvPr>
          <p:cNvSpPr>
            <a:spLocks noGrp="1"/>
          </p:cNvSpPr>
          <p:nvPr>
            <p:ph idx="1"/>
          </p:nvPr>
        </p:nvSpPr>
        <p:spPr>
          <a:xfrm>
            <a:off x="4180114" y="590550"/>
            <a:ext cx="7173686" cy="5543550"/>
          </a:xfrm>
        </p:spPr>
        <p:txBody>
          <a:bodyPr vert="horz" lIns="91440" tIns="45720" rIns="91440" bIns="45720" rtlCol="0" anchor="t">
            <a:normAutofit fontScale="92500" lnSpcReduction="10000"/>
          </a:bodyPr>
          <a:lstStyle/>
          <a:p>
            <a:pPr>
              <a:buNone/>
            </a:pPr>
            <a:r>
              <a:rPr lang="en-GB" b="1"/>
              <a:t>Section A: Reading (40 marks, ~1 hour)</a:t>
            </a:r>
            <a:endParaRPr lang="en-US"/>
          </a:p>
          <a:p>
            <a:pPr>
              <a:buNone/>
            </a:pPr>
            <a:r>
              <a:rPr lang="en-GB">
                <a:ea typeface="+mn-lt"/>
                <a:cs typeface="+mn-lt"/>
              </a:rPr>
              <a:t>An unseen extract (from a novel or short story) and answer </a:t>
            </a:r>
            <a:r>
              <a:rPr lang="en-GB" b="1">
                <a:ea typeface="+mn-lt"/>
                <a:cs typeface="+mn-lt"/>
              </a:rPr>
              <a:t>four questions</a:t>
            </a:r>
            <a:r>
              <a:rPr lang="en-GB">
                <a:ea typeface="+mn-lt"/>
                <a:cs typeface="+mn-lt"/>
              </a:rPr>
              <a:t>:</a:t>
            </a:r>
            <a:endParaRPr lang="en-GB"/>
          </a:p>
          <a:p>
            <a:pPr>
              <a:buFont typeface="Arial"/>
              <a:buChar char="•"/>
            </a:pPr>
            <a:r>
              <a:rPr lang="en-GB" b="1">
                <a:ea typeface="+mn-lt"/>
                <a:cs typeface="+mn-lt"/>
              </a:rPr>
              <a:t>Question 1 (4 marks)</a:t>
            </a:r>
            <a:r>
              <a:rPr lang="en-GB">
                <a:ea typeface="+mn-lt"/>
                <a:cs typeface="+mn-lt"/>
              </a:rPr>
              <a:t> – </a:t>
            </a:r>
            <a:r>
              <a:rPr lang="en-GB" i="1">
                <a:ea typeface="+mn-lt"/>
                <a:cs typeface="+mn-lt"/>
              </a:rPr>
              <a:t>Identify and retrieve</a:t>
            </a:r>
            <a:endParaRPr lang="en-GB"/>
          </a:p>
          <a:p>
            <a:pPr marL="971550" lvl="1" indent="-285750">
              <a:buFont typeface="Arial"/>
              <a:buChar char="•"/>
            </a:pPr>
            <a:endParaRPr lang="en-GB"/>
          </a:p>
          <a:p>
            <a:pPr>
              <a:buFont typeface="Arial"/>
              <a:buChar char="•"/>
            </a:pPr>
            <a:r>
              <a:rPr lang="en-GB" b="1">
                <a:ea typeface="+mn-lt"/>
                <a:cs typeface="+mn-lt"/>
              </a:rPr>
              <a:t>Question 2 (8 marks)</a:t>
            </a:r>
            <a:r>
              <a:rPr lang="en-GB">
                <a:ea typeface="+mn-lt"/>
                <a:cs typeface="+mn-lt"/>
              </a:rPr>
              <a:t> – </a:t>
            </a:r>
            <a:r>
              <a:rPr lang="en-GB" i="1">
                <a:ea typeface="+mn-lt"/>
                <a:cs typeface="+mn-lt"/>
              </a:rPr>
              <a:t>Language analysis</a:t>
            </a:r>
            <a:endParaRPr lang="en-GB"/>
          </a:p>
          <a:p>
            <a:pPr marL="971550" lvl="1" indent="-285750">
              <a:buFont typeface="Arial"/>
              <a:buChar char="•"/>
            </a:pPr>
            <a:endParaRPr lang="en-GB"/>
          </a:p>
          <a:p>
            <a:pPr>
              <a:buFont typeface="Arial"/>
              <a:buChar char="•"/>
            </a:pPr>
            <a:r>
              <a:rPr lang="en-GB" b="1">
                <a:ea typeface="+mn-lt"/>
                <a:cs typeface="+mn-lt"/>
              </a:rPr>
              <a:t>Question 3 (8 marks)</a:t>
            </a:r>
            <a:r>
              <a:rPr lang="en-GB">
                <a:ea typeface="+mn-lt"/>
                <a:cs typeface="+mn-lt"/>
              </a:rPr>
              <a:t> – </a:t>
            </a:r>
            <a:r>
              <a:rPr lang="en-GB" i="1">
                <a:ea typeface="+mn-lt"/>
                <a:cs typeface="+mn-lt"/>
              </a:rPr>
              <a:t>Structure analysis</a:t>
            </a:r>
            <a:endParaRPr lang="en-GB"/>
          </a:p>
          <a:p>
            <a:pPr marL="971550" lvl="1" indent="-285750">
              <a:buFont typeface="Arial"/>
              <a:buChar char="•"/>
            </a:pPr>
            <a:endParaRPr lang="en-GB"/>
          </a:p>
          <a:p>
            <a:pPr>
              <a:buFont typeface="Arial"/>
              <a:buChar char="•"/>
            </a:pPr>
            <a:r>
              <a:rPr lang="en-GB" b="1">
                <a:ea typeface="+mn-lt"/>
                <a:cs typeface="+mn-lt"/>
              </a:rPr>
              <a:t>Question 4 (20 marks)</a:t>
            </a:r>
            <a:r>
              <a:rPr lang="en-GB">
                <a:ea typeface="+mn-lt"/>
                <a:cs typeface="+mn-lt"/>
              </a:rPr>
              <a:t> – </a:t>
            </a:r>
            <a:r>
              <a:rPr lang="en-GB" i="1">
                <a:ea typeface="+mn-lt"/>
                <a:cs typeface="+mn-lt"/>
              </a:rPr>
              <a:t>Evaluation</a:t>
            </a:r>
            <a:endParaRPr lang="en-GB"/>
          </a:p>
          <a:p>
            <a:pPr marL="971550" lvl="1" indent="-285750">
              <a:buFont typeface="Arial"/>
              <a:buChar char="•"/>
            </a:pPr>
            <a:endParaRPr lang="en-GB"/>
          </a:p>
          <a:p>
            <a:pPr>
              <a:buNone/>
            </a:pPr>
            <a:endParaRPr lang="en-GB" b="1"/>
          </a:p>
          <a:p>
            <a:pPr marL="0" indent="0">
              <a:buNone/>
            </a:pPr>
            <a:endParaRPr lang="en-GB"/>
          </a:p>
        </p:txBody>
      </p:sp>
    </p:spTree>
    <p:extLst>
      <p:ext uri="{BB962C8B-B14F-4D97-AF65-F5344CB8AC3E}">
        <p14:creationId xmlns:p14="http://schemas.microsoft.com/office/powerpoint/2010/main" val="29645344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042B8-D298-DDE8-51FE-CB7FF15EF1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6F149A7-02DD-98C5-F550-4D5110B4725B}"/>
              </a:ext>
            </a:extLst>
          </p:cNvPr>
          <p:cNvSpPr>
            <a:spLocks noGrp="1"/>
          </p:cNvSpPr>
          <p:nvPr>
            <p:ph type="title"/>
          </p:nvPr>
        </p:nvSpPr>
        <p:spPr>
          <a:xfrm>
            <a:off x="633984" y="1970222"/>
            <a:ext cx="3170321" cy="2917555"/>
          </a:xfrm>
          <a:solidFill>
            <a:srgbClr val="45525C"/>
          </a:solidFill>
        </p:spPr>
        <p:txBody>
          <a:bodyPr vert="horz" lIns="91440" tIns="45720" rIns="91440" bIns="45720" rtlCol="0" anchor="ctr">
            <a:normAutofit/>
          </a:bodyPr>
          <a:lstStyle/>
          <a:p>
            <a:pPr algn="ctr"/>
            <a:r>
              <a:rPr lang="en-US" sz="3600" kern="1200">
                <a:solidFill>
                  <a:srgbClr val="FFFFFF"/>
                </a:solidFill>
                <a:latin typeface="+mj-lt"/>
                <a:ea typeface="+mj-ea"/>
                <a:cs typeface="+mj-cs"/>
              </a:rPr>
              <a:t>GCSE English Language</a:t>
            </a:r>
            <a:r>
              <a:rPr lang="en-US" sz="3600">
                <a:solidFill>
                  <a:srgbClr val="FFFFFF"/>
                </a:solidFill>
              </a:rPr>
              <a:t> Paper 1</a:t>
            </a:r>
            <a:endParaRPr lang="en-US" sz="3600" kern="120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EACB52F9-86A1-E1F8-65C8-60D422FA9B5B}"/>
              </a:ext>
            </a:extLst>
          </p:cNvPr>
          <p:cNvSpPr>
            <a:spLocks noGrp="1"/>
          </p:cNvSpPr>
          <p:nvPr>
            <p:ph idx="1"/>
          </p:nvPr>
        </p:nvSpPr>
        <p:spPr>
          <a:xfrm>
            <a:off x="4180114" y="952500"/>
            <a:ext cx="7173686" cy="4819650"/>
          </a:xfrm>
        </p:spPr>
        <p:txBody>
          <a:bodyPr vert="horz" lIns="91440" tIns="45720" rIns="91440" bIns="45720" rtlCol="0" anchor="t">
            <a:normAutofit/>
          </a:bodyPr>
          <a:lstStyle/>
          <a:p>
            <a:r>
              <a:rPr lang="en-GB" b="1"/>
              <a:t>Section B: Writing (40 marks, 45 minutes)</a:t>
            </a:r>
          </a:p>
          <a:p>
            <a:r>
              <a:rPr lang="en-GB"/>
              <a:t>One extended task:</a:t>
            </a:r>
          </a:p>
          <a:p>
            <a:pPr marL="228600" indent="-228600">
              <a:buFont typeface=""/>
              <a:buChar char="•"/>
            </a:pPr>
            <a:r>
              <a:rPr lang="en-GB"/>
              <a:t>Choice of </a:t>
            </a:r>
            <a:r>
              <a:rPr lang="en-GB" b="1"/>
              <a:t>two prompts</a:t>
            </a:r>
            <a:r>
              <a:rPr lang="en-GB"/>
              <a:t> (narrative or descriptive writing).</a:t>
            </a:r>
          </a:p>
          <a:p>
            <a:pPr marL="228600" indent="-228600">
              <a:buFont typeface=""/>
              <a:buChar char="•"/>
            </a:pPr>
            <a:r>
              <a:rPr lang="en-GB"/>
              <a:t>Examples: a picture stimulus, or a story title.</a:t>
            </a:r>
          </a:p>
        </p:txBody>
      </p:sp>
    </p:spTree>
    <p:extLst>
      <p:ext uri="{BB962C8B-B14F-4D97-AF65-F5344CB8AC3E}">
        <p14:creationId xmlns:p14="http://schemas.microsoft.com/office/powerpoint/2010/main" val="15108995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582526-DCAA-2A8F-B16C-41AF511B6057}"/>
              </a:ext>
            </a:extLst>
          </p:cNvPr>
          <p:cNvSpPr>
            <a:spLocks noGrp="1"/>
          </p:cNvSpPr>
          <p:nvPr>
            <p:ph type="ctrTitle"/>
          </p:nvPr>
        </p:nvSpPr>
        <p:spPr>
          <a:xfrm>
            <a:off x="1524000" y="2235200"/>
            <a:ext cx="9144000" cy="2387600"/>
          </a:xfrm>
        </p:spPr>
        <p:txBody>
          <a:bodyPr anchor="ctr">
            <a:normAutofit fontScale="90000"/>
          </a:bodyPr>
          <a:lstStyle/>
          <a:p>
            <a:r>
              <a:rPr lang="en-US"/>
              <a:t>Introductions</a:t>
            </a:r>
            <a:br>
              <a:rPr lang="en-US"/>
            </a:br>
            <a:r>
              <a:rPr lang="en-US" err="1"/>
              <a:t>Mr</a:t>
            </a:r>
            <a:r>
              <a:rPr lang="en-US"/>
              <a:t> D. Slack</a:t>
            </a:r>
            <a:br>
              <a:rPr lang="en-US"/>
            </a:br>
            <a:r>
              <a:rPr lang="en-US" sz="4400"/>
              <a:t>Deputy Headteacher </a:t>
            </a:r>
            <a:endParaRPr lang="en-US"/>
          </a:p>
        </p:txBody>
      </p:sp>
      <p:pic>
        <p:nvPicPr>
          <p:cNvPr id="6" name="Picture 2" descr="Crompton House C of E – Crompton House Trust">
            <a:extLst>
              <a:ext uri="{FF2B5EF4-FFF2-40B4-BE49-F238E27FC236}">
                <a16:creationId xmlns:a16="http://schemas.microsoft.com/office/drawing/2014/main" id="{DEDFF0F3-CC70-0297-46C5-4A7313CB18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2950" y="0"/>
            <a:ext cx="2559050" cy="78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8973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3F2ED-C131-2D5B-5CFF-B950C6AC3E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A0FCB32-F2A5-D73A-8375-C8D26312A013}"/>
              </a:ext>
            </a:extLst>
          </p:cNvPr>
          <p:cNvSpPr>
            <a:spLocks noGrp="1"/>
          </p:cNvSpPr>
          <p:nvPr>
            <p:ph type="title"/>
          </p:nvPr>
        </p:nvSpPr>
        <p:spPr>
          <a:xfrm>
            <a:off x="633984" y="1970222"/>
            <a:ext cx="3170321" cy="2917555"/>
          </a:xfrm>
          <a:solidFill>
            <a:srgbClr val="45525C"/>
          </a:solidFill>
        </p:spPr>
        <p:txBody>
          <a:bodyPr vert="horz" lIns="91440" tIns="45720" rIns="91440" bIns="45720" rtlCol="0" anchor="ctr">
            <a:normAutofit/>
          </a:bodyPr>
          <a:lstStyle/>
          <a:p>
            <a:pPr algn="ctr"/>
            <a:r>
              <a:rPr lang="en-US" sz="3600" kern="1200">
                <a:solidFill>
                  <a:srgbClr val="FFFFFF"/>
                </a:solidFill>
                <a:latin typeface="+mj-lt"/>
                <a:ea typeface="+mj-ea"/>
                <a:cs typeface="+mj-cs"/>
              </a:rPr>
              <a:t>GCSE English Language</a:t>
            </a:r>
            <a:r>
              <a:rPr lang="en-US" sz="3600">
                <a:solidFill>
                  <a:srgbClr val="FFFFFF"/>
                </a:solidFill>
              </a:rPr>
              <a:t> Paper 2</a:t>
            </a:r>
            <a:endParaRPr lang="en-US" sz="3600" kern="120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8402D50A-A61D-7CBD-966D-60713594F379}"/>
              </a:ext>
            </a:extLst>
          </p:cNvPr>
          <p:cNvSpPr>
            <a:spLocks noGrp="1"/>
          </p:cNvSpPr>
          <p:nvPr>
            <p:ph idx="1"/>
          </p:nvPr>
        </p:nvSpPr>
        <p:spPr>
          <a:xfrm>
            <a:off x="4180114" y="1390196"/>
            <a:ext cx="7173686" cy="3502479"/>
          </a:xfrm>
        </p:spPr>
        <p:txBody>
          <a:bodyPr vert="horz" lIns="91440" tIns="45720" rIns="91440" bIns="45720" rtlCol="0" anchor="t">
            <a:normAutofit lnSpcReduction="10000"/>
          </a:bodyPr>
          <a:lstStyle/>
          <a:p>
            <a:pPr>
              <a:buNone/>
            </a:pPr>
            <a:r>
              <a:rPr lang="en-GB" b="1"/>
              <a:t>Paper 2: Writers’ Viewpoints and Perspectives</a:t>
            </a:r>
            <a:endParaRPr lang="en-US"/>
          </a:p>
          <a:p>
            <a:pPr>
              <a:buFont typeface="Arial"/>
              <a:buChar char="•"/>
            </a:pPr>
            <a:r>
              <a:rPr lang="en-GB" b="1">
                <a:ea typeface="+mn-lt"/>
                <a:cs typeface="+mn-lt"/>
              </a:rPr>
              <a:t>Focus:</a:t>
            </a:r>
            <a:r>
              <a:rPr lang="en-GB">
                <a:ea typeface="+mn-lt"/>
                <a:cs typeface="+mn-lt"/>
              </a:rPr>
              <a:t> Non-fiction and literary non-fiction (19th-century + 20th/21st-century extracts to compare)</a:t>
            </a:r>
            <a:endParaRPr lang="en-GB"/>
          </a:p>
          <a:p>
            <a:pPr>
              <a:buFont typeface="Arial"/>
              <a:buChar char="•"/>
            </a:pPr>
            <a:r>
              <a:rPr lang="en-GB" b="1">
                <a:ea typeface="+mn-lt"/>
                <a:cs typeface="+mn-lt"/>
              </a:rPr>
              <a:t>Time:</a:t>
            </a:r>
            <a:r>
              <a:rPr lang="en-GB">
                <a:ea typeface="+mn-lt"/>
                <a:cs typeface="+mn-lt"/>
              </a:rPr>
              <a:t> 1 hour 45 minutes</a:t>
            </a:r>
            <a:endParaRPr lang="en-GB"/>
          </a:p>
          <a:p>
            <a:pPr>
              <a:buFont typeface="Arial"/>
              <a:buChar char="•"/>
            </a:pPr>
            <a:r>
              <a:rPr lang="en-GB" b="1">
                <a:ea typeface="+mn-lt"/>
                <a:cs typeface="+mn-lt"/>
              </a:rPr>
              <a:t>Marks:</a:t>
            </a:r>
            <a:r>
              <a:rPr lang="en-GB">
                <a:ea typeface="+mn-lt"/>
                <a:cs typeface="+mn-lt"/>
              </a:rPr>
              <a:t> 80 marks total (50% of GCSE)</a:t>
            </a:r>
            <a:endParaRPr lang="en-GB"/>
          </a:p>
          <a:p>
            <a:pPr marL="0" indent="0">
              <a:buNone/>
            </a:pPr>
            <a:endParaRPr lang="en-GB" b="1"/>
          </a:p>
        </p:txBody>
      </p:sp>
    </p:spTree>
    <p:extLst>
      <p:ext uri="{BB962C8B-B14F-4D97-AF65-F5344CB8AC3E}">
        <p14:creationId xmlns:p14="http://schemas.microsoft.com/office/powerpoint/2010/main" val="40907482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7B64F-43A9-630A-2E61-C6260BC6653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ED1A583-C530-66C9-B604-D4E029EBA9D8}"/>
              </a:ext>
            </a:extLst>
          </p:cNvPr>
          <p:cNvSpPr>
            <a:spLocks noGrp="1"/>
          </p:cNvSpPr>
          <p:nvPr>
            <p:ph type="title"/>
          </p:nvPr>
        </p:nvSpPr>
        <p:spPr>
          <a:xfrm>
            <a:off x="633984" y="1970222"/>
            <a:ext cx="3170321" cy="2917555"/>
          </a:xfrm>
          <a:solidFill>
            <a:srgbClr val="45525C"/>
          </a:solidFill>
        </p:spPr>
        <p:txBody>
          <a:bodyPr vert="horz" lIns="91440" tIns="45720" rIns="91440" bIns="45720" rtlCol="0" anchor="ctr">
            <a:normAutofit/>
          </a:bodyPr>
          <a:lstStyle/>
          <a:p>
            <a:pPr algn="ctr"/>
            <a:r>
              <a:rPr lang="en-US" sz="3600" kern="1200">
                <a:solidFill>
                  <a:srgbClr val="FFFFFF"/>
                </a:solidFill>
                <a:latin typeface="+mj-lt"/>
                <a:ea typeface="+mj-ea"/>
                <a:cs typeface="+mj-cs"/>
              </a:rPr>
              <a:t>GCSE English Language</a:t>
            </a:r>
            <a:r>
              <a:rPr lang="en-US" sz="3600">
                <a:solidFill>
                  <a:srgbClr val="FFFFFF"/>
                </a:solidFill>
              </a:rPr>
              <a:t> Paper 2</a:t>
            </a:r>
            <a:endParaRPr lang="en-US" sz="3600" kern="120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A11DC3A3-EF9F-9BE9-AEE5-CA6562822492}"/>
              </a:ext>
            </a:extLst>
          </p:cNvPr>
          <p:cNvSpPr>
            <a:spLocks noGrp="1"/>
          </p:cNvSpPr>
          <p:nvPr>
            <p:ph idx="1"/>
          </p:nvPr>
        </p:nvSpPr>
        <p:spPr>
          <a:xfrm>
            <a:off x="4180114" y="1390196"/>
            <a:ext cx="7173686" cy="3502479"/>
          </a:xfrm>
        </p:spPr>
        <p:txBody>
          <a:bodyPr vert="horz" lIns="91440" tIns="45720" rIns="91440" bIns="45720" rtlCol="0" anchor="t">
            <a:normAutofit fontScale="77500" lnSpcReduction="20000"/>
          </a:bodyPr>
          <a:lstStyle/>
          <a:p>
            <a:pPr>
              <a:buNone/>
            </a:pPr>
            <a:r>
              <a:rPr lang="en-GB" b="1"/>
              <a:t>Section A: Reading (40 marks, ~1 hour)</a:t>
            </a:r>
            <a:endParaRPr lang="en-US"/>
          </a:p>
          <a:p>
            <a:pPr>
              <a:buNone/>
            </a:pPr>
            <a:r>
              <a:rPr lang="en-GB">
                <a:ea typeface="+mn-lt"/>
                <a:cs typeface="+mn-lt"/>
              </a:rPr>
              <a:t>Students are given </a:t>
            </a:r>
            <a:r>
              <a:rPr lang="en-GB" b="1">
                <a:ea typeface="+mn-lt"/>
                <a:cs typeface="+mn-lt"/>
              </a:rPr>
              <a:t>two unseen extracts</a:t>
            </a:r>
            <a:r>
              <a:rPr lang="en-GB">
                <a:ea typeface="+mn-lt"/>
                <a:cs typeface="+mn-lt"/>
              </a:rPr>
              <a:t> on a linked theme (e.g. travel, crime, childhood). Then they answer </a:t>
            </a:r>
            <a:r>
              <a:rPr lang="en-GB" b="1">
                <a:ea typeface="+mn-lt"/>
                <a:cs typeface="+mn-lt"/>
              </a:rPr>
              <a:t>four questions</a:t>
            </a:r>
            <a:r>
              <a:rPr lang="en-GB">
                <a:ea typeface="+mn-lt"/>
                <a:cs typeface="+mn-lt"/>
              </a:rPr>
              <a:t>:</a:t>
            </a:r>
            <a:endParaRPr lang="en-GB"/>
          </a:p>
          <a:p>
            <a:pPr>
              <a:buFont typeface="Arial"/>
              <a:buChar char="•"/>
            </a:pPr>
            <a:r>
              <a:rPr lang="en-GB" b="1">
                <a:ea typeface="+mn-lt"/>
                <a:cs typeface="+mn-lt"/>
              </a:rPr>
              <a:t>Question 1 (4 marks)</a:t>
            </a:r>
            <a:r>
              <a:rPr lang="en-GB">
                <a:ea typeface="+mn-lt"/>
                <a:cs typeface="+mn-lt"/>
              </a:rPr>
              <a:t> – </a:t>
            </a:r>
            <a:r>
              <a:rPr lang="en-GB" i="1">
                <a:ea typeface="+mn-lt"/>
                <a:cs typeface="+mn-lt"/>
              </a:rPr>
              <a:t>Retrieve</a:t>
            </a:r>
            <a:endParaRPr lang="en-GB"/>
          </a:p>
          <a:p>
            <a:pPr>
              <a:buFont typeface="Arial"/>
              <a:buChar char="•"/>
            </a:pPr>
            <a:r>
              <a:rPr lang="en-GB" b="1">
                <a:ea typeface="+mn-lt"/>
                <a:cs typeface="+mn-lt"/>
              </a:rPr>
              <a:t>Question 2 (8 marks)</a:t>
            </a:r>
            <a:r>
              <a:rPr lang="en-GB">
                <a:ea typeface="+mn-lt"/>
                <a:cs typeface="+mn-lt"/>
              </a:rPr>
              <a:t> – </a:t>
            </a:r>
            <a:r>
              <a:rPr lang="en-GB" i="1">
                <a:ea typeface="+mn-lt"/>
                <a:cs typeface="+mn-lt"/>
              </a:rPr>
              <a:t>Summary and infer</a:t>
            </a:r>
            <a:endParaRPr lang="en-GB"/>
          </a:p>
          <a:p>
            <a:pPr marL="971550" lvl="1" indent="-285750">
              <a:buFont typeface="Arial"/>
              <a:buChar char="•"/>
            </a:pPr>
            <a:endParaRPr lang="en-GB"/>
          </a:p>
          <a:p>
            <a:pPr>
              <a:buFont typeface="Arial"/>
              <a:buChar char="•"/>
            </a:pPr>
            <a:r>
              <a:rPr lang="en-GB" b="1">
                <a:ea typeface="+mn-lt"/>
                <a:cs typeface="+mn-lt"/>
              </a:rPr>
              <a:t>Question 3 (12 marks)</a:t>
            </a:r>
            <a:r>
              <a:rPr lang="en-GB">
                <a:ea typeface="+mn-lt"/>
                <a:cs typeface="+mn-lt"/>
              </a:rPr>
              <a:t> – </a:t>
            </a:r>
            <a:r>
              <a:rPr lang="en-GB" i="1">
                <a:ea typeface="+mn-lt"/>
                <a:cs typeface="+mn-lt"/>
              </a:rPr>
              <a:t>Language analysis</a:t>
            </a:r>
            <a:endParaRPr lang="en-GB"/>
          </a:p>
          <a:p>
            <a:pPr>
              <a:buFont typeface="Arial"/>
              <a:buChar char="•"/>
            </a:pPr>
            <a:r>
              <a:rPr lang="en-GB" b="1">
                <a:ea typeface="+mn-lt"/>
                <a:cs typeface="+mn-lt"/>
              </a:rPr>
              <a:t>Question 4 (16 marks)</a:t>
            </a:r>
            <a:r>
              <a:rPr lang="en-GB">
                <a:ea typeface="+mn-lt"/>
                <a:cs typeface="+mn-lt"/>
              </a:rPr>
              <a:t> – </a:t>
            </a:r>
            <a:r>
              <a:rPr lang="en-GB" i="1">
                <a:ea typeface="+mn-lt"/>
                <a:cs typeface="+mn-lt"/>
              </a:rPr>
              <a:t>Comparison and evaluation</a:t>
            </a:r>
            <a:endParaRPr lang="en-GB"/>
          </a:p>
          <a:p>
            <a:pPr marL="971550" lvl="1" indent="-285750">
              <a:buFont typeface="Arial"/>
              <a:buChar char="•"/>
            </a:pPr>
            <a:endParaRPr lang="en-GB"/>
          </a:p>
          <a:p>
            <a:pPr marL="0" indent="0">
              <a:buNone/>
            </a:pPr>
            <a:endParaRPr lang="en-GB" b="1"/>
          </a:p>
        </p:txBody>
      </p:sp>
    </p:spTree>
    <p:extLst>
      <p:ext uri="{BB962C8B-B14F-4D97-AF65-F5344CB8AC3E}">
        <p14:creationId xmlns:p14="http://schemas.microsoft.com/office/powerpoint/2010/main" val="29801642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CA38C-7779-35E4-AFC4-D7ADB588690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0BF122C-8184-876C-12C1-20F7DFB80342}"/>
              </a:ext>
            </a:extLst>
          </p:cNvPr>
          <p:cNvSpPr>
            <a:spLocks noGrp="1"/>
          </p:cNvSpPr>
          <p:nvPr>
            <p:ph type="title"/>
          </p:nvPr>
        </p:nvSpPr>
        <p:spPr>
          <a:xfrm>
            <a:off x="633984" y="1970222"/>
            <a:ext cx="3170321" cy="2917555"/>
          </a:xfrm>
          <a:solidFill>
            <a:srgbClr val="45525C"/>
          </a:solidFill>
        </p:spPr>
        <p:txBody>
          <a:bodyPr vert="horz" lIns="91440" tIns="45720" rIns="91440" bIns="45720" rtlCol="0" anchor="ctr">
            <a:normAutofit/>
          </a:bodyPr>
          <a:lstStyle/>
          <a:p>
            <a:pPr algn="ctr"/>
            <a:r>
              <a:rPr lang="en-US" sz="3600" kern="1200">
                <a:solidFill>
                  <a:srgbClr val="FFFFFF"/>
                </a:solidFill>
                <a:latin typeface="+mj-lt"/>
                <a:ea typeface="+mj-ea"/>
                <a:cs typeface="+mj-cs"/>
              </a:rPr>
              <a:t>GCSE English Language</a:t>
            </a:r>
            <a:r>
              <a:rPr lang="en-US" sz="3600">
                <a:solidFill>
                  <a:srgbClr val="FFFFFF"/>
                </a:solidFill>
              </a:rPr>
              <a:t> Paper 2</a:t>
            </a:r>
            <a:endParaRPr lang="en-US" sz="3600" kern="120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02B10002-BA87-7B76-C78A-C6984A220C6B}"/>
              </a:ext>
            </a:extLst>
          </p:cNvPr>
          <p:cNvSpPr>
            <a:spLocks noGrp="1"/>
          </p:cNvSpPr>
          <p:nvPr>
            <p:ph idx="1"/>
          </p:nvPr>
        </p:nvSpPr>
        <p:spPr>
          <a:xfrm>
            <a:off x="4180114" y="1390196"/>
            <a:ext cx="7173686" cy="3502479"/>
          </a:xfrm>
        </p:spPr>
        <p:txBody>
          <a:bodyPr vert="horz" lIns="91440" tIns="45720" rIns="91440" bIns="45720" rtlCol="0" anchor="t">
            <a:normAutofit fontScale="92500" lnSpcReduction="10000"/>
          </a:bodyPr>
          <a:lstStyle/>
          <a:p>
            <a:pPr>
              <a:buNone/>
            </a:pPr>
            <a:r>
              <a:rPr lang="en-GB" b="1"/>
              <a:t>Section B: Writing (40 marks, 45 minutes)</a:t>
            </a:r>
            <a:endParaRPr lang="en-US"/>
          </a:p>
          <a:p>
            <a:pPr>
              <a:buNone/>
            </a:pPr>
            <a:r>
              <a:rPr lang="en-GB">
                <a:ea typeface="+mn-lt"/>
                <a:cs typeface="+mn-lt"/>
              </a:rPr>
              <a:t>One extended task:</a:t>
            </a:r>
            <a:endParaRPr lang="en-GB"/>
          </a:p>
          <a:p>
            <a:pPr>
              <a:buFont typeface="Arial"/>
              <a:buChar char="•"/>
            </a:pPr>
            <a:r>
              <a:rPr lang="en-GB" b="1">
                <a:ea typeface="+mn-lt"/>
                <a:cs typeface="+mn-lt"/>
              </a:rPr>
              <a:t>Viewpoint/transactional writing</a:t>
            </a:r>
            <a:endParaRPr lang="en-GB"/>
          </a:p>
          <a:p>
            <a:pPr>
              <a:buFont typeface="Arial"/>
              <a:buChar char="•"/>
            </a:pPr>
            <a:r>
              <a:rPr lang="en-GB">
                <a:ea typeface="+mn-lt"/>
                <a:cs typeface="+mn-lt"/>
              </a:rPr>
              <a:t>Example tasks:</a:t>
            </a:r>
            <a:endParaRPr lang="en-GB"/>
          </a:p>
          <a:p>
            <a:pPr marL="971550" lvl="1" indent="-285750">
              <a:buFont typeface="Arial"/>
              <a:buChar char="•"/>
            </a:pPr>
            <a:r>
              <a:rPr lang="en-GB">
                <a:ea typeface="+mn-lt"/>
                <a:cs typeface="+mn-lt"/>
              </a:rPr>
              <a:t>Write a speech, article, or letter giving a view on a topical issue.</a:t>
            </a:r>
            <a:endParaRPr lang="en-GB"/>
          </a:p>
          <a:p>
            <a:pPr marL="971550" lvl="1" indent="-285750">
              <a:buFont typeface="Arial"/>
              <a:buChar char="•"/>
            </a:pPr>
            <a:r>
              <a:rPr lang="en-GB">
                <a:ea typeface="+mn-lt"/>
                <a:cs typeface="+mn-lt"/>
              </a:rPr>
              <a:t>Write to a newspaper or online forum to express an opinion.</a:t>
            </a:r>
            <a:endParaRPr lang="en-GB"/>
          </a:p>
          <a:p>
            <a:pPr>
              <a:buNone/>
            </a:pPr>
            <a:endParaRPr lang="en-GB" b="1"/>
          </a:p>
          <a:p>
            <a:pPr marL="971550" lvl="1" indent="-285750">
              <a:buFont typeface="Arial"/>
              <a:buChar char="•"/>
            </a:pPr>
            <a:endParaRPr lang="en-GB"/>
          </a:p>
          <a:p>
            <a:pPr marL="0" indent="0">
              <a:buNone/>
            </a:pPr>
            <a:endParaRPr lang="en-GB" b="1"/>
          </a:p>
        </p:txBody>
      </p:sp>
    </p:spTree>
    <p:extLst>
      <p:ext uri="{BB962C8B-B14F-4D97-AF65-F5344CB8AC3E}">
        <p14:creationId xmlns:p14="http://schemas.microsoft.com/office/powerpoint/2010/main" val="42710025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CF8DBA-BCD1-40AC-CDCA-B75D9CAE0896}"/>
              </a:ext>
            </a:extLst>
          </p:cNvPr>
          <p:cNvPicPr>
            <a:picLocks noChangeAspect="1"/>
          </p:cNvPicPr>
          <p:nvPr/>
        </p:nvPicPr>
        <p:blipFill>
          <a:blip r:embed="rId2"/>
          <a:stretch>
            <a:fillRect/>
          </a:stretch>
        </p:blipFill>
        <p:spPr>
          <a:xfrm>
            <a:off x="2219143" y="156411"/>
            <a:ext cx="1372689" cy="1626243"/>
          </a:xfrm>
          <a:prstGeom prst="rect">
            <a:avLst/>
          </a:prstGeom>
        </p:spPr>
      </p:pic>
      <p:pic>
        <p:nvPicPr>
          <p:cNvPr id="9" name="Picture 8">
            <a:extLst>
              <a:ext uri="{FF2B5EF4-FFF2-40B4-BE49-F238E27FC236}">
                <a16:creationId xmlns:a16="http://schemas.microsoft.com/office/drawing/2014/main" id="{9F12A365-CB2A-C713-6B97-7941ABBF162D}"/>
              </a:ext>
            </a:extLst>
          </p:cNvPr>
          <p:cNvPicPr>
            <a:picLocks noChangeAspect="1"/>
          </p:cNvPicPr>
          <p:nvPr/>
        </p:nvPicPr>
        <p:blipFill>
          <a:blip r:embed="rId3"/>
          <a:stretch>
            <a:fillRect/>
          </a:stretch>
        </p:blipFill>
        <p:spPr>
          <a:xfrm>
            <a:off x="816644" y="156411"/>
            <a:ext cx="1241080" cy="1626243"/>
          </a:xfrm>
          <a:prstGeom prst="rect">
            <a:avLst/>
          </a:prstGeom>
        </p:spPr>
      </p:pic>
      <p:sp>
        <p:nvSpPr>
          <p:cNvPr id="6" name="Title 3">
            <a:extLst>
              <a:ext uri="{FF2B5EF4-FFF2-40B4-BE49-F238E27FC236}">
                <a16:creationId xmlns:a16="http://schemas.microsoft.com/office/drawing/2014/main" id="{30CFA470-B141-E829-41E6-2A6B43EB763C}"/>
              </a:ext>
            </a:extLst>
          </p:cNvPr>
          <p:cNvSpPr txBox="1">
            <a:spLocks/>
          </p:cNvSpPr>
          <p:nvPr/>
        </p:nvSpPr>
        <p:spPr>
          <a:xfrm>
            <a:off x="633984" y="1970222"/>
            <a:ext cx="3170321" cy="2917555"/>
          </a:xfrm>
          <a:prstGeom prst="roundRect">
            <a:avLst/>
          </a:prstGeom>
          <a:solidFill>
            <a:srgbClr val="45525C"/>
          </a:solidFill>
          <a:ln w="38100">
            <a:solidFill>
              <a:schemeClr val="bg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E9B220"/>
                </a:solidFill>
                <a:latin typeface="+mj-lt"/>
                <a:ea typeface="+mj-ea"/>
                <a:cs typeface="+mj-cs"/>
              </a:defRPr>
            </a:lvl1pPr>
          </a:lstStyle>
          <a:p>
            <a:pPr algn="ctr"/>
            <a:r>
              <a:rPr lang="en-US" sz="3600">
                <a:solidFill>
                  <a:srgbClr val="FFFFFF"/>
                </a:solidFill>
              </a:rPr>
              <a:t>GCSE English Literature Paper 1</a:t>
            </a:r>
          </a:p>
        </p:txBody>
      </p:sp>
      <p:sp>
        <p:nvSpPr>
          <p:cNvPr id="3" name="Content Placeholder 2">
            <a:extLst>
              <a:ext uri="{FF2B5EF4-FFF2-40B4-BE49-F238E27FC236}">
                <a16:creationId xmlns:a16="http://schemas.microsoft.com/office/drawing/2014/main" id="{83A3D79C-9BAC-30FF-1D44-B18C6073B78C}"/>
              </a:ext>
            </a:extLst>
          </p:cNvPr>
          <p:cNvSpPr>
            <a:spLocks noGrp="1"/>
          </p:cNvSpPr>
          <p:nvPr>
            <p:ph idx="1"/>
          </p:nvPr>
        </p:nvSpPr>
        <p:spPr>
          <a:xfrm>
            <a:off x="4310742" y="1281339"/>
            <a:ext cx="7064829" cy="4308022"/>
          </a:xfrm>
        </p:spPr>
        <p:txBody>
          <a:bodyPr vert="horz" lIns="91440" tIns="45720" rIns="91440" bIns="45720" rtlCol="0" anchor="t">
            <a:normAutofit/>
          </a:bodyPr>
          <a:lstStyle/>
          <a:p>
            <a:pPr>
              <a:buNone/>
            </a:pPr>
            <a:r>
              <a:rPr lang="en-GB" b="1"/>
              <a:t>Paper 1: Shakespeare and the 19th-century novel</a:t>
            </a:r>
            <a:endParaRPr lang="en-US"/>
          </a:p>
          <a:p>
            <a:pPr>
              <a:buFont typeface="Arial"/>
              <a:buChar char="•"/>
            </a:pPr>
            <a:r>
              <a:rPr lang="en-GB" b="1">
                <a:ea typeface="+mn-lt"/>
                <a:cs typeface="+mn-lt"/>
              </a:rPr>
              <a:t>Time:</a:t>
            </a:r>
            <a:r>
              <a:rPr lang="en-GB">
                <a:ea typeface="+mn-lt"/>
                <a:cs typeface="+mn-lt"/>
              </a:rPr>
              <a:t> 1 hour 45 minutes</a:t>
            </a:r>
            <a:endParaRPr lang="en-GB"/>
          </a:p>
          <a:p>
            <a:pPr>
              <a:buFont typeface="Arial"/>
              <a:buChar char="•"/>
            </a:pPr>
            <a:r>
              <a:rPr lang="en-GB" b="1">
                <a:ea typeface="+mn-lt"/>
                <a:cs typeface="+mn-lt"/>
              </a:rPr>
              <a:t>Marks:</a:t>
            </a:r>
            <a:r>
              <a:rPr lang="en-GB">
                <a:ea typeface="+mn-lt"/>
                <a:cs typeface="+mn-lt"/>
              </a:rPr>
              <a:t> 64 marks (40% of GCSE)</a:t>
            </a:r>
            <a:endParaRPr lang="en-GB"/>
          </a:p>
          <a:p>
            <a:pPr marL="0" indent="0">
              <a:buNone/>
            </a:pPr>
            <a:endParaRPr lang="en-GB"/>
          </a:p>
        </p:txBody>
      </p:sp>
    </p:spTree>
    <p:extLst>
      <p:ext uri="{BB962C8B-B14F-4D97-AF65-F5344CB8AC3E}">
        <p14:creationId xmlns:p14="http://schemas.microsoft.com/office/powerpoint/2010/main" val="24662347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5FFDA-479E-A9DB-290D-FD4EA21B614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5BAE50A-8F92-0DF0-094D-908096310462}"/>
              </a:ext>
            </a:extLst>
          </p:cNvPr>
          <p:cNvPicPr>
            <a:picLocks noChangeAspect="1"/>
          </p:cNvPicPr>
          <p:nvPr/>
        </p:nvPicPr>
        <p:blipFill>
          <a:blip r:embed="rId2"/>
          <a:stretch>
            <a:fillRect/>
          </a:stretch>
        </p:blipFill>
        <p:spPr>
          <a:xfrm>
            <a:off x="2219143" y="156411"/>
            <a:ext cx="1372689" cy="1626243"/>
          </a:xfrm>
          <a:prstGeom prst="rect">
            <a:avLst/>
          </a:prstGeom>
        </p:spPr>
      </p:pic>
      <p:pic>
        <p:nvPicPr>
          <p:cNvPr id="9" name="Picture 8">
            <a:extLst>
              <a:ext uri="{FF2B5EF4-FFF2-40B4-BE49-F238E27FC236}">
                <a16:creationId xmlns:a16="http://schemas.microsoft.com/office/drawing/2014/main" id="{0E5E6613-2E2D-E9EB-7857-304BA1C91526}"/>
              </a:ext>
            </a:extLst>
          </p:cNvPr>
          <p:cNvPicPr>
            <a:picLocks noChangeAspect="1"/>
          </p:cNvPicPr>
          <p:nvPr/>
        </p:nvPicPr>
        <p:blipFill>
          <a:blip r:embed="rId3"/>
          <a:stretch>
            <a:fillRect/>
          </a:stretch>
        </p:blipFill>
        <p:spPr>
          <a:xfrm>
            <a:off x="816644" y="156411"/>
            <a:ext cx="1241080" cy="1626243"/>
          </a:xfrm>
          <a:prstGeom prst="rect">
            <a:avLst/>
          </a:prstGeom>
        </p:spPr>
      </p:pic>
      <p:sp>
        <p:nvSpPr>
          <p:cNvPr id="6" name="Title 3">
            <a:extLst>
              <a:ext uri="{FF2B5EF4-FFF2-40B4-BE49-F238E27FC236}">
                <a16:creationId xmlns:a16="http://schemas.microsoft.com/office/drawing/2014/main" id="{97D26DF7-03DA-99CD-77DA-D2D97D029DEB}"/>
              </a:ext>
            </a:extLst>
          </p:cNvPr>
          <p:cNvSpPr txBox="1">
            <a:spLocks/>
          </p:cNvSpPr>
          <p:nvPr/>
        </p:nvSpPr>
        <p:spPr>
          <a:xfrm>
            <a:off x="633984" y="1970222"/>
            <a:ext cx="3170321" cy="2917555"/>
          </a:xfrm>
          <a:prstGeom prst="roundRect">
            <a:avLst/>
          </a:prstGeom>
          <a:solidFill>
            <a:srgbClr val="45525C"/>
          </a:solidFill>
          <a:ln w="38100">
            <a:solidFill>
              <a:schemeClr val="bg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E9B220"/>
                </a:solidFill>
                <a:latin typeface="+mj-lt"/>
                <a:ea typeface="+mj-ea"/>
                <a:cs typeface="+mj-cs"/>
              </a:defRPr>
            </a:lvl1pPr>
          </a:lstStyle>
          <a:p>
            <a:pPr algn="ctr"/>
            <a:r>
              <a:rPr lang="en-US" sz="3600">
                <a:solidFill>
                  <a:srgbClr val="FFFFFF"/>
                </a:solidFill>
              </a:rPr>
              <a:t>GCSE English Literature Paper 1</a:t>
            </a:r>
          </a:p>
        </p:txBody>
      </p:sp>
      <p:sp>
        <p:nvSpPr>
          <p:cNvPr id="3" name="Content Placeholder 2">
            <a:extLst>
              <a:ext uri="{FF2B5EF4-FFF2-40B4-BE49-F238E27FC236}">
                <a16:creationId xmlns:a16="http://schemas.microsoft.com/office/drawing/2014/main" id="{E0DE2AFE-96EC-C388-A00E-110BDBFC0E82}"/>
              </a:ext>
            </a:extLst>
          </p:cNvPr>
          <p:cNvSpPr>
            <a:spLocks noGrp="1"/>
          </p:cNvSpPr>
          <p:nvPr>
            <p:ph idx="1"/>
          </p:nvPr>
        </p:nvSpPr>
        <p:spPr>
          <a:xfrm>
            <a:off x="4310742" y="1281339"/>
            <a:ext cx="7064829" cy="4308022"/>
          </a:xfrm>
        </p:spPr>
        <p:txBody>
          <a:bodyPr vert="horz" lIns="91440" tIns="45720" rIns="91440" bIns="45720" rtlCol="0" anchor="t">
            <a:normAutofit/>
          </a:bodyPr>
          <a:lstStyle/>
          <a:p>
            <a:pPr>
              <a:buNone/>
            </a:pPr>
            <a:r>
              <a:rPr lang="en-GB" b="1"/>
              <a:t>Section A: Shakespeare (34 marks, 50 minutes)</a:t>
            </a:r>
            <a:endParaRPr lang="en-US"/>
          </a:p>
          <a:p>
            <a:pPr>
              <a:buFont typeface="Arial"/>
              <a:buChar char="•"/>
            </a:pPr>
            <a:r>
              <a:rPr lang="en-GB">
                <a:ea typeface="+mn-lt"/>
                <a:cs typeface="+mn-lt"/>
              </a:rPr>
              <a:t>Students must answer </a:t>
            </a:r>
            <a:r>
              <a:rPr lang="en-GB" b="1">
                <a:ea typeface="+mn-lt"/>
                <a:cs typeface="+mn-lt"/>
              </a:rPr>
              <a:t>one question</a:t>
            </a:r>
            <a:r>
              <a:rPr lang="en-GB">
                <a:ea typeface="+mn-lt"/>
                <a:cs typeface="+mn-lt"/>
              </a:rPr>
              <a:t> on the Shakespeare play they’ve studied </a:t>
            </a:r>
            <a:endParaRPr lang="en-GB"/>
          </a:p>
          <a:p>
            <a:pPr>
              <a:buFont typeface="Arial"/>
              <a:buChar char="•"/>
            </a:pPr>
            <a:r>
              <a:rPr lang="en-GB">
                <a:ea typeface="+mn-lt"/>
                <a:cs typeface="+mn-lt"/>
              </a:rPr>
              <a:t>Question format:</a:t>
            </a:r>
            <a:endParaRPr lang="en-GB"/>
          </a:p>
          <a:p>
            <a:pPr marL="971550" lvl="1" indent="-285750">
              <a:buFont typeface="Arial"/>
              <a:buChar char="•"/>
            </a:pPr>
            <a:r>
              <a:rPr lang="en-GB">
                <a:ea typeface="+mn-lt"/>
                <a:cs typeface="+mn-lt"/>
              </a:rPr>
              <a:t>Extract provided (about 30–40 lines).</a:t>
            </a:r>
            <a:endParaRPr lang="en-GB"/>
          </a:p>
          <a:p>
            <a:pPr marL="971550" lvl="1" indent="-285750">
              <a:buFont typeface="Arial"/>
              <a:buChar char="•"/>
            </a:pPr>
            <a:r>
              <a:rPr lang="en-GB">
                <a:ea typeface="+mn-lt"/>
                <a:cs typeface="+mn-lt"/>
              </a:rPr>
              <a:t>Task: Write in detail about the extract and then the play as a whole.</a:t>
            </a:r>
            <a:endParaRPr lang="en-GB"/>
          </a:p>
          <a:p>
            <a:pPr>
              <a:buNone/>
            </a:pPr>
            <a:endParaRPr lang="en-GB" b="1"/>
          </a:p>
          <a:p>
            <a:pPr marL="0" indent="0">
              <a:buNone/>
            </a:pPr>
            <a:endParaRPr lang="en-GB"/>
          </a:p>
        </p:txBody>
      </p:sp>
    </p:spTree>
    <p:extLst>
      <p:ext uri="{BB962C8B-B14F-4D97-AF65-F5344CB8AC3E}">
        <p14:creationId xmlns:p14="http://schemas.microsoft.com/office/powerpoint/2010/main" val="37519922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02136-CA7E-106A-D7F1-10B81E50ABF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C0165CE-B09E-9135-6CFE-1163DF70F42C}"/>
              </a:ext>
            </a:extLst>
          </p:cNvPr>
          <p:cNvPicPr>
            <a:picLocks noChangeAspect="1"/>
          </p:cNvPicPr>
          <p:nvPr/>
        </p:nvPicPr>
        <p:blipFill>
          <a:blip r:embed="rId2"/>
          <a:stretch>
            <a:fillRect/>
          </a:stretch>
        </p:blipFill>
        <p:spPr>
          <a:xfrm>
            <a:off x="2219143" y="156411"/>
            <a:ext cx="1372689" cy="1626243"/>
          </a:xfrm>
          <a:prstGeom prst="rect">
            <a:avLst/>
          </a:prstGeom>
        </p:spPr>
      </p:pic>
      <p:pic>
        <p:nvPicPr>
          <p:cNvPr id="9" name="Picture 8">
            <a:extLst>
              <a:ext uri="{FF2B5EF4-FFF2-40B4-BE49-F238E27FC236}">
                <a16:creationId xmlns:a16="http://schemas.microsoft.com/office/drawing/2014/main" id="{5DC021F4-99CF-A919-A6BE-A12A267831EE}"/>
              </a:ext>
            </a:extLst>
          </p:cNvPr>
          <p:cNvPicPr>
            <a:picLocks noChangeAspect="1"/>
          </p:cNvPicPr>
          <p:nvPr/>
        </p:nvPicPr>
        <p:blipFill>
          <a:blip r:embed="rId3"/>
          <a:stretch>
            <a:fillRect/>
          </a:stretch>
        </p:blipFill>
        <p:spPr>
          <a:xfrm>
            <a:off x="816644" y="156411"/>
            <a:ext cx="1241080" cy="1626243"/>
          </a:xfrm>
          <a:prstGeom prst="rect">
            <a:avLst/>
          </a:prstGeom>
        </p:spPr>
      </p:pic>
      <p:sp>
        <p:nvSpPr>
          <p:cNvPr id="6" name="Title 3">
            <a:extLst>
              <a:ext uri="{FF2B5EF4-FFF2-40B4-BE49-F238E27FC236}">
                <a16:creationId xmlns:a16="http://schemas.microsoft.com/office/drawing/2014/main" id="{E2566CE9-6E91-FCA8-EED8-0787ED6F327E}"/>
              </a:ext>
            </a:extLst>
          </p:cNvPr>
          <p:cNvSpPr txBox="1">
            <a:spLocks/>
          </p:cNvSpPr>
          <p:nvPr/>
        </p:nvSpPr>
        <p:spPr>
          <a:xfrm>
            <a:off x="633984" y="1970222"/>
            <a:ext cx="3170321" cy="2917555"/>
          </a:xfrm>
          <a:prstGeom prst="roundRect">
            <a:avLst/>
          </a:prstGeom>
          <a:solidFill>
            <a:srgbClr val="45525C"/>
          </a:solidFill>
          <a:ln w="38100">
            <a:solidFill>
              <a:schemeClr val="bg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E9B220"/>
                </a:solidFill>
                <a:latin typeface="+mj-lt"/>
                <a:ea typeface="+mj-ea"/>
                <a:cs typeface="+mj-cs"/>
              </a:defRPr>
            </a:lvl1pPr>
          </a:lstStyle>
          <a:p>
            <a:pPr algn="ctr"/>
            <a:r>
              <a:rPr lang="en-US" sz="3600">
                <a:solidFill>
                  <a:srgbClr val="FFFFFF"/>
                </a:solidFill>
              </a:rPr>
              <a:t>GCSE English Literature Paper 1</a:t>
            </a:r>
          </a:p>
        </p:txBody>
      </p:sp>
      <p:sp>
        <p:nvSpPr>
          <p:cNvPr id="3" name="Content Placeholder 2">
            <a:extLst>
              <a:ext uri="{FF2B5EF4-FFF2-40B4-BE49-F238E27FC236}">
                <a16:creationId xmlns:a16="http://schemas.microsoft.com/office/drawing/2014/main" id="{D87D23CA-38E7-04EA-32C1-CF4AB1481313}"/>
              </a:ext>
            </a:extLst>
          </p:cNvPr>
          <p:cNvSpPr>
            <a:spLocks noGrp="1"/>
          </p:cNvSpPr>
          <p:nvPr>
            <p:ph idx="1"/>
          </p:nvPr>
        </p:nvSpPr>
        <p:spPr>
          <a:xfrm>
            <a:off x="4310742" y="1281339"/>
            <a:ext cx="7064829" cy="4308022"/>
          </a:xfrm>
        </p:spPr>
        <p:txBody>
          <a:bodyPr vert="horz" lIns="91440" tIns="45720" rIns="91440" bIns="45720" rtlCol="0" anchor="t">
            <a:normAutofit/>
          </a:bodyPr>
          <a:lstStyle/>
          <a:p>
            <a:r>
              <a:rPr lang="en-GB" b="1"/>
              <a:t>Section B: 19th-century novel (30 marks, ~50 minutes)</a:t>
            </a:r>
          </a:p>
          <a:p>
            <a:pPr>
              <a:buFont typeface=""/>
              <a:buChar char="•"/>
            </a:pPr>
            <a:r>
              <a:rPr lang="en-GB"/>
              <a:t>Students answer </a:t>
            </a:r>
            <a:r>
              <a:rPr lang="en-GB" b="1"/>
              <a:t>one question</a:t>
            </a:r>
            <a:r>
              <a:rPr lang="en-GB"/>
              <a:t> on the novel they've studied </a:t>
            </a:r>
          </a:p>
          <a:p>
            <a:pPr marL="228600" indent="-228600">
              <a:buFont typeface=""/>
              <a:buChar char="•"/>
            </a:pPr>
            <a:r>
              <a:rPr lang="en-GB"/>
              <a:t>Question format:</a:t>
            </a:r>
          </a:p>
          <a:p>
            <a:pPr marL="228600" lvl="1" indent="-228600">
              <a:buFont typeface=""/>
              <a:buChar char="•"/>
            </a:pPr>
            <a:r>
              <a:rPr lang="en-GB"/>
              <a:t>Extract provided.</a:t>
            </a:r>
          </a:p>
          <a:p>
            <a:pPr marL="228600" lvl="1" indent="-228600">
              <a:buFont typeface=""/>
              <a:buChar char="•"/>
            </a:pPr>
            <a:r>
              <a:rPr lang="en-GB"/>
              <a:t>Task: Write about the extract and then the novel as a whole.</a:t>
            </a:r>
          </a:p>
        </p:txBody>
      </p:sp>
    </p:spTree>
    <p:extLst>
      <p:ext uri="{BB962C8B-B14F-4D97-AF65-F5344CB8AC3E}">
        <p14:creationId xmlns:p14="http://schemas.microsoft.com/office/powerpoint/2010/main" val="15075195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6C0572-C8C7-CB57-6992-E0C9789BE565}"/>
              </a:ext>
            </a:extLst>
          </p:cNvPr>
          <p:cNvPicPr>
            <a:picLocks noChangeAspect="1"/>
          </p:cNvPicPr>
          <p:nvPr/>
        </p:nvPicPr>
        <p:blipFill>
          <a:blip r:embed="rId2"/>
          <a:stretch>
            <a:fillRect/>
          </a:stretch>
        </p:blipFill>
        <p:spPr>
          <a:xfrm>
            <a:off x="2348067" y="234561"/>
            <a:ext cx="1183472" cy="1432983"/>
          </a:xfrm>
          <a:prstGeom prst="rect">
            <a:avLst/>
          </a:prstGeom>
        </p:spPr>
      </p:pic>
      <p:pic>
        <p:nvPicPr>
          <p:cNvPr id="9" name="Picture 8">
            <a:extLst>
              <a:ext uri="{FF2B5EF4-FFF2-40B4-BE49-F238E27FC236}">
                <a16:creationId xmlns:a16="http://schemas.microsoft.com/office/drawing/2014/main" id="{1B15DDE0-C368-E0F3-C1E6-54A495684B54}"/>
              </a:ext>
            </a:extLst>
          </p:cNvPr>
          <p:cNvPicPr>
            <a:picLocks noChangeAspect="1"/>
          </p:cNvPicPr>
          <p:nvPr/>
        </p:nvPicPr>
        <p:blipFill>
          <a:blip r:embed="rId3"/>
          <a:stretch>
            <a:fillRect/>
          </a:stretch>
        </p:blipFill>
        <p:spPr>
          <a:xfrm>
            <a:off x="967544" y="234561"/>
            <a:ext cx="1262669" cy="1432983"/>
          </a:xfrm>
          <a:prstGeom prst="rect">
            <a:avLst/>
          </a:prstGeom>
        </p:spPr>
      </p:pic>
      <p:sp>
        <p:nvSpPr>
          <p:cNvPr id="6" name="Title 3">
            <a:extLst>
              <a:ext uri="{FF2B5EF4-FFF2-40B4-BE49-F238E27FC236}">
                <a16:creationId xmlns:a16="http://schemas.microsoft.com/office/drawing/2014/main" id="{8C9D2D78-832C-0921-0D41-404B58BDC655}"/>
              </a:ext>
            </a:extLst>
          </p:cNvPr>
          <p:cNvSpPr txBox="1">
            <a:spLocks/>
          </p:cNvSpPr>
          <p:nvPr/>
        </p:nvSpPr>
        <p:spPr>
          <a:xfrm>
            <a:off x="633984" y="1970222"/>
            <a:ext cx="3170321" cy="2917555"/>
          </a:xfrm>
          <a:prstGeom prst="roundRect">
            <a:avLst/>
          </a:prstGeom>
          <a:solidFill>
            <a:srgbClr val="45525C"/>
          </a:solidFill>
          <a:ln w="38100">
            <a:solidFill>
              <a:schemeClr val="bg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E9B220"/>
                </a:solidFill>
                <a:latin typeface="+mj-lt"/>
                <a:ea typeface="+mj-ea"/>
                <a:cs typeface="+mj-cs"/>
              </a:defRPr>
            </a:lvl1pPr>
          </a:lstStyle>
          <a:p>
            <a:pPr algn="ctr"/>
            <a:r>
              <a:rPr lang="en-US" sz="3600">
                <a:solidFill>
                  <a:srgbClr val="FFFFFF"/>
                </a:solidFill>
              </a:rPr>
              <a:t>GCSE English Literature Paper 2</a:t>
            </a:r>
          </a:p>
        </p:txBody>
      </p:sp>
      <p:sp>
        <p:nvSpPr>
          <p:cNvPr id="3" name="Content Placeholder 2">
            <a:extLst>
              <a:ext uri="{FF2B5EF4-FFF2-40B4-BE49-F238E27FC236}">
                <a16:creationId xmlns:a16="http://schemas.microsoft.com/office/drawing/2014/main" id="{FBD3C2A9-D85D-5A1B-3584-306DAB6BA83C}"/>
              </a:ext>
            </a:extLst>
          </p:cNvPr>
          <p:cNvSpPr>
            <a:spLocks noGrp="1"/>
          </p:cNvSpPr>
          <p:nvPr>
            <p:ph idx="1"/>
          </p:nvPr>
        </p:nvSpPr>
        <p:spPr>
          <a:xfrm>
            <a:off x="4539342" y="1248682"/>
            <a:ext cx="6988629" cy="3905250"/>
          </a:xfrm>
        </p:spPr>
        <p:txBody>
          <a:bodyPr vert="horz" lIns="91440" tIns="45720" rIns="91440" bIns="45720" rtlCol="0" anchor="t">
            <a:normAutofit/>
          </a:bodyPr>
          <a:lstStyle/>
          <a:p>
            <a:r>
              <a:rPr lang="en-GB" b="1"/>
              <a:t>Paper 2: Modern texts and Poetry</a:t>
            </a:r>
            <a:endParaRPr lang="en-GB"/>
          </a:p>
          <a:p>
            <a:r>
              <a:rPr lang="en-GB" b="1">
                <a:ea typeface="+mn-lt"/>
                <a:cs typeface="+mn-lt"/>
              </a:rPr>
              <a:t>Time:</a:t>
            </a:r>
            <a:r>
              <a:rPr lang="en-GB">
                <a:ea typeface="+mn-lt"/>
                <a:cs typeface="+mn-lt"/>
              </a:rPr>
              <a:t> 2 hours 15 minutes</a:t>
            </a:r>
            <a:endParaRPr lang="en-GB"/>
          </a:p>
          <a:p>
            <a:r>
              <a:rPr lang="en-GB" b="1">
                <a:ea typeface="+mn-lt"/>
                <a:cs typeface="+mn-lt"/>
              </a:rPr>
              <a:t>Marks:</a:t>
            </a:r>
            <a:r>
              <a:rPr lang="en-GB">
                <a:ea typeface="+mn-lt"/>
                <a:cs typeface="+mn-lt"/>
              </a:rPr>
              <a:t> 96 marks (60% of GCSE)</a:t>
            </a:r>
            <a:endParaRPr lang="en-GB"/>
          </a:p>
          <a:p>
            <a:endParaRPr lang="en-GB"/>
          </a:p>
        </p:txBody>
      </p:sp>
    </p:spTree>
    <p:extLst>
      <p:ext uri="{BB962C8B-B14F-4D97-AF65-F5344CB8AC3E}">
        <p14:creationId xmlns:p14="http://schemas.microsoft.com/office/powerpoint/2010/main" val="32914650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FC77A-50E3-AF40-66E7-35E444A6F0E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0E2E706-AD4B-1329-133D-CC9C7EC14301}"/>
              </a:ext>
            </a:extLst>
          </p:cNvPr>
          <p:cNvPicPr>
            <a:picLocks noChangeAspect="1"/>
          </p:cNvPicPr>
          <p:nvPr/>
        </p:nvPicPr>
        <p:blipFill>
          <a:blip r:embed="rId2"/>
          <a:stretch>
            <a:fillRect/>
          </a:stretch>
        </p:blipFill>
        <p:spPr>
          <a:xfrm>
            <a:off x="2348067" y="234561"/>
            <a:ext cx="1183472" cy="1432983"/>
          </a:xfrm>
          <a:prstGeom prst="rect">
            <a:avLst/>
          </a:prstGeom>
        </p:spPr>
      </p:pic>
      <p:pic>
        <p:nvPicPr>
          <p:cNvPr id="9" name="Picture 8">
            <a:extLst>
              <a:ext uri="{FF2B5EF4-FFF2-40B4-BE49-F238E27FC236}">
                <a16:creationId xmlns:a16="http://schemas.microsoft.com/office/drawing/2014/main" id="{16007810-D6B9-5BB1-51BD-B7EB7DBFDE4A}"/>
              </a:ext>
            </a:extLst>
          </p:cNvPr>
          <p:cNvPicPr>
            <a:picLocks noChangeAspect="1"/>
          </p:cNvPicPr>
          <p:nvPr/>
        </p:nvPicPr>
        <p:blipFill>
          <a:blip r:embed="rId3"/>
          <a:stretch>
            <a:fillRect/>
          </a:stretch>
        </p:blipFill>
        <p:spPr>
          <a:xfrm>
            <a:off x="967544" y="234561"/>
            <a:ext cx="1262669" cy="1432983"/>
          </a:xfrm>
          <a:prstGeom prst="rect">
            <a:avLst/>
          </a:prstGeom>
        </p:spPr>
      </p:pic>
      <p:sp>
        <p:nvSpPr>
          <p:cNvPr id="6" name="Title 3">
            <a:extLst>
              <a:ext uri="{FF2B5EF4-FFF2-40B4-BE49-F238E27FC236}">
                <a16:creationId xmlns:a16="http://schemas.microsoft.com/office/drawing/2014/main" id="{10BB917A-62D1-A77C-BC1D-775D0FB59B8D}"/>
              </a:ext>
            </a:extLst>
          </p:cNvPr>
          <p:cNvSpPr txBox="1">
            <a:spLocks/>
          </p:cNvSpPr>
          <p:nvPr/>
        </p:nvSpPr>
        <p:spPr>
          <a:xfrm>
            <a:off x="633984" y="1970222"/>
            <a:ext cx="3170321" cy="2917555"/>
          </a:xfrm>
          <a:prstGeom prst="roundRect">
            <a:avLst/>
          </a:prstGeom>
          <a:solidFill>
            <a:srgbClr val="45525C"/>
          </a:solidFill>
          <a:ln w="38100">
            <a:solidFill>
              <a:schemeClr val="bg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E9B220"/>
                </a:solidFill>
                <a:latin typeface="+mj-lt"/>
                <a:ea typeface="+mj-ea"/>
                <a:cs typeface="+mj-cs"/>
              </a:defRPr>
            </a:lvl1pPr>
          </a:lstStyle>
          <a:p>
            <a:pPr algn="ctr"/>
            <a:r>
              <a:rPr lang="en-US" sz="3600">
                <a:solidFill>
                  <a:srgbClr val="FFFFFF"/>
                </a:solidFill>
              </a:rPr>
              <a:t>GCSE English Literature Paper 2</a:t>
            </a:r>
          </a:p>
        </p:txBody>
      </p:sp>
      <p:sp>
        <p:nvSpPr>
          <p:cNvPr id="3" name="Content Placeholder 2">
            <a:extLst>
              <a:ext uri="{FF2B5EF4-FFF2-40B4-BE49-F238E27FC236}">
                <a16:creationId xmlns:a16="http://schemas.microsoft.com/office/drawing/2014/main" id="{A7EC60CF-C928-6634-6832-6C6E045C69EA}"/>
              </a:ext>
            </a:extLst>
          </p:cNvPr>
          <p:cNvSpPr>
            <a:spLocks noGrp="1"/>
          </p:cNvSpPr>
          <p:nvPr>
            <p:ph idx="1"/>
          </p:nvPr>
        </p:nvSpPr>
        <p:spPr>
          <a:xfrm>
            <a:off x="4539342" y="1248682"/>
            <a:ext cx="6988629" cy="3905250"/>
          </a:xfrm>
        </p:spPr>
        <p:txBody>
          <a:bodyPr vert="horz" lIns="91440" tIns="45720" rIns="91440" bIns="45720" rtlCol="0" anchor="t">
            <a:normAutofit/>
          </a:bodyPr>
          <a:lstStyle/>
          <a:p>
            <a:pPr>
              <a:buNone/>
            </a:pPr>
            <a:r>
              <a:rPr lang="en-GB" b="1"/>
              <a:t>Section A: Modern Texts (34 marks, ~45 minutes)</a:t>
            </a:r>
            <a:endParaRPr lang="en-US"/>
          </a:p>
          <a:p>
            <a:pPr>
              <a:buFont typeface="Arial"/>
              <a:buChar char="•"/>
            </a:pPr>
            <a:r>
              <a:rPr lang="en-GB">
                <a:ea typeface="+mn-lt"/>
                <a:cs typeface="+mn-lt"/>
              </a:rPr>
              <a:t>Students answer </a:t>
            </a:r>
            <a:r>
              <a:rPr lang="en-GB" b="1">
                <a:ea typeface="+mn-lt"/>
                <a:cs typeface="+mn-lt"/>
              </a:rPr>
              <a:t>one essay question</a:t>
            </a:r>
            <a:r>
              <a:rPr lang="en-GB">
                <a:ea typeface="+mn-lt"/>
                <a:cs typeface="+mn-lt"/>
              </a:rPr>
              <a:t> on the modern drama they’ve studied. </a:t>
            </a:r>
            <a:endParaRPr lang="en-GB" i="1"/>
          </a:p>
          <a:p>
            <a:pPr marL="0" indent="0">
              <a:buNone/>
            </a:pPr>
            <a:endParaRPr lang="en-GB"/>
          </a:p>
          <a:p>
            <a:pPr marL="0" indent="0">
              <a:buNone/>
            </a:pPr>
            <a:endParaRPr lang="en-GB"/>
          </a:p>
        </p:txBody>
      </p:sp>
    </p:spTree>
    <p:extLst>
      <p:ext uri="{BB962C8B-B14F-4D97-AF65-F5344CB8AC3E}">
        <p14:creationId xmlns:p14="http://schemas.microsoft.com/office/powerpoint/2010/main" val="32046630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0A49A-20DA-7A95-CB86-76ACD0DF14D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9FA484C-A7DE-E592-FA24-B7989A598E67}"/>
              </a:ext>
            </a:extLst>
          </p:cNvPr>
          <p:cNvPicPr>
            <a:picLocks noChangeAspect="1"/>
          </p:cNvPicPr>
          <p:nvPr/>
        </p:nvPicPr>
        <p:blipFill>
          <a:blip r:embed="rId2"/>
          <a:stretch>
            <a:fillRect/>
          </a:stretch>
        </p:blipFill>
        <p:spPr>
          <a:xfrm>
            <a:off x="2348067" y="234561"/>
            <a:ext cx="1183472" cy="1432983"/>
          </a:xfrm>
          <a:prstGeom prst="rect">
            <a:avLst/>
          </a:prstGeom>
        </p:spPr>
      </p:pic>
      <p:pic>
        <p:nvPicPr>
          <p:cNvPr id="9" name="Picture 8">
            <a:extLst>
              <a:ext uri="{FF2B5EF4-FFF2-40B4-BE49-F238E27FC236}">
                <a16:creationId xmlns:a16="http://schemas.microsoft.com/office/drawing/2014/main" id="{433B8492-0B60-E89F-7248-445D557CC7B6}"/>
              </a:ext>
            </a:extLst>
          </p:cNvPr>
          <p:cNvPicPr>
            <a:picLocks noChangeAspect="1"/>
          </p:cNvPicPr>
          <p:nvPr/>
        </p:nvPicPr>
        <p:blipFill>
          <a:blip r:embed="rId3"/>
          <a:stretch>
            <a:fillRect/>
          </a:stretch>
        </p:blipFill>
        <p:spPr>
          <a:xfrm>
            <a:off x="967544" y="234561"/>
            <a:ext cx="1262669" cy="1432983"/>
          </a:xfrm>
          <a:prstGeom prst="rect">
            <a:avLst/>
          </a:prstGeom>
        </p:spPr>
      </p:pic>
      <p:sp>
        <p:nvSpPr>
          <p:cNvPr id="6" name="Title 3">
            <a:extLst>
              <a:ext uri="{FF2B5EF4-FFF2-40B4-BE49-F238E27FC236}">
                <a16:creationId xmlns:a16="http://schemas.microsoft.com/office/drawing/2014/main" id="{96479A94-17AD-C531-2D88-BAA1291ADEA3}"/>
              </a:ext>
            </a:extLst>
          </p:cNvPr>
          <p:cNvSpPr txBox="1">
            <a:spLocks/>
          </p:cNvSpPr>
          <p:nvPr/>
        </p:nvSpPr>
        <p:spPr>
          <a:xfrm>
            <a:off x="633984" y="1970222"/>
            <a:ext cx="3170321" cy="2917555"/>
          </a:xfrm>
          <a:prstGeom prst="roundRect">
            <a:avLst/>
          </a:prstGeom>
          <a:solidFill>
            <a:srgbClr val="45525C"/>
          </a:solidFill>
          <a:ln w="38100">
            <a:solidFill>
              <a:schemeClr val="bg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E9B220"/>
                </a:solidFill>
                <a:latin typeface="+mj-lt"/>
                <a:ea typeface="+mj-ea"/>
                <a:cs typeface="+mj-cs"/>
              </a:defRPr>
            </a:lvl1pPr>
          </a:lstStyle>
          <a:p>
            <a:pPr algn="ctr"/>
            <a:r>
              <a:rPr lang="en-US" sz="3600">
                <a:solidFill>
                  <a:srgbClr val="FFFFFF"/>
                </a:solidFill>
              </a:rPr>
              <a:t>GCSE English Literature Paper 2</a:t>
            </a:r>
          </a:p>
        </p:txBody>
      </p:sp>
      <p:sp>
        <p:nvSpPr>
          <p:cNvPr id="3" name="Content Placeholder 2">
            <a:extLst>
              <a:ext uri="{FF2B5EF4-FFF2-40B4-BE49-F238E27FC236}">
                <a16:creationId xmlns:a16="http://schemas.microsoft.com/office/drawing/2014/main" id="{F554EC24-3B59-DC29-EFDA-0FFAD1D04BE5}"/>
              </a:ext>
            </a:extLst>
          </p:cNvPr>
          <p:cNvSpPr>
            <a:spLocks noGrp="1"/>
          </p:cNvSpPr>
          <p:nvPr>
            <p:ph idx="1"/>
          </p:nvPr>
        </p:nvSpPr>
        <p:spPr>
          <a:xfrm>
            <a:off x="4539342" y="1248682"/>
            <a:ext cx="6988629" cy="3905250"/>
          </a:xfrm>
        </p:spPr>
        <p:txBody>
          <a:bodyPr vert="horz" lIns="91440" tIns="45720" rIns="91440" bIns="45720" rtlCol="0" anchor="t">
            <a:normAutofit fontScale="92500" lnSpcReduction="10000"/>
          </a:bodyPr>
          <a:lstStyle/>
          <a:p>
            <a:pPr>
              <a:buNone/>
            </a:pPr>
            <a:r>
              <a:rPr lang="en-GB" b="1"/>
              <a:t>Section B: Poetry Anthology (30 marks, ~45 minutes)</a:t>
            </a:r>
            <a:endParaRPr lang="en-US"/>
          </a:p>
          <a:p>
            <a:pPr>
              <a:buFont typeface="Arial"/>
              <a:buChar char="•"/>
            </a:pPr>
            <a:r>
              <a:rPr lang="en-GB">
                <a:ea typeface="+mn-lt"/>
                <a:cs typeface="+mn-lt"/>
              </a:rPr>
              <a:t>Based on the </a:t>
            </a:r>
            <a:r>
              <a:rPr lang="en-GB" b="1">
                <a:ea typeface="+mn-lt"/>
                <a:cs typeface="+mn-lt"/>
              </a:rPr>
              <a:t>cluster of 15 poems</a:t>
            </a:r>
            <a:r>
              <a:rPr lang="en-GB">
                <a:ea typeface="+mn-lt"/>
                <a:cs typeface="+mn-lt"/>
              </a:rPr>
              <a:t> students have studied .</a:t>
            </a:r>
            <a:endParaRPr lang="en-GB"/>
          </a:p>
          <a:p>
            <a:pPr>
              <a:buFont typeface="Arial"/>
              <a:buChar char="•"/>
            </a:pPr>
            <a:r>
              <a:rPr lang="en-GB">
                <a:ea typeface="+mn-lt"/>
                <a:cs typeface="+mn-lt"/>
              </a:rPr>
              <a:t>One named poem is printed in the paper.</a:t>
            </a:r>
            <a:endParaRPr lang="en-GB"/>
          </a:p>
          <a:p>
            <a:pPr>
              <a:buFont typeface="Arial"/>
              <a:buChar char="•"/>
            </a:pPr>
            <a:r>
              <a:rPr lang="en-GB">
                <a:ea typeface="+mn-lt"/>
                <a:cs typeface="+mn-lt"/>
              </a:rPr>
              <a:t>Students compare it with another poem from the same cluster (of their own choice).</a:t>
            </a:r>
            <a:endParaRPr lang="en-GB"/>
          </a:p>
          <a:p>
            <a:pPr>
              <a:buNone/>
            </a:pPr>
            <a:endParaRPr lang="en-GB" b="1"/>
          </a:p>
          <a:p>
            <a:pPr marL="0" indent="0">
              <a:buNone/>
            </a:pPr>
            <a:endParaRPr lang="en-GB"/>
          </a:p>
          <a:p>
            <a:pPr marL="0" indent="0">
              <a:buNone/>
            </a:pPr>
            <a:endParaRPr lang="en-GB"/>
          </a:p>
        </p:txBody>
      </p:sp>
    </p:spTree>
    <p:extLst>
      <p:ext uri="{BB962C8B-B14F-4D97-AF65-F5344CB8AC3E}">
        <p14:creationId xmlns:p14="http://schemas.microsoft.com/office/powerpoint/2010/main" val="34572774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14602-4A9F-9B92-2543-363671FCEE6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EDD8C83-366B-DC57-5386-C1943AA727CA}"/>
              </a:ext>
            </a:extLst>
          </p:cNvPr>
          <p:cNvPicPr>
            <a:picLocks noChangeAspect="1"/>
          </p:cNvPicPr>
          <p:nvPr/>
        </p:nvPicPr>
        <p:blipFill>
          <a:blip r:embed="rId2"/>
          <a:stretch>
            <a:fillRect/>
          </a:stretch>
        </p:blipFill>
        <p:spPr>
          <a:xfrm>
            <a:off x="2348067" y="234561"/>
            <a:ext cx="1183472" cy="1432983"/>
          </a:xfrm>
          <a:prstGeom prst="rect">
            <a:avLst/>
          </a:prstGeom>
        </p:spPr>
      </p:pic>
      <p:pic>
        <p:nvPicPr>
          <p:cNvPr id="9" name="Picture 8">
            <a:extLst>
              <a:ext uri="{FF2B5EF4-FFF2-40B4-BE49-F238E27FC236}">
                <a16:creationId xmlns:a16="http://schemas.microsoft.com/office/drawing/2014/main" id="{4F90918C-B04B-504E-4570-956859BDA1E2}"/>
              </a:ext>
            </a:extLst>
          </p:cNvPr>
          <p:cNvPicPr>
            <a:picLocks noChangeAspect="1"/>
          </p:cNvPicPr>
          <p:nvPr/>
        </p:nvPicPr>
        <p:blipFill>
          <a:blip r:embed="rId3"/>
          <a:stretch>
            <a:fillRect/>
          </a:stretch>
        </p:blipFill>
        <p:spPr>
          <a:xfrm>
            <a:off x="967544" y="234561"/>
            <a:ext cx="1262669" cy="1432983"/>
          </a:xfrm>
          <a:prstGeom prst="rect">
            <a:avLst/>
          </a:prstGeom>
        </p:spPr>
      </p:pic>
      <p:sp>
        <p:nvSpPr>
          <p:cNvPr id="6" name="Title 3">
            <a:extLst>
              <a:ext uri="{FF2B5EF4-FFF2-40B4-BE49-F238E27FC236}">
                <a16:creationId xmlns:a16="http://schemas.microsoft.com/office/drawing/2014/main" id="{7D3E00EE-3B26-9A64-C818-7A7CA4533BB2}"/>
              </a:ext>
            </a:extLst>
          </p:cNvPr>
          <p:cNvSpPr txBox="1">
            <a:spLocks/>
          </p:cNvSpPr>
          <p:nvPr/>
        </p:nvSpPr>
        <p:spPr>
          <a:xfrm>
            <a:off x="633984" y="1970222"/>
            <a:ext cx="3170321" cy="2917555"/>
          </a:xfrm>
          <a:prstGeom prst="roundRect">
            <a:avLst/>
          </a:prstGeom>
          <a:solidFill>
            <a:srgbClr val="45525C"/>
          </a:solidFill>
          <a:ln w="38100">
            <a:solidFill>
              <a:schemeClr val="bg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E9B220"/>
                </a:solidFill>
                <a:latin typeface="+mj-lt"/>
                <a:ea typeface="+mj-ea"/>
                <a:cs typeface="+mj-cs"/>
              </a:defRPr>
            </a:lvl1pPr>
          </a:lstStyle>
          <a:p>
            <a:pPr algn="ctr"/>
            <a:r>
              <a:rPr lang="en-US" sz="3600">
                <a:solidFill>
                  <a:srgbClr val="FFFFFF"/>
                </a:solidFill>
              </a:rPr>
              <a:t>GCSE English Literature Paper 2</a:t>
            </a:r>
          </a:p>
        </p:txBody>
      </p:sp>
      <p:sp>
        <p:nvSpPr>
          <p:cNvPr id="3" name="Content Placeholder 2">
            <a:extLst>
              <a:ext uri="{FF2B5EF4-FFF2-40B4-BE49-F238E27FC236}">
                <a16:creationId xmlns:a16="http://schemas.microsoft.com/office/drawing/2014/main" id="{42D7517E-6187-B02C-C85A-6CAC3BE29094}"/>
              </a:ext>
            </a:extLst>
          </p:cNvPr>
          <p:cNvSpPr>
            <a:spLocks noGrp="1"/>
          </p:cNvSpPr>
          <p:nvPr>
            <p:ph idx="1"/>
          </p:nvPr>
        </p:nvSpPr>
        <p:spPr>
          <a:xfrm>
            <a:off x="4539342" y="1248682"/>
            <a:ext cx="6988629" cy="3905250"/>
          </a:xfrm>
        </p:spPr>
        <p:txBody>
          <a:bodyPr vert="horz" lIns="91440" tIns="45720" rIns="91440" bIns="45720" rtlCol="0" anchor="t">
            <a:normAutofit lnSpcReduction="10000"/>
          </a:bodyPr>
          <a:lstStyle/>
          <a:p>
            <a:pPr>
              <a:buNone/>
            </a:pPr>
            <a:r>
              <a:rPr lang="en-GB" b="1"/>
              <a:t>Section C: Unseen Poetry (32 marks, ~45 minutes)</a:t>
            </a:r>
            <a:endParaRPr lang="en-US"/>
          </a:p>
          <a:p>
            <a:pPr>
              <a:buNone/>
            </a:pPr>
            <a:r>
              <a:rPr lang="en-GB">
                <a:ea typeface="+mn-lt"/>
                <a:cs typeface="+mn-lt"/>
              </a:rPr>
              <a:t>Two parts:</a:t>
            </a:r>
            <a:endParaRPr lang="en-GB"/>
          </a:p>
          <a:p>
            <a:pPr>
              <a:buFont typeface="Arial"/>
              <a:buChar char="•"/>
            </a:pPr>
            <a:r>
              <a:rPr lang="en-GB" b="1">
                <a:ea typeface="+mn-lt"/>
                <a:cs typeface="+mn-lt"/>
              </a:rPr>
              <a:t>Q1 (24 marks):</a:t>
            </a:r>
            <a:r>
              <a:rPr lang="en-GB">
                <a:ea typeface="+mn-lt"/>
                <a:cs typeface="+mn-lt"/>
              </a:rPr>
              <a:t> Analyse one unseen poem in detail.</a:t>
            </a:r>
            <a:endParaRPr lang="en-GB"/>
          </a:p>
          <a:p>
            <a:pPr>
              <a:buFont typeface="Arial"/>
              <a:buChar char="•"/>
            </a:pPr>
            <a:r>
              <a:rPr lang="en-GB" b="1">
                <a:ea typeface="+mn-lt"/>
                <a:cs typeface="+mn-lt"/>
              </a:rPr>
              <a:t>Q2 (8 marks):</a:t>
            </a:r>
            <a:r>
              <a:rPr lang="en-GB">
                <a:ea typeface="+mn-lt"/>
                <a:cs typeface="+mn-lt"/>
              </a:rPr>
              <a:t> Compare the first unseen poem with a second unseen poem.</a:t>
            </a:r>
            <a:endParaRPr lang="en-GB"/>
          </a:p>
          <a:p>
            <a:pPr>
              <a:buNone/>
            </a:pPr>
            <a:endParaRPr lang="en-GB" b="1"/>
          </a:p>
          <a:p>
            <a:pPr>
              <a:buNone/>
            </a:pPr>
            <a:endParaRPr lang="en-GB" b="1"/>
          </a:p>
          <a:p>
            <a:pPr marL="0" indent="0">
              <a:buNone/>
            </a:pPr>
            <a:endParaRPr lang="en-GB"/>
          </a:p>
          <a:p>
            <a:pPr marL="0" indent="0">
              <a:buNone/>
            </a:pPr>
            <a:endParaRPr lang="en-GB"/>
          </a:p>
        </p:txBody>
      </p:sp>
    </p:spTree>
    <p:extLst>
      <p:ext uri="{BB962C8B-B14F-4D97-AF65-F5344CB8AC3E}">
        <p14:creationId xmlns:p14="http://schemas.microsoft.com/office/powerpoint/2010/main" val="21713851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582526-DCAA-2A8F-B16C-41AF511B6057}"/>
              </a:ext>
            </a:extLst>
          </p:cNvPr>
          <p:cNvSpPr>
            <a:spLocks noGrp="1"/>
          </p:cNvSpPr>
          <p:nvPr>
            <p:ph type="ctrTitle"/>
          </p:nvPr>
        </p:nvSpPr>
        <p:spPr>
          <a:xfrm>
            <a:off x="1524000" y="2235200"/>
            <a:ext cx="9144000" cy="2387600"/>
          </a:xfrm>
        </p:spPr>
        <p:txBody>
          <a:bodyPr anchor="ctr">
            <a:normAutofit fontScale="90000"/>
          </a:bodyPr>
          <a:lstStyle/>
          <a:p>
            <a:r>
              <a:rPr lang="en-US"/>
              <a:t>KS4 Overview</a:t>
            </a:r>
            <a:br>
              <a:rPr lang="en-US"/>
            </a:br>
            <a:r>
              <a:rPr lang="en-US" err="1"/>
              <a:t>Mr</a:t>
            </a:r>
            <a:r>
              <a:rPr lang="en-US"/>
              <a:t> D. Slack</a:t>
            </a:r>
            <a:br>
              <a:rPr lang="en-US"/>
            </a:br>
            <a:r>
              <a:rPr lang="en-US" sz="4400"/>
              <a:t>Deputy Headteacher </a:t>
            </a:r>
            <a:endParaRPr lang="en-US"/>
          </a:p>
        </p:txBody>
      </p:sp>
      <p:pic>
        <p:nvPicPr>
          <p:cNvPr id="3074" name="Picture 2" descr="Crompton House C of E – Crompton House Trust">
            <a:extLst>
              <a:ext uri="{FF2B5EF4-FFF2-40B4-BE49-F238E27FC236}">
                <a16:creationId xmlns:a16="http://schemas.microsoft.com/office/drawing/2014/main" id="{F5E8FB37-AF9D-9461-666A-A030EE7CD2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2950" y="0"/>
            <a:ext cx="2559050" cy="78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0470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F02A5-11BC-9509-EB05-20701F9F5586}"/>
              </a:ext>
            </a:extLst>
          </p:cNvPr>
          <p:cNvSpPr>
            <a:spLocks noGrp="1"/>
          </p:cNvSpPr>
          <p:nvPr>
            <p:ph type="title"/>
          </p:nvPr>
        </p:nvSpPr>
        <p:spPr/>
        <p:txBody>
          <a:bodyPr/>
          <a:lstStyle/>
          <a:p>
            <a:r>
              <a:rPr lang="en-GB"/>
              <a:t>Homework</a:t>
            </a:r>
          </a:p>
        </p:txBody>
      </p:sp>
      <p:sp>
        <p:nvSpPr>
          <p:cNvPr id="3" name="Content Placeholder 2">
            <a:extLst>
              <a:ext uri="{FF2B5EF4-FFF2-40B4-BE49-F238E27FC236}">
                <a16:creationId xmlns:a16="http://schemas.microsoft.com/office/drawing/2014/main" id="{832F5B39-9CF6-8218-B817-08A36E5470A3}"/>
              </a:ext>
            </a:extLst>
          </p:cNvPr>
          <p:cNvSpPr>
            <a:spLocks noGrp="1"/>
          </p:cNvSpPr>
          <p:nvPr>
            <p:ph idx="1"/>
          </p:nvPr>
        </p:nvSpPr>
        <p:spPr>
          <a:xfrm>
            <a:off x="838200" y="1825625"/>
            <a:ext cx="10515600" cy="1928228"/>
          </a:xfrm>
        </p:spPr>
        <p:txBody>
          <a:bodyPr>
            <a:normAutofit lnSpcReduction="10000"/>
          </a:bodyPr>
          <a:lstStyle/>
          <a:p>
            <a:r>
              <a:rPr lang="en-GB"/>
              <a:t>Homework will always be set weekly on Class Charts on a Tuesday and is due in on a Tuesday.</a:t>
            </a:r>
          </a:p>
          <a:p>
            <a:r>
              <a:rPr lang="en-GB"/>
              <a:t>The average time to be spent on the homework is indicated on Class Charts.</a:t>
            </a:r>
          </a:p>
        </p:txBody>
      </p:sp>
    </p:spTree>
    <p:extLst>
      <p:ext uri="{BB962C8B-B14F-4D97-AF65-F5344CB8AC3E}">
        <p14:creationId xmlns:p14="http://schemas.microsoft.com/office/powerpoint/2010/main" val="28304620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C329B-0BD8-C86D-2D9A-55F68982A4F9}"/>
              </a:ext>
            </a:extLst>
          </p:cNvPr>
          <p:cNvSpPr>
            <a:spLocks noGrp="1"/>
          </p:cNvSpPr>
          <p:nvPr>
            <p:ph type="title"/>
          </p:nvPr>
        </p:nvSpPr>
        <p:spPr>
          <a:xfrm>
            <a:off x="5853363" y="1762729"/>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Reading Matters</a:t>
            </a:r>
          </a:p>
        </p:txBody>
      </p:sp>
      <p:pic>
        <p:nvPicPr>
          <p:cNvPr id="5" name="Content Placeholder 4">
            <a:extLst>
              <a:ext uri="{FF2B5EF4-FFF2-40B4-BE49-F238E27FC236}">
                <a16:creationId xmlns:a16="http://schemas.microsoft.com/office/drawing/2014/main" id="{951F3D4D-C42F-AE6D-2B8F-2F995D6393EB}"/>
              </a:ext>
            </a:extLst>
          </p:cNvPr>
          <p:cNvPicPr>
            <a:picLocks noGrp="1" noChangeAspect="1"/>
          </p:cNvPicPr>
          <p:nvPr>
            <p:ph idx="1"/>
          </p:nvPr>
        </p:nvPicPr>
        <p:blipFill>
          <a:blip r:embed="rId2"/>
          <a:stretch>
            <a:fillRect/>
          </a:stretch>
        </p:blipFill>
        <p:spPr>
          <a:xfrm>
            <a:off x="6473640" y="644629"/>
            <a:ext cx="3313398" cy="5568739"/>
          </a:xfrm>
          <a:prstGeom prst="rect">
            <a:avLst/>
          </a:prstGeom>
        </p:spPr>
      </p:pic>
      <p:sp>
        <p:nvSpPr>
          <p:cNvPr id="3" name="Title 3">
            <a:extLst>
              <a:ext uri="{FF2B5EF4-FFF2-40B4-BE49-F238E27FC236}">
                <a16:creationId xmlns:a16="http://schemas.microsoft.com/office/drawing/2014/main" id="{A3A4BD69-7C3F-757D-CB18-00CAA04821B0}"/>
              </a:ext>
            </a:extLst>
          </p:cNvPr>
          <p:cNvSpPr txBox="1">
            <a:spLocks/>
          </p:cNvSpPr>
          <p:nvPr/>
        </p:nvSpPr>
        <p:spPr>
          <a:xfrm>
            <a:off x="633984" y="1970222"/>
            <a:ext cx="3170321" cy="2917555"/>
          </a:xfrm>
          <a:prstGeom prst="roundRect">
            <a:avLst/>
          </a:prstGeom>
          <a:solidFill>
            <a:srgbClr val="45525C"/>
          </a:solidFill>
          <a:ln w="38100">
            <a:solidFill>
              <a:schemeClr val="bg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E9B220"/>
                </a:solidFill>
                <a:latin typeface="+mj-lt"/>
                <a:ea typeface="+mj-ea"/>
                <a:cs typeface="+mj-cs"/>
              </a:defRPr>
            </a:lvl1pPr>
          </a:lstStyle>
          <a:p>
            <a:pPr algn="ctr"/>
            <a:r>
              <a:rPr lang="en-US" sz="3600" kern="1200">
                <a:solidFill>
                  <a:srgbClr val="FFFFFF"/>
                </a:solidFill>
                <a:latin typeface="+mj-lt"/>
                <a:ea typeface="+mj-ea"/>
                <a:cs typeface="+mj-cs"/>
              </a:rPr>
              <a:t>Reading Matters</a:t>
            </a:r>
            <a:endParaRPr lang="en-US" sz="3600">
              <a:solidFill>
                <a:srgbClr val="FFFFFF"/>
              </a:solidFill>
            </a:endParaRPr>
          </a:p>
        </p:txBody>
      </p:sp>
    </p:spTree>
    <p:extLst>
      <p:ext uri="{BB962C8B-B14F-4D97-AF65-F5344CB8AC3E}">
        <p14:creationId xmlns:p14="http://schemas.microsoft.com/office/powerpoint/2010/main" val="903102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9C6C503-3E08-0F72-4993-5BD81648255A}"/>
              </a:ext>
            </a:extLst>
          </p:cNvPr>
          <p:cNvPicPr>
            <a:picLocks noChangeAspect="1"/>
          </p:cNvPicPr>
          <p:nvPr/>
        </p:nvPicPr>
        <p:blipFill>
          <a:blip r:embed="rId2"/>
          <a:stretch>
            <a:fillRect/>
          </a:stretch>
        </p:blipFill>
        <p:spPr>
          <a:xfrm>
            <a:off x="6510967" y="643466"/>
            <a:ext cx="3313398" cy="5568739"/>
          </a:xfrm>
          <a:prstGeom prst="rect">
            <a:avLst/>
          </a:prstGeom>
        </p:spPr>
      </p:pic>
      <p:sp>
        <p:nvSpPr>
          <p:cNvPr id="3" name="Title 3">
            <a:extLst>
              <a:ext uri="{FF2B5EF4-FFF2-40B4-BE49-F238E27FC236}">
                <a16:creationId xmlns:a16="http://schemas.microsoft.com/office/drawing/2014/main" id="{5F0BB373-4FEC-FB8B-7616-3956D2010AE6}"/>
              </a:ext>
            </a:extLst>
          </p:cNvPr>
          <p:cNvSpPr txBox="1">
            <a:spLocks/>
          </p:cNvSpPr>
          <p:nvPr/>
        </p:nvSpPr>
        <p:spPr>
          <a:xfrm>
            <a:off x="782474" y="1969057"/>
            <a:ext cx="3170321" cy="2917555"/>
          </a:xfrm>
          <a:prstGeom prst="roundRect">
            <a:avLst/>
          </a:prstGeom>
          <a:solidFill>
            <a:srgbClr val="45525C"/>
          </a:solidFill>
          <a:ln w="38100">
            <a:solidFill>
              <a:schemeClr val="bg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E9B220"/>
                </a:solidFill>
                <a:latin typeface="+mj-lt"/>
                <a:ea typeface="+mj-ea"/>
                <a:cs typeface="+mj-cs"/>
              </a:defRPr>
            </a:lvl1pPr>
          </a:lstStyle>
          <a:p>
            <a:pPr algn="ctr"/>
            <a:r>
              <a:rPr lang="en-US" sz="3600" kern="1200">
                <a:solidFill>
                  <a:srgbClr val="FFFFFF"/>
                </a:solidFill>
                <a:latin typeface="+mj-lt"/>
                <a:ea typeface="+mj-ea"/>
                <a:cs typeface="+mj-cs"/>
              </a:rPr>
              <a:t>Learn together</a:t>
            </a:r>
            <a:endParaRPr lang="en-US" sz="3600">
              <a:solidFill>
                <a:srgbClr val="FFFFFF"/>
              </a:solidFill>
            </a:endParaRPr>
          </a:p>
        </p:txBody>
      </p:sp>
    </p:spTree>
    <p:extLst>
      <p:ext uri="{BB962C8B-B14F-4D97-AF65-F5344CB8AC3E}">
        <p14:creationId xmlns:p14="http://schemas.microsoft.com/office/powerpoint/2010/main" val="12604315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582526-DCAA-2A8F-B16C-41AF511B6057}"/>
              </a:ext>
            </a:extLst>
          </p:cNvPr>
          <p:cNvSpPr>
            <a:spLocks noGrp="1"/>
          </p:cNvSpPr>
          <p:nvPr>
            <p:ph type="ctrTitle"/>
          </p:nvPr>
        </p:nvSpPr>
        <p:spPr>
          <a:xfrm>
            <a:off x="1524000" y="2235200"/>
            <a:ext cx="9144000" cy="2387600"/>
          </a:xfrm>
        </p:spPr>
        <p:txBody>
          <a:bodyPr anchor="ctr">
            <a:normAutofit fontScale="90000"/>
          </a:bodyPr>
          <a:lstStyle/>
          <a:p>
            <a:r>
              <a:rPr lang="en-US"/>
              <a:t>Maths Curriculum</a:t>
            </a:r>
            <a:br>
              <a:rPr lang="en-US"/>
            </a:br>
            <a:r>
              <a:rPr lang="en-US"/>
              <a:t>Mr J. Duncan</a:t>
            </a:r>
            <a:br>
              <a:rPr lang="en-US"/>
            </a:br>
            <a:r>
              <a:rPr lang="en-US" sz="4400"/>
              <a:t>Curriculum Team Leader - Maths</a:t>
            </a:r>
            <a:endParaRPr lang="en-US"/>
          </a:p>
        </p:txBody>
      </p:sp>
      <p:pic>
        <p:nvPicPr>
          <p:cNvPr id="2" name="Picture 2" descr="Crompton House C of E – Crompton House Trust">
            <a:extLst>
              <a:ext uri="{FF2B5EF4-FFF2-40B4-BE49-F238E27FC236}">
                <a16:creationId xmlns:a16="http://schemas.microsoft.com/office/drawing/2014/main" id="{F6054EE6-A83D-7820-73EC-9DE175FA4C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2950" y="0"/>
            <a:ext cx="2559050" cy="78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2838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7B52E-0D2A-717E-2287-2D5B3B782F3F}"/>
              </a:ext>
            </a:extLst>
          </p:cNvPr>
          <p:cNvSpPr>
            <a:spLocks noGrp="1"/>
          </p:cNvSpPr>
          <p:nvPr>
            <p:ph type="title"/>
          </p:nvPr>
        </p:nvSpPr>
        <p:spPr/>
        <p:txBody>
          <a:bodyPr/>
          <a:lstStyle/>
          <a:p>
            <a:r>
              <a:rPr lang="en-GB" b="1"/>
              <a:t>Course Content</a:t>
            </a:r>
          </a:p>
        </p:txBody>
      </p:sp>
      <p:sp>
        <p:nvSpPr>
          <p:cNvPr id="3" name="Content Placeholder 2">
            <a:extLst>
              <a:ext uri="{FF2B5EF4-FFF2-40B4-BE49-F238E27FC236}">
                <a16:creationId xmlns:a16="http://schemas.microsoft.com/office/drawing/2014/main" id="{8B82B425-D36B-01FB-93CB-C25E35360D17}"/>
              </a:ext>
            </a:extLst>
          </p:cNvPr>
          <p:cNvSpPr>
            <a:spLocks noGrp="1"/>
          </p:cNvSpPr>
          <p:nvPr>
            <p:ph idx="1"/>
          </p:nvPr>
        </p:nvSpPr>
        <p:spPr>
          <a:xfrm>
            <a:off x="838200" y="1825625"/>
            <a:ext cx="10515600" cy="3131386"/>
          </a:xfrm>
        </p:spPr>
        <p:txBody>
          <a:bodyPr>
            <a:normAutofit/>
          </a:bodyPr>
          <a:lstStyle/>
          <a:p>
            <a:pPr>
              <a:buFont typeface="Wingdings" panose="05000000000000000000" pitchFamily="2" charset="2"/>
              <a:buChar char="Ø"/>
            </a:pPr>
            <a:r>
              <a:rPr lang="en-GB" sz="3200" b="1"/>
              <a:t>Number</a:t>
            </a:r>
          </a:p>
          <a:p>
            <a:pPr>
              <a:buFont typeface="Wingdings" panose="05000000000000000000" pitchFamily="2" charset="2"/>
              <a:buChar char="Ø"/>
            </a:pPr>
            <a:r>
              <a:rPr lang="en-GB" sz="3200" b="1"/>
              <a:t>Ratio and Proportion</a:t>
            </a:r>
          </a:p>
          <a:p>
            <a:pPr>
              <a:buFont typeface="Wingdings" panose="05000000000000000000" pitchFamily="2" charset="2"/>
              <a:buChar char="Ø"/>
            </a:pPr>
            <a:r>
              <a:rPr lang="en-GB" sz="3200" b="1"/>
              <a:t>Algebra</a:t>
            </a:r>
          </a:p>
          <a:p>
            <a:pPr>
              <a:buFont typeface="Wingdings" panose="05000000000000000000" pitchFamily="2" charset="2"/>
              <a:buChar char="Ø"/>
            </a:pPr>
            <a:r>
              <a:rPr lang="en-GB" sz="3200" b="1"/>
              <a:t>Geometry</a:t>
            </a:r>
          </a:p>
          <a:p>
            <a:pPr>
              <a:buFont typeface="Wingdings" panose="05000000000000000000" pitchFamily="2" charset="2"/>
              <a:buChar char="Ø"/>
            </a:pPr>
            <a:r>
              <a:rPr lang="en-GB" sz="3200" b="1"/>
              <a:t>Statistics and Probability</a:t>
            </a:r>
          </a:p>
        </p:txBody>
      </p:sp>
    </p:spTree>
    <p:extLst>
      <p:ext uri="{BB962C8B-B14F-4D97-AF65-F5344CB8AC3E}">
        <p14:creationId xmlns:p14="http://schemas.microsoft.com/office/powerpoint/2010/main" val="42435518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857C983-030D-8902-74C4-74B03C58405A}"/>
              </a:ext>
            </a:extLst>
          </p:cNvPr>
          <p:cNvSpPr>
            <a:spLocks noGrp="1"/>
          </p:cNvSpPr>
          <p:nvPr>
            <p:ph type="title"/>
          </p:nvPr>
        </p:nvSpPr>
        <p:spPr>
          <a:xfrm>
            <a:off x="8119047" y="1618925"/>
            <a:ext cx="3840268" cy="1114056"/>
          </a:xfrm>
        </p:spPr>
        <p:txBody>
          <a:bodyPr/>
          <a:lstStyle/>
          <a:p>
            <a:r>
              <a:rPr lang="en-US"/>
              <a:t>Foundation Tier: </a:t>
            </a:r>
            <a:br>
              <a:rPr lang="en-US"/>
            </a:br>
            <a:r>
              <a:rPr lang="en-US"/>
              <a:t>Grades 1-5</a:t>
            </a:r>
          </a:p>
        </p:txBody>
      </p:sp>
      <p:pic>
        <p:nvPicPr>
          <p:cNvPr id="4" name="Picture 3">
            <a:extLst>
              <a:ext uri="{FF2B5EF4-FFF2-40B4-BE49-F238E27FC236}">
                <a16:creationId xmlns:a16="http://schemas.microsoft.com/office/drawing/2014/main" id="{AC6EB8D2-1B09-01D3-53D3-F399FB51768D}"/>
              </a:ext>
            </a:extLst>
          </p:cNvPr>
          <p:cNvPicPr>
            <a:picLocks noChangeAspect="1"/>
          </p:cNvPicPr>
          <p:nvPr/>
        </p:nvPicPr>
        <p:blipFill>
          <a:blip r:embed="rId2"/>
          <a:stretch>
            <a:fillRect/>
          </a:stretch>
        </p:blipFill>
        <p:spPr>
          <a:xfrm>
            <a:off x="571837" y="1580252"/>
            <a:ext cx="6858000" cy="4954905"/>
          </a:xfrm>
          <a:prstGeom prst="rect">
            <a:avLst/>
          </a:prstGeom>
          <a:noFill/>
        </p:spPr>
      </p:pic>
      <p:sp>
        <p:nvSpPr>
          <p:cNvPr id="11" name="Text Placeholder 3">
            <a:extLst>
              <a:ext uri="{FF2B5EF4-FFF2-40B4-BE49-F238E27FC236}">
                <a16:creationId xmlns:a16="http://schemas.microsoft.com/office/drawing/2014/main" id="{43AEC76F-0E58-7E77-FC91-8E4C8E318401}"/>
              </a:ext>
            </a:extLst>
          </p:cNvPr>
          <p:cNvSpPr>
            <a:spLocks noGrp="1"/>
          </p:cNvSpPr>
          <p:nvPr>
            <p:ph type="body" sz="half" idx="2"/>
          </p:nvPr>
        </p:nvSpPr>
        <p:spPr>
          <a:xfrm>
            <a:off x="8458200" y="3026344"/>
            <a:ext cx="3161963" cy="3606800"/>
          </a:xfrm>
        </p:spPr>
        <p:txBody>
          <a:bodyPr>
            <a:noAutofit/>
          </a:bodyPr>
          <a:lstStyle/>
          <a:p>
            <a:r>
              <a:rPr lang="en-US" sz="2000"/>
              <a:t>50% of the marks are for numerical skills.</a:t>
            </a:r>
          </a:p>
          <a:p>
            <a:r>
              <a:rPr lang="en-US" sz="2000"/>
              <a:t>Students need to aim for  above 60% to achieve Grade 4.</a:t>
            </a:r>
          </a:p>
          <a:p>
            <a:r>
              <a:rPr lang="en-US" sz="2000"/>
              <a:t>Students need to aim for  above 75% to achieve Grade 5.</a:t>
            </a:r>
          </a:p>
          <a:p>
            <a:endParaRPr lang="en-US" sz="2000"/>
          </a:p>
        </p:txBody>
      </p:sp>
      <p:sp>
        <p:nvSpPr>
          <p:cNvPr id="2" name="Title 1">
            <a:extLst>
              <a:ext uri="{FF2B5EF4-FFF2-40B4-BE49-F238E27FC236}">
                <a16:creationId xmlns:a16="http://schemas.microsoft.com/office/drawing/2014/main" id="{28BBB794-7DBB-4D78-9E2D-1D36152A0798}"/>
              </a:ext>
            </a:extLst>
          </p:cNvPr>
          <p:cNvSpPr txBox="1">
            <a:spLocks/>
          </p:cNvSpPr>
          <p:nvPr/>
        </p:nvSpPr>
        <p:spPr>
          <a:xfrm>
            <a:off x="718278" y="0"/>
            <a:ext cx="10515599" cy="1325563"/>
          </a:xfrm>
          <a:prstGeom prst="roundRect">
            <a:avLst/>
          </a:prstGeom>
          <a:solidFill>
            <a:schemeClr val="tx1"/>
          </a:solidFill>
          <a:ln w="38100">
            <a:solidFill>
              <a:schemeClr val="bg1"/>
            </a:solidFill>
          </a:ln>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rgbClr val="E9B220"/>
                </a:solidFill>
                <a:latin typeface="+mj-lt"/>
                <a:ea typeface="+mj-ea"/>
                <a:cs typeface="+mj-cs"/>
              </a:defRPr>
            </a:lvl1pPr>
          </a:lstStyle>
          <a:p>
            <a:r>
              <a:rPr lang="en-GB" sz="5400"/>
              <a:t>Exam Board - Edexcel</a:t>
            </a:r>
          </a:p>
        </p:txBody>
      </p:sp>
    </p:spTree>
    <p:extLst>
      <p:ext uri="{BB962C8B-B14F-4D97-AF65-F5344CB8AC3E}">
        <p14:creationId xmlns:p14="http://schemas.microsoft.com/office/powerpoint/2010/main" val="20492064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0E0415-CCA8-B976-3DA8-9628B1B46AB3}"/>
              </a:ext>
            </a:extLst>
          </p:cNvPr>
          <p:cNvPicPr>
            <a:picLocks noChangeAspect="1"/>
          </p:cNvPicPr>
          <p:nvPr/>
        </p:nvPicPr>
        <p:blipFill>
          <a:blip r:embed="rId2"/>
          <a:stretch>
            <a:fillRect/>
          </a:stretch>
        </p:blipFill>
        <p:spPr>
          <a:xfrm>
            <a:off x="0" y="1553972"/>
            <a:ext cx="7696201" cy="4829366"/>
          </a:xfrm>
          <a:prstGeom prst="rect">
            <a:avLst/>
          </a:prstGeom>
          <a:noFill/>
          <a:ln>
            <a:noFill/>
          </a:ln>
        </p:spPr>
      </p:pic>
      <p:sp>
        <p:nvSpPr>
          <p:cNvPr id="9" name="Title 3">
            <a:extLst>
              <a:ext uri="{FF2B5EF4-FFF2-40B4-BE49-F238E27FC236}">
                <a16:creationId xmlns:a16="http://schemas.microsoft.com/office/drawing/2014/main" id="{9E77AD99-2779-DAA6-586D-47DF8B863537}"/>
              </a:ext>
            </a:extLst>
          </p:cNvPr>
          <p:cNvSpPr>
            <a:spLocks noGrp="1"/>
          </p:cNvSpPr>
          <p:nvPr>
            <p:ph type="title"/>
          </p:nvPr>
        </p:nvSpPr>
        <p:spPr>
          <a:xfrm>
            <a:off x="8089103" y="1439767"/>
            <a:ext cx="3144774" cy="1279844"/>
          </a:xfrm>
        </p:spPr>
        <p:txBody>
          <a:bodyPr/>
          <a:lstStyle/>
          <a:p>
            <a:r>
              <a:rPr lang="en-US"/>
              <a:t>Higher Tier:</a:t>
            </a:r>
            <a:br>
              <a:rPr lang="en-US"/>
            </a:br>
            <a:r>
              <a:rPr lang="en-US"/>
              <a:t>Grades 4-9</a:t>
            </a:r>
          </a:p>
        </p:txBody>
      </p:sp>
      <p:sp>
        <p:nvSpPr>
          <p:cNvPr id="11" name="Text Placeholder 4">
            <a:extLst>
              <a:ext uri="{FF2B5EF4-FFF2-40B4-BE49-F238E27FC236}">
                <a16:creationId xmlns:a16="http://schemas.microsoft.com/office/drawing/2014/main" id="{D5F6E942-363C-969E-746B-885AD8F0E4AC}"/>
              </a:ext>
            </a:extLst>
          </p:cNvPr>
          <p:cNvSpPr>
            <a:spLocks noGrp="1"/>
          </p:cNvSpPr>
          <p:nvPr>
            <p:ph type="body" sz="half" idx="2"/>
          </p:nvPr>
        </p:nvSpPr>
        <p:spPr>
          <a:xfrm>
            <a:off x="7509448" y="2833816"/>
            <a:ext cx="4407732" cy="3549522"/>
          </a:xfrm>
        </p:spPr>
        <p:txBody>
          <a:bodyPr>
            <a:noAutofit/>
          </a:bodyPr>
          <a:lstStyle/>
          <a:p>
            <a:r>
              <a:rPr lang="en-US" sz="2000"/>
              <a:t>By comparison, only 35% of the paper assesses numerical skills-more emphasis on algebra.</a:t>
            </a:r>
          </a:p>
          <a:p>
            <a:r>
              <a:rPr lang="en-US" sz="2000"/>
              <a:t>Students need to aim for: </a:t>
            </a:r>
          </a:p>
          <a:p>
            <a:r>
              <a:rPr lang="en-US" sz="2000"/>
              <a:t>45% +to secure a Grade 6</a:t>
            </a:r>
          </a:p>
          <a:p>
            <a:r>
              <a:rPr lang="en-US" sz="2000"/>
              <a:t>60%+ to secure a Grade 7</a:t>
            </a:r>
          </a:p>
          <a:p>
            <a:r>
              <a:rPr lang="en-US" sz="2000"/>
              <a:t>75%+ to secure Grade 8</a:t>
            </a:r>
          </a:p>
          <a:p>
            <a:r>
              <a:rPr lang="en-US" sz="2000"/>
              <a:t>85%+ to secure Grade 9</a:t>
            </a:r>
          </a:p>
        </p:txBody>
      </p:sp>
      <p:sp>
        <p:nvSpPr>
          <p:cNvPr id="2" name="Title 1">
            <a:extLst>
              <a:ext uri="{FF2B5EF4-FFF2-40B4-BE49-F238E27FC236}">
                <a16:creationId xmlns:a16="http://schemas.microsoft.com/office/drawing/2014/main" id="{CE29BACA-2E82-4123-0B89-A65D44A27023}"/>
              </a:ext>
            </a:extLst>
          </p:cNvPr>
          <p:cNvSpPr txBox="1">
            <a:spLocks/>
          </p:cNvSpPr>
          <p:nvPr/>
        </p:nvSpPr>
        <p:spPr>
          <a:xfrm>
            <a:off x="718278" y="0"/>
            <a:ext cx="10515599" cy="1325563"/>
          </a:xfrm>
          <a:prstGeom prst="roundRect">
            <a:avLst/>
          </a:prstGeom>
          <a:solidFill>
            <a:schemeClr val="tx1"/>
          </a:solidFill>
          <a:ln w="38100">
            <a:solidFill>
              <a:schemeClr val="bg1"/>
            </a:solidFill>
          </a:ln>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rgbClr val="E9B220"/>
                </a:solidFill>
                <a:latin typeface="+mj-lt"/>
                <a:ea typeface="+mj-ea"/>
                <a:cs typeface="+mj-cs"/>
              </a:defRPr>
            </a:lvl1pPr>
          </a:lstStyle>
          <a:p>
            <a:r>
              <a:rPr lang="en-GB" sz="5400"/>
              <a:t>Exam Board - Edexcel</a:t>
            </a:r>
          </a:p>
        </p:txBody>
      </p:sp>
    </p:spTree>
    <p:extLst>
      <p:ext uri="{BB962C8B-B14F-4D97-AF65-F5344CB8AC3E}">
        <p14:creationId xmlns:p14="http://schemas.microsoft.com/office/powerpoint/2010/main" val="1952884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FC5E58-7312-AFD4-3842-642E0884ED3D}"/>
              </a:ext>
            </a:extLst>
          </p:cNvPr>
          <p:cNvPicPr>
            <a:picLocks noChangeAspect="1"/>
          </p:cNvPicPr>
          <p:nvPr/>
        </p:nvPicPr>
        <p:blipFill>
          <a:blip r:embed="rId2"/>
          <a:stretch>
            <a:fillRect/>
          </a:stretch>
        </p:blipFill>
        <p:spPr>
          <a:xfrm>
            <a:off x="466540" y="1225815"/>
            <a:ext cx="4267570" cy="1005927"/>
          </a:xfrm>
          <a:prstGeom prst="rect">
            <a:avLst/>
          </a:prstGeom>
        </p:spPr>
      </p:pic>
      <p:pic>
        <p:nvPicPr>
          <p:cNvPr id="6" name="Picture 5">
            <a:extLst>
              <a:ext uri="{FF2B5EF4-FFF2-40B4-BE49-F238E27FC236}">
                <a16:creationId xmlns:a16="http://schemas.microsoft.com/office/drawing/2014/main" id="{DE419096-5BBE-FE02-9E04-68FE2969008C}"/>
              </a:ext>
            </a:extLst>
          </p:cNvPr>
          <p:cNvPicPr>
            <a:picLocks noChangeAspect="1"/>
          </p:cNvPicPr>
          <p:nvPr/>
        </p:nvPicPr>
        <p:blipFill>
          <a:blip r:embed="rId3"/>
          <a:stretch>
            <a:fillRect/>
          </a:stretch>
        </p:blipFill>
        <p:spPr>
          <a:xfrm>
            <a:off x="5724893" y="1041444"/>
            <a:ext cx="4703622" cy="1927244"/>
          </a:xfrm>
          <a:prstGeom prst="rect">
            <a:avLst/>
          </a:prstGeom>
        </p:spPr>
      </p:pic>
      <p:pic>
        <p:nvPicPr>
          <p:cNvPr id="8" name="Picture 7">
            <a:extLst>
              <a:ext uri="{FF2B5EF4-FFF2-40B4-BE49-F238E27FC236}">
                <a16:creationId xmlns:a16="http://schemas.microsoft.com/office/drawing/2014/main" id="{6DE227C7-9655-FD00-6EF4-13B531B7DD0E}"/>
              </a:ext>
            </a:extLst>
          </p:cNvPr>
          <p:cNvPicPr>
            <a:picLocks noChangeAspect="1"/>
          </p:cNvPicPr>
          <p:nvPr/>
        </p:nvPicPr>
        <p:blipFill>
          <a:blip r:embed="rId4"/>
          <a:stretch>
            <a:fillRect/>
          </a:stretch>
        </p:blipFill>
        <p:spPr>
          <a:xfrm>
            <a:off x="527505" y="506709"/>
            <a:ext cx="2072820" cy="472481"/>
          </a:xfrm>
          <a:prstGeom prst="rect">
            <a:avLst/>
          </a:prstGeom>
        </p:spPr>
      </p:pic>
      <p:pic>
        <p:nvPicPr>
          <p:cNvPr id="10" name="Picture 9">
            <a:extLst>
              <a:ext uri="{FF2B5EF4-FFF2-40B4-BE49-F238E27FC236}">
                <a16:creationId xmlns:a16="http://schemas.microsoft.com/office/drawing/2014/main" id="{B8FE019B-434D-4463-5587-52B0CFA63305}"/>
              </a:ext>
            </a:extLst>
          </p:cNvPr>
          <p:cNvPicPr>
            <a:picLocks noChangeAspect="1"/>
          </p:cNvPicPr>
          <p:nvPr/>
        </p:nvPicPr>
        <p:blipFill>
          <a:blip r:embed="rId5"/>
          <a:stretch>
            <a:fillRect/>
          </a:stretch>
        </p:blipFill>
        <p:spPr>
          <a:xfrm>
            <a:off x="5579399" y="457200"/>
            <a:ext cx="2149026" cy="502964"/>
          </a:xfrm>
          <a:prstGeom prst="rect">
            <a:avLst/>
          </a:prstGeom>
        </p:spPr>
      </p:pic>
      <p:pic>
        <p:nvPicPr>
          <p:cNvPr id="14" name="Picture 13">
            <a:extLst>
              <a:ext uri="{FF2B5EF4-FFF2-40B4-BE49-F238E27FC236}">
                <a16:creationId xmlns:a16="http://schemas.microsoft.com/office/drawing/2014/main" id="{D9943456-06F2-B29C-7340-0DBC6CF17D8D}"/>
              </a:ext>
            </a:extLst>
          </p:cNvPr>
          <p:cNvPicPr>
            <a:picLocks noChangeAspect="1"/>
          </p:cNvPicPr>
          <p:nvPr/>
        </p:nvPicPr>
        <p:blipFill>
          <a:blip r:embed="rId6"/>
          <a:stretch>
            <a:fillRect/>
          </a:stretch>
        </p:blipFill>
        <p:spPr>
          <a:xfrm>
            <a:off x="466540" y="3516609"/>
            <a:ext cx="4419983" cy="899238"/>
          </a:xfrm>
          <a:prstGeom prst="rect">
            <a:avLst/>
          </a:prstGeom>
        </p:spPr>
      </p:pic>
      <p:sp>
        <p:nvSpPr>
          <p:cNvPr id="21" name="TextBox 20">
            <a:extLst>
              <a:ext uri="{FF2B5EF4-FFF2-40B4-BE49-F238E27FC236}">
                <a16:creationId xmlns:a16="http://schemas.microsoft.com/office/drawing/2014/main" id="{A5266555-A81D-E548-FB8F-107F8FC608F4}"/>
              </a:ext>
            </a:extLst>
          </p:cNvPr>
          <p:cNvSpPr txBox="1"/>
          <p:nvPr/>
        </p:nvSpPr>
        <p:spPr>
          <a:xfrm>
            <a:off x="597158" y="2407298"/>
            <a:ext cx="4136952" cy="954107"/>
          </a:xfrm>
          <a:prstGeom prst="rect">
            <a:avLst/>
          </a:prstGeom>
          <a:solidFill>
            <a:srgbClr val="45525C"/>
          </a:solidFill>
        </p:spPr>
        <p:txBody>
          <a:bodyPr wrap="square" rtlCol="0">
            <a:spAutoFit/>
          </a:bodyPr>
          <a:lstStyle/>
          <a:p>
            <a:r>
              <a:rPr lang="en-GB" sz="2800" b="1">
                <a:solidFill>
                  <a:srgbClr val="00B050"/>
                </a:solidFill>
              </a:rPr>
              <a:t>Skills questions (50%/</a:t>
            </a:r>
            <a:r>
              <a:rPr lang="en-GB" sz="2800" b="1">
                <a:solidFill>
                  <a:srgbClr val="00B0F0"/>
                </a:solidFill>
              </a:rPr>
              <a:t>40%)</a:t>
            </a:r>
          </a:p>
        </p:txBody>
      </p:sp>
      <p:cxnSp>
        <p:nvCxnSpPr>
          <p:cNvPr id="23" name="Straight Arrow Connector 22">
            <a:extLst>
              <a:ext uri="{FF2B5EF4-FFF2-40B4-BE49-F238E27FC236}">
                <a16:creationId xmlns:a16="http://schemas.microsoft.com/office/drawing/2014/main" id="{8FE723A9-77A5-4487-2BA2-F63981A48DE8}"/>
              </a:ext>
            </a:extLst>
          </p:cNvPr>
          <p:cNvCxnSpPr/>
          <p:nvPr/>
        </p:nvCxnSpPr>
        <p:spPr>
          <a:xfrm flipH="1" flipV="1">
            <a:off x="774441" y="821094"/>
            <a:ext cx="541175" cy="165727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B25C759-CE17-5642-A814-53A33B7D3E78}"/>
              </a:ext>
            </a:extLst>
          </p:cNvPr>
          <p:cNvCxnSpPr>
            <a:cxnSpLocks/>
          </p:cNvCxnSpPr>
          <p:nvPr/>
        </p:nvCxnSpPr>
        <p:spPr>
          <a:xfrm flipV="1">
            <a:off x="1763485" y="1649730"/>
            <a:ext cx="653144" cy="72845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072ED6A-ED36-440C-4895-6BAE2FC5CE28}"/>
              </a:ext>
            </a:extLst>
          </p:cNvPr>
          <p:cNvCxnSpPr>
            <a:cxnSpLocks/>
          </p:cNvCxnSpPr>
          <p:nvPr/>
        </p:nvCxnSpPr>
        <p:spPr>
          <a:xfrm flipV="1">
            <a:off x="2296464" y="829073"/>
            <a:ext cx="3563160" cy="164929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83EB2AD-FA45-4E2B-FB1A-9F634F3EA6A5}"/>
              </a:ext>
            </a:extLst>
          </p:cNvPr>
          <p:cNvSpPr txBox="1"/>
          <p:nvPr/>
        </p:nvSpPr>
        <p:spPr>
          <a:xfrm>
            <a:off x="597159" y="4746605"/>
            <a:ext cx="4264264" cy="954107"/>
          </a:xfrm>
          <a:prstGeom prst="rect">
            <a:avLst/>
          </a:prstGeom>
          <a:solidFill>
            <a:srgbClr val="45525C"/>
          </a:solidFill>
        </p:spPr>
        <p:txBody>
          <a:bodyPr wrap="square" rtlCol="0">
            <a:spAutoFit/>
          </a:bodyPr>
          <a:lstStyle/>
          <a:p>
            <a:r>
              <a:rPr lang="en-GB" sz="2800" b="1">
                <a:solidFill>
                  <a:srgbClr val="FF0000"/>
                </a:solidFill>
              </a:rPr>
              <a:t>Problem solving </a:t>
            </a:r>
            <a:r>
              <a:rPr lang="en-GB" sz="2800" b="1">
                <a:solidFill>
                  <a:srgbClr val="00B050"/>
                </a:solidFill>
              </a:rPr>
              <a:t>(50%/</a:t>
            </a:r>
            <a:r>
              <a:rPr lang="en-GB" sz="2800" b="1">
                <a:solidFill>
                  <a:srgbClr val="00B0F0"/>
                </a:solidFill>
              </a:rPr>
              <a:t>60%)</a:t>
            </a:r>
            <a:endParaRPr lang="en-GB" sz="2800" b="1">
              <a:solidFill>
                <a:srgbClr val="FF0000"/>
              </a:solidFill>
            </a:endParaRPr>
          </a:p>
        </p:txBody>
      </p:sp>
      <p:cxnSp>
        <p:nvCxnSpPr>
          <p:cNvPr id="30" name="Straight Arrow Connector 29">
            <a:extLst>
              <a:ext uri="{FF2B5EF4-FFF2-40B4-BE49-F238E27FC236}">
                <a16:creationId xmlns:a16="http://schemas.microsoft.com/office/drawing/2014/main" id="{071E9B03-4447-84D8-EAFA-045DA5E9EF52}"/>
              </a:ext>
            </a:extLst>
          </p:cNvPr>
          <p:cNvCxnSpPr>
            <a:cxnSpLocks/>
          </p:cNvCxnSpPr>
          <p:nvPr/>
        </p:nvCxnSpPr>
        <p:spPr>
          <a:xfrm flipH="1" flipV="1">
            <a:off x="2178277" y="4009315"/>
            <a:ext cx="531844" cy="871381"/>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BBE1A52-A964-C611-5CD6-B9237D7D6353}"/>
              </a:ext>
            </a:extLst>
          </p:cNvPr>
          <p:cNvCxnSpPr>
            <a:cxnSpLocks/>
          </p:cNvCxnSpPr>
          <p:nvPr/>
        </p:nvCxnSpPr>
        <p:spPr>
          <a:xfrm flipV="1">
            <a:off x="2710121" y="1791233"/>
            <a:ext cx="3943791" cy="310990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A13173F-08FA-D7E7-B41E-B37E355B4265}"/>
              </a:ext>
            </a:extLst>
          </p:cNvPr>
          <p:cNvSpPr txBox="1"/>
          <p:nvPr/>
        </p:nvSpPr>
        <p:spPr>
          <a:xfrm>
            <a:off x="8845420" y="457200"/>
            <a:ext cx="2819075" cy="369332"/>
          </a:xfrm>
          <a:prstGeom prst="rect">
            <a:avLst/>
          </a:prstGeom>
          <a:noFill/>
        </p:spPr>
        <p:txBody>
          <a:bodyPr wrap="square" rtlCol="0">
            <a:spAutoFit/>
          </a:bodyPr>
          <a:lstStyle/>
          <a:p>
            <a:r>
              <a:rPr lang="en-GB" b="1" u="sng"/>
              <a:t>Key Differences</a:t>
            </a:r>
          </a:p>
        </p:txBody>
      </p:sp>
      <p:pic>
        <p:nvPicPr>
          <p:cNvPr id="41" name="Picture 40">
            <a:extLst>
              <a:ext uri="{FF2B5EF4-FFF2-40B4-BE49-F238E27FC236}">
                <a16:creationId xmlns:a16="http://schemas.microsoft.com/office/drawing/2014/main" id="{31A2AC95-C9FF-15CB-A14A-5CDC2C676BF1}"/>
              </a:ext>
            </a:extLst>
          </p:cNvPr>
          <p:cNvPicPr>
            <a:picLocks noChangeAspect="1"/>
          </p:cNvPicPr>
          <p:nvPr/>
        </p:nvPicPr>
        <p:blipFill>
          <a:blip r:embed="rId7"/>
          <a:stretch>
            <a:fillRect/>
          </a:stretch>
        </p:blipFill>
        <p:spPr>
          <a:xfrm>
            <a:off x="5911427" y="2976475"/>
            <a:ext cx="5121333" cy="3868039"/>
          </a:xfrm>
          <a:prstGeom prst="rect">
            <a:avLst/>
          </a:prstGeom>
        </p:spPr>
      </p:pic>
      <p:cxnSp>
        <p:nvCxnSpPr>
          <p:cNvPr id="34" name="Straight Arrow Connector 33">
            <a:extLst>
              <a:ext uri="{FF2B5EF4-FFF2-40B4-BE49-F238E27FC236}">
                <a16:creationId xmlns:a16="http://schemas.microsoft.com/office/drawing/2014/main" id="{1A0BBDAD-4E7C-5736-8514-259E4822D5D9}"/>
              </a:ext>
            </a:extLst>
          </p:cNvPr>
          <p:cNvCxnSpPr>
            <a:cxnSpLocks/>
          </p:cNvCxnSpPr>
          <p:nvPr/>
        </p:nvCxnSpPr>
        <p:spPr>
          <a:xfrm flipV="1">
            <a:off x="2729291" y="3276586"/>
            <a:ext cx="6168202" cy="160671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55040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678A5-21DA-09B1-BB8D-F5600CA23E56}"/>
              </a:ext>
            </a:extLst>
          </p:cNvPr>
          <p:cNvSpPr>
            <a:spLocks noGrp="1"/>
          </p:cNvSpPr>
          <p:nvPr>
            <p:ph type="title"/>
          </p:nvPr>
        </p:nvSpPr>
        <p:spPr>
          <a:xfrm>
            <a:off x="1066800" y="642594"/>
            <a:ext cx="10515600" cy="1371600"/>
          </a:xfrm>
        </p:spPr>
        <p:txBody>
          <a:bodyPr>
            <a:normAutofit fontScale="90000"/>
          </a:bodyPr>
          <a:lstStyle/>
          <a:p>
            <a:r>
              <a:rPr lang="en-GB"/>
              <a:t>Equipment: scientific calculator essential</a:t>
            </a:r>
          </a:p>
        </p:txBody>
      </p:sp>
      <p:pic>
        <p:nvPicPr>
          <p:cNvPr id="5" name="Picture 4">
            <a:extLst>
              <a:ext uri="{FF2B5EF4-FFF2-40B4-BE49-F238E27FC236}">
                <a16:creationId xmlns:a16="http://schemas.microsoft.com/office/drawing/2014/main" id="{11FA1A63-BC73-6C6E-D368-1A1C95B092F5}"/>
              </a:ext>
            </a:extLst>
          </p:cNvPr>
          <p:cNvPicPr>
            <a:picLocks noChangeAspect="1"/>
          </p:cNvPicPr>
          <p:nvPr/>
        </p:nvPicPr>
        <p:blipFill>
          <a:blip r:embed="rId2"/>
          <a:stretch>
            <a:fillRect/>
          </a:stretch>
        </p:blipFill>
        <p:spPr>
          <a:xfrm>
            <a:off x="2780221" y="2221010"/>
            <a:ext cx="6631557" cy="3928523"/>
          </a:xfrm>
          <a:prstGeom prst="rect">
            <a:avLst/>
          </a:prstGeom>
        </p:spPr>
      </p:pic>
    </p:spTree>
    <p:extLst>
      <p:ext uri="{BB962C8B-B14F-4D97-AF65-F5344CB8AC3E}">
        <p14:creationId xmlns:p14="http://schemas.microsoft.com/office/powerpoint/2010/main" val="15045507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32BC8-6791-43F4-2F91-EFB84C33B109}"/>
              </a:ext>
            </a:extLst>
          </p:cNvPr>
          <p:cNvSpPr>
            <a:spLocks noGrp="1"/>
          </p:cNvSpPr>
          <p:nvPr>
            <p:ph type="title"/>
          </p:nvPr>
        </p:nvSpPr>
        <p:spPr>
          <a:xfrm>
            <a:off x="838200" y="170253"/>
            <a:ext cx="10515599" cy="1325563"/>
          </a:xfrm>
        </p:spPr>
        <p:txBody>
          <a:bodyPr/>
          <a:lstStyle/>
          <a:p>
            <a:r>
              <a:rPr lang="en-US"/>
              <a:t>Which calculator?</a:t>
            </a:r>
          </a:p>
        </p:txBody>
      </p:sp>
      <p:pic>
        <p:nvPicPr>
          <p:cNvPr id="1026" name="Picture 2">
            <a:extLst>
              <a:ext uri="{FF2B5EF4-FFF2-40B4-BE49-F238E27FC236}">
                <a16:creationId xmlns:a16="http://schemas.microsoft.com/office/drawing/2014/main" id="{1BC621C7-2B76-3C7D-575C-E0C8023390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11429" y="1613576"/>
            <a:ext cx="2375342" cy="49692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0E4BDEF-9414-B11A-F63D-5E32CA8C078E}"/>
              </a:ext>
            </a:extLst>
          </p:cNvPr>
          <p:cNvSpPr txBox="1"/>
          <p:nvPr/>
        </p:nvSpPr>
        <p:spPr>
          <a:xfrm>
            <a:off x="3372785" y="1897592"/>
            <a:ext cx="5446427" cy="4401205"/>
          </a:xfrm>
          <a:prstGeom prst="rect">
            <a:avLst/>
          </a:prstGeom>
          <a:noFill/>
        </p:spPr>
        <p:txBody>
          <a:bodyPr wrap="square" rtlCol="0">
            <a:spAutoFit/>
          </a:bodyPr>
          <a:lstStyle/>
          <a:p>
            <a:r>
              <a:rPr lang="en-US" sz="2800" u="sng"/>
              <a:t>Casio FX 83GT CW</a:t>
            </a:r>
          </a:p>
          <a:p>
            <a:endParaRPr lang="en-US" sz="2800"/>
          </a:p>
          <a:p>
            <a:r>
              <a:rPr lang="en-US" sz="2800"/>
              <a:t> These are available on </a:t>
            </a:r>
            <a:r>
              <a:rPr lang="en-US" sz="2800" err="1"/>
              <a:t>ParentPay</a:t>
            </a:r>
            <a:r>
              <a:rPr lang="en-US" sz="2800"/>
              <a:t> and calculators can be collected from finance. </a:t>
            </a:r>
          </a:p>
          <a:p>
            <a:endParaRPr lang="en-US" sz="2800"/>
          </a:p>
          <a:p>
            <a:r>
              <a:rPr lang="en-US" sz="2800"/>
              <a:t>They are also available from most supermarkets and Amazon. </a:t>
            </a:r>
          </a:p>
        </p:txBody>
      </p:sp>
    </p:spTree>
    <p:extLst>
      <p:ext uri="{BB962C8B-B14F-4D97-AF65-F5344CB8AC3E}">
        <p14:creationId xmlns:p14="http://schemas.microsoft.com/office/powerpoint/2010/main" val="32784470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4FB55-7DCC-A780-743B-4BF0F96E0964}"/>
              </a:ext>
            </a:extLst>
          </p:cNvPr>
          <p:cNvSpPr>
            <a:spLocks noGrp="1"/>
          </p:cNvSpPr>
          <p:nvPr>
            <p:ph type="title"/>
          </p:nvPr>
        </p:nvSpPr>
        <p:spPr/>
        <p:txBody>
          <a:bodyPr/>
          <a:lstStyle/>
          <a:p>
            <a:r>
              <a:rPr lang="en-US"/>
              <a:t>KS4 Curriculum</a:t>
            </a:r>
          </a:p>
        </p:txBody>
      </p:sp>
      <p:sp>
        <p:nvSpPr>
          <p:cNvPr id="3" name="Content Placeholder 2">
            <a:extLst>
              <a:ext uri="{FF2B5EF4-FFF2-40B4-BE49-F238E27FC236}">
                <a16:creationId xmlns:a16="http://schemas.microsoft.com/office/drawing/2014/main" id="{297D9404-2829-62BE-3646-BA0B2914347D}"/>
              </a:ext>
            </a:extLst>
          </p:cNvPr>
          <p:cNvSpPr>
            <a:spLocks noGrp="1"/>
          </p:cNvSpPr>
          <p:nvPr>
            <p:ph idx="1"/>
          </p:nvPr>
        </p:nvSpPr>
        <p:spPr>
          <a:xfrm>
            <a:off x="838200" y="1825624"/>
            <a:ext cx="10515600" cy="4863933"/>
          </a:xfrm>
        </p:spPr>
        <p:txBody>
          <a:bodyPr/>
          <a:lstStyle/>
          <a:p>
            <a:r>
              <a:rPr lang="en-US" err="1"/>
              <a:t>Maths</a:t>
            </a:r>
            <a:endParaRPr lang="en-US"/>
          </a:p>
          <a:p>
            <a:r>
              <a:rPr lang="en-US"/>
              <a:t>English (Literature and Language)</a:t>
            </a:r>
          </a:p>
          <a:p>
            <a:r>
              <a:rPr lang="en-US"/>
              <a:t>Science</a:t>
            </a:r>
          </a:p>
          <a:p>
            <a:r>
              <a:rPr lang="en-US"/>
              <a:t>RS</a:t>
            </a:r>
          </a:p>
          <a:p>
            <a:r>
              <a:rPr lang="en-US"/>
              <a:t>Core PE</a:t>
            </a:r>
          </a:p>
          <a:p>
            <a:pPr marL="0" indent="0">
              <a:buNone/>
            </a:pPr>
            <a:endParaRPr lang="en-US"/>
          </a:p>
          <a:p>
            <a:r>
              <a:rPr lang="en-US"/>
              <a:t>4 ‘Option’ Choices – Guided by the Pathways system</a:t>
            </a:r>
          </a:p>
        </p:txBody>
      </p:sp>
    </p:spTree>
    <p:extLst>
      <p:ext uri="{BB962C8B-B14F-4D97-AF65-F5344CB8AC3E}">
        <p14:creationId xmlns:p14="http://schemas.microsoft.com/office/powerpoint/2010/main" val="28612313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A3C87-2DB4-2125-2908-0DE6AFABA4A8}"/>
              </a:ext>
            </a:extLst>
          </p:cNvPr>
          <p:cNvSpPr>
            <a:spLocks noGrp="1"/>
          </p:cNvSpPr>
          <p:nvPr>
            <p:ph type="title"/>
          </p:nvPr>
        </p:nvSpPr>
        <p:spPr/>
        <p:txBody>
          <a:bodyPr/>
          <a:lstStyle/>
          <a:p>
            <a:r>
              <a:rPr lang="en-GB"/>
              <a:t>Homework: SPARX</a:t>
            </a:r>
          </a:p>
        </p:txBody>
      </p:sp>
      <p:sp>
        <p:nvSpPr>
          <p:cNvPr id="4" name="Content Placeholder 3">
            <a:extLst>
              <a:ext uri="{FF2B5EF4-FFF2-40B4-BE49-F238E27FC236}">
                <a16:creationId xmlns:a16="http://schemas.microsoft.com/office/drawing/2014/main" id="{28AD4217-134E-EB8D-B45B-58BADF0FACAD}"/>
              </a:ext>
            </a:extLst>
          </p:cNvPr>
          <p:cNvSpPr>
            <a:spLocks noGrp="1"/>
          </p:cNvSpPr>
          <p:nvPr>
            <p:ph idx="1"/>
          </p:nvPr>
        </p:nvSpPr>
        <p:spPr>
          <a:xfrm>
            <a:off x="5546558" y="1825625"/>
            <a:ext cx="5807242" cy="4895850"/>
          </a:xfrm>
        </p:spPr>
        <p:txBody>
          <a:bodyPr>
            <a:normAutofit fontScale="92500" lnSpcReduction="20000"/>
          </a:bodyPr>
          <a:lstStyle/>
          <a:p>
            <a:pPr marL="285750" indent="-285750">
              <a:buFont typeface="Arial" panose="020B0604020202020204" pitchFamily="34" charset="0"/>
              <a:buChar char="•"/>
            </a:pPr>
            <a:r>
              <a:rPr lang="en-GB"/>
              <a:t>Set on WEDNESDAY</a:t>
            </a:r>
          </a:p>
          <a:p>
            <a:pPr marL="285750" indent="-285750">
              <a:buFont typeface="Arial" panose="020B0604020202020204" pitchFamily="34" charset="0"/>
              <a:buChar char="•"/>
            </a:pPr>
            <a:r>
              <a:rPr lang="en-GB"/>
              <a:t>Due in on a Tuesday 7am. It will be checked on Tuesday morning </a:t>
            </a:r>
          </a:p>
          <a:p>
            <a:pPr marL="285750" indent="-285750">
              <a:buFont typeface="Arial" panose="020B0604020202020204" pitchFamily="34" charset="0"/>
              <a:buChar char="•"/>
            </a:pPr>
            <a:r>
              <a:rPr lang="en-GB"/>
              <a:t>Parents/carers receive a reminder email over the weekend.</a:t>
            </a:r>
          </a:p>
          <a:p>
            <a:endParaRPr lang="en-US"/>
          </a:p>
          <a:p>
            <a:pPr marL="0" indent="0">
              <a:buNone/>
            </a:pPr>
            <a:r>
              <a:rPr lang="en-GB"/>
              <a:t>Other free resources</a:t>
            </a:r>
          </a:p>
          <a:p>
            <a:pPr marL="285750" indent="-285750">
              <a:buFont typeface="Arial" panose="020B0604020202020204" pitchFamily="34" charset="0"/>
              <a:buChar char="•"/>
            </a:pPr>
            <a:r>
              <a:rPr lang="en-GB"/>
              <a:t>Maths Genie</a:t>
            </a:r>
          </a:p>
          <a:p>
            <a:pPr marL="285750" indent="-285750">
              <a:buFont typeface="Arial" panose="020B0604020202020204" pitchFamily="34" charset="0"/>
              <a:buChar char="•"/>
            </a:pPr>
            <a:r>
              <a:rPr lang="en-GB"/>
              <a:t>Corbett maths</a:t>
            </a:r>
          </a:p>
          <a:p>
            <a:pPr marL="285750" indent="-285750">
              <a:buFont typeface="Arial" panose="020B0604020202020204" pitchFamily="34" charset="0"/>
              <a:buChar char="•"/>
            </a:pPr>
            <a:r>
              <a:rPr lang="en-GB"/>
              <a:t>Physics and Maths Tutor (PMT)</a:t>
            </a:r>
            <a:endParaRPr lang="en-US"/>
          </a:p>
        </p:txBody>
      </p:sp>
      <p:pic>
        <p:nvPicPr>
          <p:cNvPr id="6" name="Picture 5" descr="A blue background with white text&#10;&#10;Description automatically generated">
            <a:extLst>
              <a:ext uri="{FF2B5EF4-FFF2-40B4-BE49-F238E27FC236}">
                <a16:creationId xmlns:a16="http://schemas.microsoft.com/office/drawing/2014/main" id="{93D77A3F-8CDB-DD42-AF1C-AB2743841986}"/>
              </a:ext>
            </a:extLst>
          </p:cNvPr>
          <p:cNvPicPr>
            <a:picLocks noChangeAspect="1"/>
          </p:cNvPicPr>
          <p:nvPr/>
        </p:nvPicPr>
        <p:blipFill>
          <a:blip r:embed="rId2"/>
          <a:stretch>
            <a:fillRect/>
          </a:stretch>
        </p:blipFill>
        <p:spPr>
          <a:xfrm>
            <a:off x="561625" y="2957606"/>
            <a:ext cx="4599310" cy="1919600"/>
          </a:xfrm>
          <a:prstGeom prst="rect">
            <a:avLst/>
          </a:prstGeom>
        </p:spPr>
      </p:pic>
    </p:spTree>
    <p:extLst>
      <p:ext uri="{BB962C8B-B14F-4D97-AF65-F5344CB8AC3E}">
        <p14:creationId xmlns:p14="http://schemas.microsoft.com/office/powerpoint/2010/main" val="31238978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preview">
            <a:extLst>
              <a:ext uri="{FF2B5EF4-FFF2-40B4-BE49-F238E27FC236}">
                <a16:creationId xmlns:a16="http://schemas.microsoft.com/office/drawing/2014/main" id="{4442B079-797F-7719-CA90-993D728546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2" t="19672" r="7684" b="19890"/>
          <a:stretch/>
        </p:blipFill>
        <p:spPr bwMode="auto">
          <a:xfrm>
            <a:off x="838200" y="1825626"/>
            <a:ext cx="4146233" cy="489585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BDD0DB40-F3BA-7224-D601-0EDF6E0A86A3}"/>
              </a:ext>
            </a:extLst>
          </p:cNvPr>
          <p:cNvSpPr>
            <a:spLocks noGrp="1"/>
          </p:cNvSpPr>
          <p:nvPr>
            <p:ph type="title"/>
          </p:nvPr>
        </p:nvSpPr>
        <p:spPr/>
        <p:txBody>
          <a:bodyPr/>
          <a:lstStyle/>
          <a:p>
            <a:r>
              <a:rPr lang="en-US" err="1"/>
              <a:t>Sparx</a:t>
            </a:r>
            <a:r>
              <a:rPr lang="en-US"/>
              <a:t> impact on grades</a:t>
            </a:r>
          </a:p>
        </p:txBody>
      </p:sp>
      <p:sp>
        <p:nvSpPr>
          <p:cNvPr id="8" name="Content Placeholder 7">
            <a:extLst>
              <a:ext uri="{FF2B5EF4-FFF2-40B4-BE49-F238E27FC236}">
                <a16:creationId xmlns:a16="http://schemas.microsoft.com/office/drawing/2014/main" id="{287CD1E1-CB77-0E0F-5591-79333AE03AD7}"/>
              </a:ext>
            </a:extLst>
          </p:cNvPr>
          <p:cNvSpPr>
            <a:spLocks noGrp="1"/>
          </p:cNvSpPr>
          <p:nvPr>
            <p:ph idx="1"/>
          </p:nvPr>
        </p:nvSpPr>
        <p:spPr>
          <a:xfrm>
            <a:off x="5558589" y="1825625"/>
            <a:ext cx="5795210" cy="4895850"/>
          </a:xfrm>
        </p:spPr>
        <p:txBody>
          <a:bodyPr/>
          <a:lstStyle/>
          <a:p>
            <a:r>
              <a:rPr lang="en-GB" sz="2800"/>
              <a:t>This shows that students who completed more than 75% of their </a:t>
            </a:r>
            <a:r>
              <a:rPr lang="en-GB" sz="2800" err="1"/>
              <a:t>Sparx</a:t>
            </a:r>
            <a:r>
              <a:rPr lang="en-GB" sz="2800"/>
              <a:t> </a:t>
            </a:r>
            <a:r>
              <a:rPr lang="en-GB" sz="2800" err="1"/>
              <a:t>homeworks</a:t>
            </a:r>
            <a:r>
              <a:rPr lang="en-GB" sz="2800"/>
              <a:t> regularly ended up gaining more than one grade better than their MEG.</a:t>
            </a:r>
          </a:p>
          <a:p>
            <a:endParaRPr lang="en-US"/>
          </a:p>
        </p:txBody>
      </p:sp>
    </p:spTree>
    <p:extLst>
      <p:ext uri="{BB962C8B-B14F-4D97-AF65-F5344CB8AC3E}">
        <p14:creationId xmlns:p14="http://schemas.microsoft.com/office/powerpoint/2010/main" val="16478070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2548B-EEB7-1B6D-89F3-6DC71D72D5A3}"/>
              </a:ext>
            </a:extLst>
          </p:cNvPr>
          <p:cNvSpPr>
            <a:spLocks noGrp="1"/>
          </p:cNvSpPr>
          <p:nvPr>
            <p:ph type="title"/>
          </p:nvPr>
        </p:nvSpPr>
        <p:spPr>
          <a:xfrm>
            <a:off x="385384" y="0"/>
            <a:ext cx="7688150" cy="1325563"/>
          </a:xfrm>
        </p:spPr>
        <p:txBody>
          <a:bodyPr/>
          <a:lstStyle/>
          <a:p>
            <a:r>
              <a:rPr lang="en-US"/>
              <a:t>What more can be done? </a:t>
            </a:r>
          </a:p>
        </p:txBody>
      </p:sp>
      <p:pic>
        <p:nvPicPr>
          <p:cNvPr id="4" name="Picture 3" descr="A graphing lines on a sheet of paper&#10;&#10;Description automatically generated">
            <a:extLst>
              <a:ext uri="{FF2B5EF4-FFF2-40B4-BE49-F238E27FC236}">
                <a16:creationId xmlns:a16="http://schemas.microsoft.com/office/drawing/2014/main" id="{10219A84-A2F2-7620-AE72-6265033A827C}"/>
              </a:ext>
            </a:extLst>
          </p:cNvPr>
          <p:cNvPicPr>
            <a:picLocks noChangeAspect="1"/>
          </p:cNvPicPr>
          <p:nvPr/>
        </p:nvPicPr>
        <p:blipFill>
          <a:blip r:embed="rId2"/>
          <a:stretch>
            <a:fillRect/>
          </a:stretch>
        </p:blipFill>
        <p:spPr>
          <a:xfrm>
            <a:off x="149902" y="2924758"/>
            <a:ext cx="5234452" cy="3670914"/>
          </a:xfrm>
          <a:prstGeom prst="rect">
            <a:avLst/>
          </a:prstGeom>
        </p:spPr>
      </p:pic>
      <p:pic>
        <p:nvPicPr>
          <p:cNvPr id="8" name="Picture 7" descr="A paper with text and images of a triangle and a square&#10;&#10;Description automatically generated">
            <a:extLst>
              <a:ext uri="{FF2B5EF4-FFF2-40B4-BE49-F238E27FC236}">
                <a16:creationId xmlns:a16="http://schemas.microsoft.com/office/drawing/2014/main" id="{44FF19C2-AD08-C663-01C1-D26375A5F1AD}"/>
              </a:ext>
            </a:extLst>
          </p:cNvPr>
          <p:cNvPicPr>
            <a:picLocks noChangeAspect="1"/>
          </p:cNvPicPr>
          <p:nvPr/>
        </p:nvPicPr>
        <p:blipFill>
          <a:blip r:embed="rId3"/>
          <a:stretch>
            <a:fillRect/>
          </a:stretch>
        </p:blipFill>
        <p:spPr>
          <a:xfrm>
            <a:off x="4849187" y="1519244"/>
            <a:ext cx="3677163" cy="5249008"/>
          </a:xfrm>
          <a:prstGeom prst="rect">
            <a:avLst/>
          </a:prstGeom>
        </p:spPr>
      </p:pic>
      <p:pic>
        <p:nvPicPr>
          <p:cNvPr id="6" name="Picture 5" descr="A close-up of a paper&#10;&#10;Description automatically generated">
            <a:extLst>
              <a:ext uri="{FF2B5EF4-FFF2-40B4-BE49-F238E27FC236}">
                <a16:creationId xmlns:a16="http://schemas.microsoft.com/office/drawing/2014/main" id="{AC3C097C-2CEB-2EB5-4C2F-2A69D70DC842}"/>
              </a:ext>
            </a:extLst>
          </p:cNvPr>
          <p:cNvPicPr>
            <a:picLocks noChangeAspect="1"/>
          </p:cNvPicPr>
          <p:nvPr/>
        </p:nvPicPr>
        <p:blipFill>
          <a:blip r:embed="rId4"/>
          <a:stretch>
            <a:fillRect/>
          </a:stretch>
        </p:blipFill>
        <p:spPr>
          <a:xfrm>
            <a:off x="8129453" y="790665"/>
            <a:ext cx="3677163" cy="5314806"/>
          </a:xfrm>
          <a:prstGeom prst="rect">
            <a:avLst/>
          </a:prstGeom>
        </p:spPr>
      </p:pic>
    </p:spTree>
    <p:extLst>
      <p:ext uri="{BB962C8B-B14F-4D97-AF65-F5344CB8AC3E}">
        <p14:creationId xmlns:p14="http://schemas.microsoft.com/office/powerpoint/2010/main" val="7285796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E8AF6-71D9-A454-0922-2E62DE6417AC}"/>
              </a:ext>
            </a:extLst>
          </p:cNvPr>
          <p:cNvSpPr>
            <a:spLocks noGrp="1"/>
          </p:cNvSpPr>
          <p:nvPr>
            <p:ph type="title"/>
          </p:nvPr>
        </p:nvSpPr>
        <p:spPr/>
        <p:txBody>
          <a:bodyPr/>
          <a:lstStyle/>
          <a:p>
            <a:r>
              <a:rPr lang="en-US"/>
              <a:t>Students must be marking their work</a:t>
            </a:r>
          </a:p>
        </p:txBody>
      </p:sp>
      <p:pic>
        <p:nvPicPr>
          <p:cNvPr id="8" name="Picture 7" descr="A math problem with numbers&#10;&#10;Description automatically generated">
            <a:extLst>
              <a:ext uri="{FF2B5EF4-FFF2-40B4-BE49-F238E27FC236}">
                <a16:creationId xmlns:a16="http://schemas.microsoft.com/office/drawing/2014/main" id="{967D62F4-5184-FA98-3F00-E91C9A1B678C}"/>
              </a:ext>
            </a:extLst>
          </p:cNvPr>
          <p:cNvPicPr>
            <a:picLocks noChangeAspect="1"/>
          </p:cNvPicPr>
          <p:nvPr/>
        </p:nvPicPr>
        <p:blipFill>
          <a:blip r:embed="rId2"/>
          <a:stretch>
            <a:fillRect/>
          </a:stretch>
        </p:blipFill>
        <p:spPr>
          <a:xfrm>
            <a:off x="293756" y="1641970"/>
            <a:ext cx="6525536" cy="2991267"/>
          </a:xfrm>
          <a:prstGeom prst="rect">
            <a:avLst/>
          </a:prstGeom>
        </p:spPr>
      </p:pic>
      <p:pic>
        <p:nvPicPr>
          <p:cNvPr id="4" name="Picture 3" descr="A math homework with a triangle and a square&#10;&#10;Description automatically generated with medium confidence">
            <a:extLst>
              <a:ext uri="{FF2B5EF4-FFF2-40B4-BE49-F238E27FC236}">
                <a16:creationId xmlns:a16="http://schemas.microsoft.com/office/drawing/2014/main" id="{17A333D2-111D-7092-386D-5CA31F8B95DA}"/>
              </a:ext>
            </a:extLst>
          </p:cNvPr>
          <p:cNvPicPr>
            <a:picLocks noChangeAspect="1"/>
          </p:cNvPicPr>
          <p:nvPr/>
        </p:nvPicPr>
        <p:blipFill>
          <a:blip r:embed="rId3"/>
          <a:stretch>
            <a:fillRect/>
          </a:stretch>
        </p:blipFill>
        <p:spPr>
          <a:xfrm>
            <a:off x="3599393" y="1970813"/>
            <a:ext cx="3219899" cy="4686954"/>
          </a:xfrm>
          <a:prstGeom prst="rect">
            <a:avLst/>
          </a:prstGeom>
        </p:spPr>
      </p:pic>
      <p:pic>
        <p:nvPicPr>
          <p:cNvPr id="6" name="Picture 5" descr="A white sheet with black text&#10;&#10;Description automatically generated">
            <a:extLst>
              <a:ext uri="{FF2B5EF4-FFF2-40B4-BE49-F238E27FC236}">
                <a16:creationId xmlns:a16="http://schemas.microsoft.com/office/drawing/2014/main" id="{5533F609-4722-2F7D-731C-B7185E54A053}"/>
              </a:ext>
            </a:extLst>
          </p:cNvPr>
          <p:cNvPicPr>
            <a:picLocks noChangeAspect="1"/>
          </p:cNvPicPr>
          <p:nvPr/>
        </p:nvPicPr>
        <p:blipFill>
          <a:blip r:embed="rId4"/>
          <a:stretch>
            <a:fillRect/>
          </a:stretch>
        </p:blipFill>
        <p:spPr>
          <a:xfrm>
            <a:off x="5104411" y="1777752"/>
            <a:ext cx="7087589" cy="4344006"/>
          </a:xfrm>
          <a:prstGeom prst="rect">
            <a:avLst/>
          </a:prstGeom>
        </p:spPr>
      </p:pic>
    </p:spTree>
    <p:extLst>
      <p:ext uri="{BB962C8B-B14F-4D97-AF65-F5344CB8AC3E}">
        <p14:creationId xmlns:p14="http://schemas.microsoft.com/office/powerpoint/2010/main" val="31895603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582526-DCAA-2A8F-B16C-41AF511B6057}"/>
              </a:ext>
            </a:extLst>
          </p:cNvPr>
          <p:cNvSpPr>
            <a:spLocks noGrp="1"/>
          </p:cNvSpPr>
          <p:nvPr>
            <p:ph type="ctrTitle"/>
          </p:nvPr>
        </p:nvSpPr>
        <p:spPr>
          <a:xfrm>
            <a:off x="1524000" y="2235200"/>
            <a:ext cx="9144000" cy="2387600"/>
          </a:xfrm>
        </p:spPr>
        <p:txBody>
          <a:bodyPr anchor="ctr">
            <a:normAutofit fontScale="90000"/>
          </a:bodyPr>
          <a:lstStyle/>
          <a:p>
            <a:r>
              <a:rPr lang="en-US"/>
              <a:t>Science Curriculum</a:t>
            </a:r>
            <a:br>
              <a:rPr lang="en-US"/>
            </a:br>
            <a:r>
              <a:rPr lang="en-US"/>
              <a:t>Dr E. O’Brien</a:t>
            </a:r>
            <a:br>
              <a:rPr lang="en-US"/>
            </a:br>
            <a:r>
              <a:rPr lang="en-US" sz="4400"/>
              <a:t>Assistant Headteacher</a:t>
            </a:r>
            <a:endParaRPr lang="en-US"/>
          </a:p>
        </p:txBody>
      </p:sp>
      <p:pic>
        <p:nvPicPr>
          <p:cNvPr id="2" name="Picture 2" descr="Crompton House C of E – Crompton House Trust">
            <a:extLst>
              <a:ext uri="{FF2B5EF4-FFF2-40B4-BE49-F238E27FC236}">
                <a16:creationId xmlns:a16="http://schemas.microsoft.com/office/drawing/2014/main" id="{0857570B-1751-1B01-BFCF-03AD6CFF14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2950" y="0"/>
            <a:ext cx="2559050" cy="78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9870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6289F1-3C5B-4BBB-ABFD-881D4AD3BD20}"/>
              </a:ext>
            </a:extLst>
          </p:cNvPr>
          <p:cNvPicPr>
            <a:picLocks noChangeAspect="1"/>
          </p:cNvPicPr>
          <p:nvPr/>
        </p:nvPicPr>
        <p:blipFill>
          <a:blip r:embed="rId2"/>
          <a:stretch>
            <a:fillRect/>
          </a:stretch>
        </p:blipFill>
        <p:spPr>
          <a:xfrm>
            <a:off x="6446784" y="0"/>
            <a:ext cx="2560320" cy="3618827"/>
          </a:xfrm>
          <a:prstGeom prst="rect">
            <a:avLst/>
          </a:prstGeom>
        </p:spPr>
      </p:pic>
      <p:pic>
        <p:nvPicPr>
          <p:cNvPr id="4" name="Picture 3">
            <a:extLst>
              <a:ext uri="{FF2B5EF4-FFF2-40B4-BE49-F238E27FC236}">
                <a16:creationId xmlns:a16="http://schemas.microsoft.com/office/drawing/2014/main" id="{B70923EA-0DFD-4E5C-8D11-F9CCBE729445}"/>
              </a:ext>
            </a:extLst>
          </p:cNvPr>
          <p:cNvPicPr>
            <a:picLocks noChangeAspect="1"/>
          </p:cNvPicPr>
          <p:nvPr/>
        </p:nvPicPr>
        <p:blipFill>
          <a:blip r:embed="rId3"/>
          <a:stretch>
            <a:fillRect/>
          </a:stretch>
        </p:blipFill>
        <p:spPr>
          <a:xfrm>
            <a:off x="9631680" y="0"/>
            <a:ext cx="2560320" cy="3606084"/>
          </a:xfrm>
          <a:prstGeom prst="rect">
            <a:avLst/>
          </a:prstGeom>
        </p:spPr>
      </p:pic>
      <p:pic>
        <p:nvPicPr>
          <p:cNvPr id="2" name="Picture 1">
            <a:extLst>
              <a:ext uri="{FF2B5EF4-FFF2-40B4-BE49-F238E27FC236}">
                <a16:creationId xmlns:a16="http://schemas.microsoft.com/office/drawing/2014/main" id="{345F3C20-6C5A-4447-808D-4E74F7D8C0AB}"/>
              </a:ext>
            </a:extLst>
          </p:cNvPr>
          <p:cNvPicPr>
            <a:picLocks noChangeAspect="1"/>
          </p:cNvPicPr>
          <p:nvPr/>
        </p:nvPicPr>
        <p:blipFill>
          <a:blip r:embed="rId4"/>
          <a:stretch>
            <a:fillRect/>
          </a:stretch>
        </p:blipFill>
        <p:spPr>
          <a:xfrm>
            <a:off x="0" y="25396"/>
            <a:ext cx="2560320" cy="3593431"/>
          </a:xfrm>
          <a:prstGeom prst="rect">
            <a:avLst/>
          </a:prstGeom>
        </p:spPr>
      </p:pic>
      <p:pic>
        <p:nvPicPr>
          <p:cNvPr id="3" name="Picture 2">
            <a:extLst>
              <a:ext uri="{FF2B5EF4-FFF2-40B4-BE49-F238E27FC236}">
                <a16:creationId xmlns:a16="http://schemas.microsoft.com/office/drawing/2014/main" id="{00C4CD16-DF95-41F4-8775-B64628E67FF6}"/>
              </a:ext>
            </a:extLst>
          </p:cNvPr>
          <p:cNvPicPr>
            <a:picLocks noChangeAspect="1"/>
          </p:cNvPicPr>
          <p:nvPr/>
        </p:nvPicPr>
        <p:blipFill>
          <a:blip r:embed="rId5"/>
          <a:stretch>
            <a:fillRect/>
          </a:stretch>
        </p:blipFill>
        <p:spPr>
          <a:xfrm>
            <a:off x="3261888" y="25396"/>
            <a:ext cx="2560320" cy="3593431"/>
          </a:xfrm>
          <a:prstGeom prst="rect">
            <a:avLst/>
          </a:prstGeom>
        </p:spPr>
      </p:pic>
      <p:sp>
        <p:nvSpPr>
          <p:cNvPr id="6" name="TextBox 5">
            <a:extLst>
              <a:ext uri="{FF2B5EF4-FFF2-40B4-BE49-F238E27FC236}">
                <a16:creationId xmlns:a16="http://schemas.microsoft.com/office/drawing/2014/main" id="{300E40C5-4656-E623-F525-44356066FE95}"/>
              </a:ext>
            </a:extLst>
          </p:cNvPr>
          <p:cNvSpPr txBox="1"/>
          <p:nvPr/>
        </p:nvSpPr>
        <p:spPr>
          <a:xfrm>
            <a:off x="2100661" y="4360244"/>
            <a:ext cx="8852475" cy="1754326"/>
          </a:xfrm>
          <a:prstGeom prst="rect">
            <a:avLst/>
          </a:prstGeom>
          <a:noFill/>
        </p:spPr>
        <p:txBody>
          <a:bodyPr wrap="square" rtlCol="0">
            <a:spAutoFit/>
          </a:bodyPr>
          <a:lstStyle/>
          <a:p>
            <a:r>
              <a:rPr lang="en-GB" sz="5400">
                <a:latin typeface="Arial" panose="020B0604020202020204" pitchFamily="34" charset="0"/>
                <a:cs typeface="Arial" panose="020B0604020202020204" pitchFamily="34" charset="0"/>
              </a:rPr>
              <a:t>Combined Science or Separate Science</a:t>
            </a:r>
          </a:p>
        </p:txBody>
      </p:sp>
    </p:spTree>
    <p:extLst>
      <p:ext uri="{BB962C8B-B14F-4D97-AF65-F5344CB8AC3E}">
        <p14:creationId xmlns:p14="http://schemas.microsoft.com/office/powerpoint/2010/main" val="6507361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5F3C20-6C5A-4447-808D-4E74F7D8C0AB}"/>
              </a:ext>
            </a:extLst>
          </p:cNvPr>
          <p:cNvPicPr>
            <a:picLocks noChangeAspect="1"/>
          </p:cNvPicPr>
          <p:nvPr/>
        </p:nvPicPr>
        <p:blipFill>
          <a:blip r:embed="rId2"/>
          <a:stretch>
            <a:fillRect/>
          </a:stretch>
        </p:blipFill>
        <p:spPr>
          <a:xfrm>
            <a:off x="474172" y="85547"/>
            <a:ext cx="4429926" cy="6217439"/>
          </a:xfrm>
          <a:prstGeom prst="rect">
            <a:avLst/>
          </a:prstGeom>
        </p:spPr>
      </p:pic>
      <p:sp>
        <p:nvSpPr>
          <p:cNvPr id="7" name="TextBox 6">
            <a:extLst>
              <a:ext uri="{FF2B5EF4-FFF2-40B4-BE49-F238E27FC236}">
                <a16:creationId xmlns:a16="http://schemas.microsoft.com/office/drawing/2014/main" id="{73530CC6-DFCF-2C1B-4E74-E9C570657A79}"/>
              </a:ext>
            </a:extLst>
          </p:cNvPr>
          <p:cNvSpPr txBox="1"/>
          <p:nvPr/>
        </p:nvSpPr>
        <p:spPr>
          <a:xfrm>
            <a:off x="5197643" y="85547"/>
            <a:ext cx="5883442" cy="6524030"/>
          </a:xfrm>
          <a:prstGeom prst="roundRect">
            <a:avLst/>
          </a:prstGeom>
          <a:solidFill>
            <a:srgbClr val="45525C"/>
          </a:solidFill>
        </p:spPr>
        <p:txBody>
          <a:bodyPr wrap="square" rtlCol="0">
            <a:spAutoFit/>
          </a:bodyPr>
          <a:lstStyle/>
          <a:p>
            <a:r>
              <a:rPr lang="en-GB" sz="4800">
                <a:solidFill>
                  <a:schemeClr val="bg1"/>
                </a:solidFill>
                <a:latin typeface="BrowalliaUPC" panose="020B0502040204020203" pitchFamily="34" charset="-34"/>
                <a:cs typeface="BrowalliaUPC" panose="020B0502040204020203" pitchFamily="34" charset="-34"/>
              </a:rPr>
              <a:t>Two GCSEs</a:t>
            </a:r>
          </a:p>
          <a:p>
            <a:r>
              <a:rPr lang="en-GB" sz="4800">
                <a:solidFill>
                  <a:schemeClr val="bg1"/>
                </a:solidFill>
                <a:latin typeface="BrowalliaUPC" panose="020B0502040204020203" pitchFamily="34" charset="-34"/>
                <a:cs typeface="BrowalliaUPC" panose="020B0502040204020203" pitchFamily="34" charset="-34"/>
              </a:rPr>
              <a:t>9 periods a fortnight</a:t>
            </a:r>
          </a:p>
          <a:p>
            <a:r>
              <a:rPr lang="en-GB" sz="4800">
                <a:solidFill>
                  <a:schemeClr val="bg1"/>
                </a:solidFill>
                <a:latin typeface="BrowalliaUPC" panose="020B0502040204020203" pitchFamily="34" charset="-34"/>
                <a:cs typeface="BrowalliaUPC" panose="020B0502040204020203" pitchFamily="34" charset="-34"/>
              </a:rPr>
              <a:t>Specialist teachers </a:t>
            </a:r>
          </a:p>
          <a:p>
            <a:r>
              <a:rPr lang="en-GB" sz="4800">
                <a:solidFill>
                  <a:srgbClr val="00B050"/>
                </a:solidFill>
                <a:latin typeface="BrowalliaUPC" panose="020B0502040204020203" pitchFamily="34" charset="-34"/>
                <a:cs typeface="BrowalliaUPC" panose="020B0502040204020203" pitchFamily="34" charset="-34"/>
              </a:rPr>
              <a:t>Biology teacher</a:t>
            </a:r>
          </a:p>
          <a:p>
            <a:r>
              <a:rPr lang="en-GB" sz="4800">
                <a:solidFill>
                  <a:srgbClr val="FF0000"/>
                </a:solidFill>
                <a:latin typeface="BrowalliaUPC" panose="020B0502040204020203" pitchFamily="34" charset="-34"/>
                <a:cs typeface="BrowalliaUPC" panose="020B0502040204020203" pitchFamily="34" charset="-34"/>
              </a:rPr>
              <a:t>Chemistry teacher</a:t>
            </a:r>
          </a:p>
          <a:p>
            <a:r>
              <a:rPr lang="en-GB" sz="4800">
                <a:solidFill>
                  <a:srgbClr val="0070C0"/>
                </a:solidFill>
                <a:latin typeface="BrowalliaUPC" panose="020B0502040204020203" pitchFamily="34" charset="-34"/>
                <a:cs typeface="BrowalliaUPC" panose="020B0502040204020203" pitchFamily="34" charset="-34"/>
              </a:rPr>
              <a:t>Physics teacher</a:t>
            </a:r>
          </a:p>
          <a:p>
            <a:r>
              <a:rPr lang="en-GB" sz="4800">
                <a:solidFill>
                  <a:schemeClr val="bg1"/>
                </a:solidFill>
                <a:latin typeface="BrowalliaUPC" panose="020B0502040204020203" pitchFamily="34" charset="-34"/>
                <a:cs typeface="BrowalliaUPC" panose="020B0502040204020203" pitchFamily="34" charset="-34"/>
              </a:rPr>
              <a:t>6 exams at end of course (1 hour 15 minutes each)</a:t>
            </a:r>
          </a:p>
        </p:txBody>
      </p:sp>
    </p:spTree>
    <p:extLst>
      <p:ext uri="{BB962C8B-B14F-4D97-AF65-F5344CB8AC3E}">
        <p14:creationId xmlns:p14="http://schemas.microsoft.com/office/powerpoint/2010/main" val="14439875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0D2E4D-B135-4619-8314-EE0F047F9C5B}"/>
              </a:ext>
            </a:extLst>
          </p:cNvPr>
          <p:cNvPicPr>
            <a:picLocks noChangeAspect="1"/>
          </p:cNvPicPr>
          <p:nvPr/>
        </p:nvPicPr>
        <p:blipFill>
          <a:blip r:embed="rId2"/>
          <a:stretch>
            <a:fillRect/>
          </a:stretch>
        </p:blipFill>
        <p:spPr>
          <a:xfrm>
            <a:off x="643467" y="661839"/>
            <a:ext cx="10905066" cy="5534321"/>
          </a:xfrm>
          <a:prstGeom prst="rect">
            <a:avLst/>
          </a:prstGeom>
        </p:spPr>
      </p:pic>
    </p:spTree>
    <p:extLst>
      <p:ext uri="{BB962C8B-B14F-4D97-AF65-F5344CB8AC3E}">
        <p14:creationId xmlns:p14="http://schemas.microsoft.com/office/powerpoint/2010/main" val="37804216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78DDC0-A061-CC3F-76F0-E4784E11C6F8}"/>
              </a:ext>
            </a:extLst>
          </p:cNvPr>
          <p:cNvPicPr>
            <a:picLocks noChangeAspect="1"/>
          </p:cNvPicPr>
          <p:nvPr/>
        </p:nvPicPr>
        <p:blipFill>
          <a:blip r:embed="rId2"/>
          <a:stretch>
            <a:fillRect/>
          </a:stretch>
        </p:blipFill>
        <p:spPr>
          <a:xfrm>
            <a:off x="614281" y="34774"/>
            <a:ext cx="7325747" cy="1400370"/>
          </a:xfrm>
          <a:prstGeom prst="rect">
            <a:avLst/>
          </a:prstGeom>
        </p:spPr>
      </p:pic>
      <p:pic>
        <p:nvPicPr>
          <p:cNvPr id="4" name="Picture 3">
            <a:extLst>
              <a:ext uri="{FF2B5EF4-FFF2-40B4-BE49-F238E27FC236}">
                <a16:creationId xmlns:a16="http://schemas.microsoft.com/office/drawing/2014/main" id="{ACF342ED-9661-02DE-F3FA-6FD4EC9E4F37}"/>
              </a:ext>
            </a:extLst>
          </p:cNvPr>
          <p:cNvPicPr>
            <a:picLocks noChangeAspect="1"/>
          </p:cNvPicPr>
          <p:nvPr/>
        </p:nvPicPr>
        <p:blipFill>
          <a:blip r:embed="rId3"/>
          <a:stretch>
            <a:fillRect/>
          </a:stretch>
        </p:blipFill>
        <p:spPr>
          <a:xfrm>
            <a:off x="614281" y="1638998"/>
            <a:ext cx="6691086" cy="3972833"/>
          </a:xfrm>
          <a:prstGeom prst="rect">
            <a:avLst/>
          </a:prstGeom>
        </p:spPr>
      </p:pic>
      <p:pic>
        <p:nvPicPr>
          <p:cNvPr id="8" name="Picture 7">
            <a:extLst>
              <a:ext uri="{FF2B5EF4-FFF2-40B4-BE49-F238E27FC236}">
                <a16:creationId xmlns:a16="http://schemas.microsoft.com/office/drawing/2014/main" id="{B55152B1-9BDD-BF37-5D32-8A1FF2402DB3}"/>
              </a:ext>
            </a:extLst>
          </p:cNvPr>
          <p:cNvPicPr>
            <a:picLocks noChangeAspect="1"/>
          </p:cNvPicPr>
          <p:nvPr/>
        </p:nvPicPr>
        <p:blipFill>
          <a:blip r:embed="rId4"/>
          <a:stretch>
            <a:fillRect/>
          </a:stretch>
        </p:blipFill>
        <p:spPr>
          <a:xfrm>
            <a:off x="6880231" y="990599"/>
            <a:ext cx="5058481" cy="5525271"/>
          </a:xfrm>
          <a:prstGeom prst="rect">
            <a:avLst/>
          </a:prstGeom>
        </p:spPr>
      </p:pic>
    </p:spTree>
    <p:extLst>
      <p:ext uri="{BB962C8B-B14F-4D97-AF65-F5344CB8AC3E}">
        <p14:creationId xmlns:p14="http://schemas.microsoft.com/office/powerpoint/2010/main" val="13562895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78DDC0-A061-CC3F-76F0-E4784E11C6F8}"/>
              </a:ext>
            </a:extLst>
          </p:cNvPr>
          <p:cNvPicPr>
            <a:picLocks noChangeAspect="1"/>
          </p:cNvPicPr>
          <p:nvPr/>
        </p:nvPicPr>
        <p:blipFill>
          <a:blip r:embed="rId2"/>
          <a:stretch>
            <a:fillRect/>
          </a:stretch>
        </p:blipFill>
        <p:spPr>
          <a:xfrm>
            <a:off x="820636" y="317351"/>
            <a:ext cx="7325747" cy="1400370"/>
          </a:xfrm>
          <a:prstGeom prst="rect">
            <a:avLst/>
          </a:prstGeom>
        </p:spPr>
      </p:pic>
      <p:pic>
        <p:nvPicPr>
          <p:cNvPr id="5" name="Picture 4">
            <a:extLst>
              <a:ext uri="{FF2B5EF4-FFF2-40B4-BE49-F238E27FC236}">
                <a16:creationId xmlns:a16="http://schemas.microsoft.com/office/drawing/2014/main" id="{6E9E3103-2B66-41A7-4982-CB307B0D8072}"/>
              </a:ext>
            </a:extLst>
          </p:cNvPr>
          <p:cNvPicPr>
            <a:picLocks noChangeAspect="1"/>
          </p:cNvPicPr>
          <p:nvPr/>
        </p:nvPicPr>
        <p:blipFill>
          <a:blip r:embed="rId3"/>
          <a:stretch>
            <a:fillRect/>
          </a:stretch>
        </p:blipFill>
        <p:spPr>
          <a:xfrm>
            <a:off x="820636" y="1882669"/>
            <a:ext cx="6835122" cy="4518132"/>
          </a:xfrm>
          <a:prstGeom prst="rect">
            <a:avLst/>
          </a:prstGeom>
        </p:spPr>
      </p:pic>
      <p:pic>
        <p:nvPicPr>
          <p:cNvPr id="7" name="Picture 6">
            <a:extLst>
              <a:ext uri="{FF2B5EF4-FFF2-40B4-BE49-F238E27FC236}">
                <a16:creationId xmlns:a16="http://schemas.microsoft.com/office/drawing/2014/main" id="{20FB3EC0-C1A7-520D-7A18-DB0C99C2C454}"/>
              </a:ext>
            </a:extLst>
          </p:cNvPr>
          <p:cNvPicPr>
            <a:picLocks noChangeAspect="1"/>
          </p:cNvPicPr>
          <p:nvPr/>
        </p:nvPicPr>
        <p:blipFill>
          <a:blip r:embed="rId4"/>
          <a:stretch>
            <a:fillRect/>
          </a:stretch>
        </p:blipFill>
        <p:spPr>
          <a:xfrm>
            <a:off x="7882625" y="1546279"/>
            <a:ext cx="4309375" cy="4707038"/>
          </a:xfrm>
          <a:prstGeom prst="rect">
            <a:avLst/>
          </a:prstGeom>
        </p:spPr>
      </p:pic>
    </p:spTree>
    <p:extLst>
      <p:ext uri="{BB962C8B-B14F-4D97-AF65-F5344CB8AC3E}">
        <p14:creationId xmlns:p14="http://schemas.microsoft.com/office/powerpoint/2010/main" val="14544514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831A-519B-458C-8FCC-C14231313706}"/>
              </a:ext>
            </a:extLst>
          </p:cNvPr>
          <p:cNvSpPr>
            <a:spLocks noGrp="1"/>
          </p:cNvSpPr>
          <p:nvPr>
            <p:ph type="title"/>
          </p:nvPr>
        </p:nvSpPr>
        <p:spPr/>
        <p:txBody>
          <a:bodyPr>
            <a:noAutofit/>
          </a:bodyPr>
          <a:lstStyle/>
          <a:p>
            <a:r>
              <a:rPr lang="en-GB" sz="3600" b="1"/>
              <a:t>Where can I find what my child is learning?</a:t>
            </a:r>
            <a:br>
              <a:rPr lang="en-GB" sz="3600" b="1"/>
            </a:br>
            <a:r>
              <a:rPr lang="en-GB" sz="3600"/>
              <a:t>Crompton House Website</a:t>
            </a:r>
            <a:endParaRPr lang="en-GB" sz="3600" b="1"/>
          </a:p>
        </p:txBody>
      </p:sp>
      <p:pic>
        <p:nvPicPr>
          <p:cNvPr id="4" name="Picture 3">
            <a:extLst>
              <a:ext uri="{FF2B5EF4-FFF2-40B4-BE49-F238E27FC236}">
                <a16:creationId xmlns:a16="http://schemas.microsoft.com/office/drawing/2014/main" id="{A75BE6BF-D44A-DED2-DEF8-AD9466BB2AA5}"/>
              </a:ext>
            </a:extLst>
          </p:cNvPr>
          <p:cNvPicPr>
            <a:picLocks noChangeAspect="1"/>
          </p:cNvPicPr>
          <p:nvPr/>
        </p:nvPicPr>
        <p:blipFill>
          <a:blip r:embed="rId2"/>
          <a:stretch>
            <a:fillRect/>
          </a:stretch>
        </p:blipFill>
        <p:spPr>
          <a:xfrm>
            <a:off x="6993887" y="1737856"/>
            <a:ext cx="4359913" cy="1867632"/>
          </a:xfrm>
          <a:prstGeom prst="rect">
            <a:avLst/>
          </a:prstGeom>
        </p:spPr>
      </p:pic>
      <p:pic>
        <p:nvPicPr>
          <p:cNvPr id="7" name="Picture 6">
            <a:extLst>
              <a:ext uri="{FF2B5EF4-FFF2-40B4-BE49-F238E27FC236}">
                <a16:creationId xmlns:a16="http://schemas.microsoft.com/office/drawing/2014/main" id="{7DCC6E7A-631D-0102-02B4-9C20DB35EE7E}"/>
              </a:ext>
            </a:extLst>
          </p:cNvPr>
          <p:cNvPicPr>
            <a:picLocks noChangeAspect="1"/>
          </p:cNvPicPr>
          <p:nvPr/>
        </p:nvPicPr>
        <p:blipFill>
          <a:blip r:embed="rId3"/>
          <a:stretch>
            <a:fillRect/>
          </a:stretch>
        </p:blipFill>
        <p:spPr>
          <a:xfrm>
            <a:off x="7006881" y="4164471"/>
            <a:ext cx="4346919" cy="2405894"/>
          </a:xfrm>
          <a:prstGeom prst="rect">
            <a:avLst/>
          </a:prstGeom>
        </p:spPr>
      </p:pic>
      <p:pic>
        <p:nvPicPr>
          <p:cNvPr id="6" name="Picture 5">
            <a:extLst>
              <a:ext uri="{FF2B5EF4-FFF2-40B4-BE49-F238E27FC236}">
                <a16:creationId xmlns:a16="http://schemas.microsoft.com/office/drawing/2014/main" id="{48362B0C-F343-FAF6-4B77-C8C489724E53}"/>
              </a:ext>
            </a:extLst>
          </p:cNvPr>
          <p:cNvPicPr>
            <a:picLocks noChangeAspect="1"/>
          </p:cNvPicPr>
          <p:nvPr/>
        </p:nvPicPr>
        <p:blipFill>
          <a:blip r:embed="rId4"/>
          <a:stretch>
            <a:fillRect/>
          </a:stretch>
        </p:blipFill>
        <p:spPr>
          <a:xfrm>
            <a:off x="838200" y="1841895"/>
            <a:ext cx="5302250" cy="1418159"/>
          </a:xfrm>
          <a:prstGeom prst="rect">
            <a:avLst/>
          </a:prstGeom>
        </p:spPr>
      </p:pic>
      <p:pic>
        <p:nvPicPr>
          <p:cNvPr id="13" name="Picture 12">
            <a:extLst>
              <a:ext uri="{FF2B5EF4-FFF2-40B4-BE49-F238E27FC236}">
                <a16:creationId xmlns:a16="http://schemas.microsoft.com/office/drawing/2014/main" id="{7DC01D87-9E4E-4E46-7E79-D07A5587830A}"/>
              </a:ext>
            </a:extLst>
          </p:cNvPr>
          <p:cNvPicPr>
            <a:picLocks noChangeAspect="1"/>
          </p:cNvPicPr>
          <p:nvPr/>
        </p:nvPicPr>
        <p:blipFill>
          <a:blip r:embed="rId5"/>
          <a:stretch>
            <a:fillRect/>
          </a:stretch>
        </p:blipFill>
        <p:spPr>
          <a:xfrm>
            <a:off x="851194" y="3652656"/>
            <a:ext cx="5295451" cy="2143709"/>
          </a:xfrm>
          <a:prstGeom prst="rect">
            <a:avLst/>
          </a:prstGeom>
        </p:spPr>
      </p:pic>
      <p:cxnSp>
        <p:nvCxnSpPr>
          <p:cNvPr id="12" name="Straight Arrow Connector 11">
            <a:extLst>
              <a:ext uri="{FF2B5EF4-FFF2-40B4-BE49-F238E27FC236}">
                <a16:creationId xmlns:a16="http://schemas.microsoft.com/office/drawing/2014/main" id="{CFBFA860-E60E-486C-B9BC-A0ECF6A365C2}"/>
              </a:ext>
            </a:extLst>
          </p:cNvPr>
          <p:cNvCxnSpPr>
            <a:cxnSpLocks/>
          </p:cNvCxnSpPr>
          <p:nvPr/>
        </p:nvCxnSpPr>
        <p:spPr>
          <a:xfrm>
            <a:off x="2411409" y="3271656"/>
            <a:ext cx="533269" cy="145285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50E9AB2-A5C6-4754-E951-8B8F887E570D}"/>
              </a:ext>
            </a:extLst>
          </p:cNvPr>
          <p:cNvCxnSpPr>
            <a:cxnSpLocks/>
            <a:endCxn id="4" idx="1"/>
          </p:cNvCxnSpPr>
          <p:nvPr/>
        </p:nvCxnSpPr>
        <p:spPr>
          <a:xfrm flipV="1">
            <a:off x="4504893" y="2671672"/>
            <a:ext cx="2488994" cy="23497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32768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78DDC0-A061-CC3F-76F0-E4784E11C6F8}"/>
              </a:ext>
            </a:extLst>
          </p:cNvPr>
          <p:cNvPicPr>
            <a:picLocks noChangeAspect="1"/>
          </p:cNvPicPr>
          <p:nvPr/>
        </p:nvPicPr>
        <p:blipFill>
          <a:blip r:embed="rId2"/>
          <a:stretch>
            <a:fillRect/>
          </a:stretch>
        </p:blipFill>
        <p:spPr>
          <a:xfrm>
            <a:off x="1019922" y="355224"/>
            <a:ext cx="7325747" cy="1400370"/>
          </a:xfrm>
          <a:prstGeom prst="rect">
            <a:avLst/>
          </a:prstGeom>
        </p:spPr>
      </p:pic>
      <p:pic>
        <p:nvPicPr>
          <p:cNvPr id="4" name="Picture 3">
            <a:extLst>
              <a:ext uri="{FF2B5EF4-FFF2-40B4-BE49-F238E27FC236}">
                <a16:creationId xmlns:a16="http://schemas.microsoft.com/office/drawing/2014/main" id="{F660F97B-F8A1-C721-9774-FDC6457E272D}"/>
              </a:ext>
            </a:extLst>
          </p:cNvPr>
          <p:cNvPicPr>
            <a:picLocks noChangeAspect="1"/>
          </p:cNvPicPr>
          <p:nvPr/>
        </p:nvPicPr>
        <p:blipFill>
          <a:blip r:embed="rId3"/>
          <a:stretch>
            <a:fillRect/>
          </a:stretch>
        </p:blipFill>
        <p:spPr>
          <a:xfrm>
            <a:off x="1019922" y="2037627"/>
            <a:ext cx="5432688" cy="3542318"/>
          </a:xfrm>
          <a:prstGeom prst="rect">
            <a:avLst/>
          </a:prstGeom>
        </p:spPr>
      </p:pic>
      <p:pic>
        <p:nvPicPr>
          <p:cNvPr id="6" name="Picture 5">
            <a:extLst>
              <a:ext uri="{FF2B5EF4-FFF2-40B4-BE49-F238E27FC236}">
                <a16:creationId xmlns:a16="http://schemas.microsoft.com/office/drawing/2014/main" id="{CB8A7D0E-C979-0B1A-36A8-3E39E7206CA9}"/>
              </a:ext>
            </a:extLst>
          </p:cNvPr>
          <p:cNvPicPr>
            <a:picLocks noChangeAspect="1"/>
          </p:cNvPicPr>
          <p:nvPr/>
        </p:nvPicPr>
        <p:blipFill>
          <a:blip r:embed="rId4"/>
          <a:stretch>
            <a:fillRect/>
          </a:stretch>
        </p:blipFill>
        <p:spPr>
          <a:xfrm>
            <a:off x="7637315" y="1055409"/>
            <a:ext cx="3935254" cy="4298394"/>
          </a:xfrm>
          <a:prstGeom prst="rect">
            <a:avLst/>
          </a:prstGeom>
        </p:spPr>
      </p:pic>
    </p:spTree>
    <p:extLst>
      <p:ext uri="{BB962C8B-B14F-4D97-AF65-F5344CB8AC3E}">
        <p14:creationId xmlns:p14="http://schemas.microsoft.com/office/powerpoint/2010/main" val="9775269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6289F1-3C5B-4BBB-ABFD-881D4AD3BD20}"/>
              </a:ext>
            </a:extLst>
          </p:cNvPr>
          <p:cNvPicPr>
            <a:picLocks noChangeAspect="1"/>
          </p:cNvPicPr>
          <p:nvPr/>
        </p:nvPicPr>
        <p:blipFill>
          <a:blip r:embed="rId2"/>
          <a:stretch>
            <a:fillRect/>
          </a:stretch>
        </p:blipFill>
        <p:spPr>
          <a:xfrm>
            <a:off x="4815840" y="216725"/>
            <a:ext cx="2560320" cy="3618827"/>
          </a:xfrm>
          <a:prstGeom prst="rect">
            <a:avLst/>
          </a:prstGeom>
        </p:spPr>
      </p:pic>
      <p:pic>
        <p:nvPicPr>
          <p:cNvPr id="4" name="Picture 3">
            <a:extLst>
              <a:ext uri="{FF2B5EF4-FFF2-40B4-BE49-F238E27FC236}">
                <a16:creationId xmlns:a16="http://schemas.microsoft.com/office/drawing/2014/main" id="{B70923EA-0DFD-4E5C-8D11-F9CCBE729445}"/>
              </a:ext>
            </a:extLst>
          </p:cNvPr>
          <p:cNvPicPr>
            <a:picLocks noChangeAspect="1"/>
          </p:cNvPicPr>
          <p:nvPr/>
        </p:nvPicPr>
        <p:blipFill>
          <a:blip r:embed="rId3"/>
          <a:stretch>
            <a:fillRect/>
          </a:stretch>
        </p:blipFill>
        <p:spPr>
          <a:xfrm>
            <a:off x="9159732" y="242121"/>
            <a:ext cx="2560320" cy="3606084"/>
          </a:xfrm>
          <a:prstGeom prst="rect">
            <a:avLst/>
          </a:prstGeom>
        </p:spPr>
      </p:pic>
      <p:pic>
        <p:nvPicPr>
          <p:cNvPr id="3" name="Picture 2">
            <a:extLst>
              <a:ext uri="{FF2B5EF4-FFF2-40B4-BE49-F238E27FC236}">
                <a16:creationId xmlns:a16="http://schemas.microsoft.com/office/drawing/2014/main" id="{00C4CD16-DF95-41F4-8775-B64628E67FF6}"/>
              </a:ext>
            </a:extLst>
          </p:cNvPr>
          <p:cNvPicPr>
            <a:picLocks noChangeAspect="1"/>
          </p:cNvPicPr>
          <p:nvPr/>
        </p:nvPicPr>
        <p:blipFill>
          <a:blip r:embed="rId4"/>
          <a:stretch>
            <a:fillRect/>
          </a:stretch>
        </p:blipFill>
        <p:spPr>
          <a:xfrm>
            <a:off x="471948" y="242121"/>
            <a:ext cx="2560320" cy="3593431"/>
          </a:xfrm>
          <a:prstGeom prst="rect">
            <a:avLst/>
          </a:prstGeom>
        </p:spPr>
      </p:pic>
      <p:sp>
        <p:nvSpPr>
          <p:cNvPr id="7" name="TextBox 6">
            <a:extLst>
              <a:ext uri="{FF2B5EF4-FFF2-40B4-BE49-F238E27FC236}">
                <a16:creationId xmlns:a16="http://schemas.microsoft.com/office/drawing/2014/main" id="{5FCD8DC3-9F7B-527D-8CBF-54049E725767}"/>
              </a:ext>
            </a:extLst>
          </p:cNvPr>
          <p:cNvSpPr txBox="1"/>
          <p:nvPr/>
        </p:nvSpPr>
        <p:spPr>
          <a:xfrm>
            <a:off x="471948" y="4070555"/>
            <a:ext cx="11248104" cy="2123658"/>
          </a:xfrm>
          <a:prstGeom prst="rect">
            <a:avLst/>
          </a:prstGeom>
          <a:solidFill>
            <a:srgbClr val="FFFF00"/>
          </a:solidFill>
        </p:spPr>
        <p:txBody>
          <a:bodyPr wrap="square" rtlCol="0">
            <a:spAutoFit/>
          </a:bodyPr>
          <a:lstStyle/>
          <a:p>
            <a:r>
              <a:rPr lang="en-GB" sz="4400">
                <a:latin typeface="Aeral "/>
              </a:rPr>
              <a:t>Separate Biology, Chemistry and Physics</a:t>
            </a:r>
          </a:p>
          <a:p>
            <a:r>
              <a:rPr lang="en-GB" sz="4400">
                <a:latin typeface="Aeral "/>
              </a:rPr>
              <a:t>GCSE in each subject. </a:t>
            </a:r>
          </a:p>
          <a:p>
            <a:r>
              <a:rPr lang="en-GB" sz="4400">
                <a:latin typeface="Aeral "/>
              </a:rPr>
              <a:t>2 exams of 1 hour 45 minutes in each subject. </a:t>
            </a:r>
          </a:p>
        </p:txBody>
      </p:sp>
    </p:spTree>
    <p:extLst>
      <p:ext uri="{BB962C8B-B14F-4D97-AF65-F5344CB8AC3E}">
        <p14:creationId xmlns:p14="http://schemas.microsoft.com/office/powerpoint/2010/main" val="18895116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C4CD16-DF95-41F4-8775-B64628E67FF6}"/>
              </a:ext>
            </a:extLst>
          </p:cNvPr>
          <p:cNvPicPr>
            <a:picLocks noChangeAspect="1"/>
          </p:cNvPicPr>
          <p:nvPr/>
        </p:nvPicPr>
        <p:blipFill>
          <a:blip r:embed="rId2"/>
          <a:stretch>
            <a:fillRect/>
          </a:stretch>
        </p:blipFill>
        <p:spPr>
          <a:xfrm>
            <a:off x="322043" y="164203"/>
            <a:ext cx="4594086" cy="6447839"/>
          </a:xfrm>
          <a:prstGeom prst="rect">
            <a:avLst/>
          </a:prstGeom>
        </p:spPr>
      </p:pic>
      <p:pic>
        <p:nvPicPr>
          <p:cNvPr id="6" name="Picture 5">
            <a:extLst>
              <a:ext uri="{FF2B5EF4-FFF2-40B4-BE49-F238E27FC236}">
                <a16:creationId xmlns:a16="http://schemas.microsoft.com/office/drawing/2014/main" id="{98701180-7ECF-3A04-4E6B-8CA6EB0B27AE}"/>
              </a:ext>
            </a:extLst>
          </p:cNvPr>
          <p:cNvPicPr>
            <a:picLocks noChangeAspect="1"/>
          </p:cNvPicPr>
          <p:nvPr/>
        </p:nvPicPr>
        <p:blipFill>
          <a:blip r:embed="rId3"/>
          <a:stretch>
            <a:fillRect/>
          </a:stretch>
        </p:blipFill>
        <p:spPr>
          <a:xfrm>
            <a:off x="5688339" y="1394052"/>
            <a:ext cx="5274629" cy="3274419"/>
          </a:xfrm>
          <a:prstGeom prst="rect">
            <a:avLst/>
          </a:prstGeom>
        </p:spPr>
      </p:pic>
    </p:spTree>
    <p:extLst>
      <p:ext uri="{BB962C8B-B14F-4D97-AF65-F5344CB8AC3E}">
        <p14:creationId xmlns:p14="http://schemas.microsoft.com/office/powerpoint/2010/main" val="34835120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6289F1-3C5B-4BBB-ABFD-881D4AD3BD20}"/>
              </a:ext>
            </a:extLst>
          </p:cNvPr>
          <p:cNvPicPr>
            <a:picLocks noChangeAspect="1"/>
          </p:cNvPicPr>
          <p:nvPr/>
        </p:nvPicPr>
        <p:blipFill>
          <a:blip r:embed="rId2"/>
          <a:stretch>
            <a:fillRect/>
          </a:stretch>
        </p:blipFill>
        <p:spPr>
          <a:xfrm>
            <a:off x="268322" y="166839"/>
            <a:ext cx="4615957" cy="6524321"/>
          </a:xfrm>
          <a:prstGeom prst="rect">
            <a:avLst/>
          </a:prstGeom>
        </p:spPr>
      </p:pic>
      <p:pic>
        <p:nvPicPr>
          <p:cNvPr id="6" name="Picture 5">
            <a:extLst>
              <a:ext uri="{FF2B5EF4-FFF2-40B4-BE49-F238E27FC236}">
                <a16:creationId xmlns:a16="http://schemas.microsoft.com/office/drawing/2014/main" id="{30CB6A72-3A4D-1528-C847-308544B7749C}"/>
              </a:ext>
            </a:extLst>
          </p:cNvPr>
          <p:cNvPicPr>
            <a:picLocks noChangeAspect="1"/>
          </p:cNvPicPr>
          <p:nvPr/>
        </p:nvPicPr>
        <p:blipFill>
          <a:blip r:embed="rId3"/>
          <a:stretch>
            <a:fillRect/>
          </a:stretch>
        </p:blipFill>
        <p:spPr>
          <a:xfrm>
            <a:off x="5447864" y="1368338"/>
            <a:ext cx="5606387" cy="3764100"/>
          </a:xfrm>
          <a:prstGeom prst="rect">
            <a:avLst/>
          </a:prstGeom>
        </p:spPr>
      </p:pic>
    </p:spTree>
    <p:extLst>
      <p:ext uri="{BB962C8B-B14F-4D97-AF65-F5344CB8AC3E}">
        <p14:creationId xmlns:p14="http://schemas.microsoft.com/office/powerpoint/2010/main" val="31779565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0923EA-0DFD-4E5C-8D11-F9CCBE729445}"/>
              </a:ext>
            </a:extLst>
          </p:cNvPr>
          <p:cNvPicPr>
            <a:picLocks noChangeAspect="1"/>
          </p:cNvPicPr>
          <p:nvPr/>
        </p:nvPicPr>
        <p:blipFill>
          <a:blip r:embed="rId2"/>
          <a:stretch>
            <a:fillRect/>
          </a:stretch>
        </p:blipFill>
        <p:spPr>
          <a:xfrm>
            <a:off x="234267" y="82955"/>
            <a:ext cx="4760519" cy="6704955"/>
          </a:xfrm>
          <a:prstGeom prst="rect">
            <a:avLst/>
          </a:prstGeom>
        </p:spPr>
      </p:pic>
      <p:pic>
        <p:nvPicPr>
          <p:cNvPr id="6" name="Picture 5">
            <a:extLst>
              <a:ext uri="{FF2B5EF4-FFF2-40B4-BE49-F238E27FC236}">
                <a16:creationId xmlns:a16="http://schemas.microsoft.com/office/drawing/2014/main" id="{2822779F-8465-339F-EE00-F78027A76DCD}"/>
              </a:ext>
            </a:extLst>
          </p:cNvPr>
          <p:cNvPicPr>
            <a:picLocks noChangeAspect="1"/>
          </p:cNvPicPr>
          <p:nvPr/>
        </p:nvPicPr>
        <p:blipFill>
          <a:blip r:embed="rId3"/>
          <a:stretch>
            <a:fillRect/>
          </a:stretch>
        </p:blipFill>
        <p:spPr>
          <a:xfrm>
            <a:off x="5152105" y="1248878"/>
            <a:ext cx="5227128" cy="3957921"/>
          </a:xfrm>
          <a:prstGeom prst="rect">
            <a:avLst/>
          </a:prstGeom>
        </p:spPr>
      </p:pic>
    </p:spTree>
    <p:extLst>
      <p:ext uri="{BB962C8B-B14F-4D97-AF65-F5344CB8AC3E}">
        <p14:creationId xmlns:p14="http://schemas.microsoft.com/office/powerpoint/2010/main" val="12593089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C8903A-2C30-43A7-AD9E-3C2A82C27817}"/>
              </a:ext>
            </a:extLst>
          </p:cNvPr>
          <p:cNvPicPr>
            <a:picLocks noChangeAspect="1"/>
          </p:cNvPicPr>
          <p:nvPr/>
        </p:nvPicPr>
        <p:blipFill>
          <a:blip r:embed="rId2"/>
          <a:stretch>
            <a:fillRect/>
          </a:stretch>
        </p:blipFill>
        <p:spPr>
          <a:xfrm>
            <a:off x="5796367" y="54400"/>
            <a:ext cx="3847042" cy="6749199"/>
          </a:xfrm>
          <a:prstGeom prst="rect">
            <a:avLst/>
          </a:prstGeom>
        </p:spPr>
      </p:pic>
      <p:pic>
        <p:nvPicPr>
          <p:cNvPr id="5" name="Picture 4">
            <a:extLst>
              <a:ext uri="{FF2B5EF4-FFF2-40B4-BE49-F238E27FC236}">
                <a16:creationId xmlns:a16="http://schemas.microsoft.com/office/drawing/2014/main" id="{880FA7CD-3BBE-4B4C-90B8-2388385D3952}"/>
              </a:ext>
            </a:extLst>
          </p:cNvPr>
          <p:cNvPicPr>
            <a:picLocks noChangeAspect="1"/>
          </p:cNvPicPr>
          <p:nvPr/>
        </p:nvPicPr>
        <p:blipFill>
          <a:blip r:embed="rId3"/>
          <a:stretch>
            <a:fillRect/>
          </a:stretch>
        </p:blipFill>
        <p:spPr>
          <a:xfrm>
            <a:off x="265593" y="863788"/>
            <a:ext cx="5964366" cy="655046"/>
          </a:xfrm>
          <a:prstGeom prst="rect">
            <a:avLst/>
          </a:prstGeom>
        </p:spPr>
      </p:pic>
    </p:spTree>
    <p:extLst>
      <p:ext uri="{BB962C8B-B14F-4D97-AF65-F5344CB8AC3E}">
        <p14:creationId xmlns:p14="http://schemas.microsoft.com/office/powerpoint/2010/main" val="13978914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171E43-8762-EBF8-790D-EE9A1FE083BB}"/>
              </a:ext>
            </a:extLst>
          </p:cNvPr>
          <p:cNvPicPr>
            <a:picLocks noChangeAspect="1"/>
          </p:cNvPicPr>
          <p:nvPr/>
        </p:nvPicPr>
        <p:blipFill>
          <a:blip r:embed="rId2"/>
          <a:stretch>
            <a:fillRect/>
          </a:stretch>
        </p:blipFill>
        <p:spPr>
          <a:xfrm>
            <a:off x="223128" y="0"/>
            <a:ext cx="5872872" cy="6858000"/>
          </a:xfrm>
          <a:prstGeom prst="rect">
            <a:avLst/>
          </a:prstGeom>
        </p:spPr>
      </p:pic>
      <p:sp>
        <p:nvSpPr>
          <p:cNvPr id="6" name="TextBox 5">
            <a:extLst>
              <a:ext uri="{FF2B5EF4-FFF2-40B4-BE49-F238E27FC236}">
                <a16:creationId xmlns:a16="http://schemas.microsoft.com/office/drawing/2014/main" id="{F9A96717-E7D4-97EB-215D-321C724DC127}"/>
              </a:ext>
            </a:extLst>
          </p:cNvPr>
          <p:cNvSpPr txBox="1"/>
          <p:nvPr/>
        </p:nvSpPr>
        <p:spPr>
          <a:xfrm>
            <a:off x="5299587" y="835742"/>
            <a:ext cx="5872872" cy="2308324"/>
          </a:xfrm>
          <a:prstGeom prst="rect">
            <a:avLst/>
          </a:prstGeom>
          <a:solidFill>
            <a:srgbClr val="FFFF00"/>
          </a:solidFill>
        </p:spPr>
        <p:txBody>
          <a:bodyPr wrap="square" rtlCol="0">
            <a:spAutoFit/>
          </a:bodyPr>
          <a:lstStyle/>
          <a:p>
            <a:r>
              <a:rPr lang="en-GB" sz="4800">
                <a:latin typeface="Aeral "/>
              </a:rPr>
              <a:t>Foundation tier </a:t>
            </a:r>
          </a:p>
          <a:p>
            <a:r>
              <a:rPr lang="en-GB" sz="4800">
                <a:latin typeface="Aeral "/>
              </a:rPr>
              <a:t>Grade 5-1</a:t>
            </a:r>
          </a:p>
          <a:p>
            <a:r>
              <a:rPr lang="en-GB" sz="2400">
                <a:latin typeface="Aeral "/>
              </a:rPr>
              <a:t>Questions tend to be more scaffolded especially at the start of the exam paper. </a:t>
            </a:r>
          </a:p>
        </p:txBody>
      </p:sp>
    </p:spTree>
    <p:extLst>
      <p:ext uri="{BB962C8B-B14F-4D97-AF65-F5344CB8AC3E}">
        <p14:creationId xmlns:p14="http://schemas.microsoft.com/office/powerpoint/2010/main" val="6481911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72BF7D-4C74-B638-E632-A4FC0AC1CED7}"/>
              </a:ext>
            </a:extLst>
          </p:cNvPr>
          <p:cNvPicPr>
            <a:picLocks noChangeAspect="1"/>
          </p:cNvPicPr>
          <p:nvPr/>
        </p:nvPicPr>
        <p:blipFill>
          <a:blip r:embed="rId2"/>
          <a:stretch>
            <a:fillRect/>
          </a:stretch>
        </p:blipFill>
        <p:spPr>
          <a:xfrm>
            <a:off x="596729" y="3794090"/>
            <a:ext cx="8036527" cy="2889538"/>
          </a:xfrm>
          <a:prstGeom prst="rect">
            <a:avLst/>
          </a:prstGeom>
        </p:spPr>
      </p:pic>
      <p:pic>
        <p:nvPicPr>
          <p:cNvPr id="3" name="Picture 2">
            <a:extLst>
              <a:ext uri="{FF2B5EF4-FFF2-40B4-BE49-F238E27FC236}">
                <a16:creationId xmlns:a16="http://schemas.microsoft.com/office/drawing/2014/main" id="{B024714C-B37D-B8F2-31C1-7E007FF7957C}"/>
              </a:ext>
            </a:extLst>
          </p:cNvPr>
          <p:cNvPicPr>
            <a:picLocks noChangeAspect="1"/>
          </p:cNvPicPr>
          <p:nvPr/>
        </p:nvPicPr>
        <p:blipFill>
          <a:blip r:embed="rId3"/>
          <a:stretch>
            <a:fillRect/>
          </a:stretch>
        </p:blipFill>
        <p:spPr>
          <a:xfrm>
            <a:off x="5185168" y="0"/>
            <a:ext cx="7006832" cy="3630712"/>
          </a:xfrm>
          <a:prstGeom prst="rect">
            <a:avLst/>
          </a:prstGeom>
        </p:spPr>
      </p:pic>
      <p:sp>
        <p:nvSpPr>
          <p:cNvPr id="4" name="TextBox 3">
            <a:extLst>
              <a:ext uri="{FF2B5EF4-FFF2-40B4-BE49-F238E27FC236}">
                <a16:creationId xmlns:a16="http://schemas.microsoft.com/office/drawing/2014/main" id="{CF038D9B-DB1E-FE4E-01B2-95D7335E87D7}"/>
              </a:ext>
            </a:extLst>
          </p:cNvPr>
          <p:cNvSpPr txBox="1"/>
          <p:nvPr/>
        </p:nvSpPr>
        <p:spPr>
          <a:xfrm>
            <a:off x="324464" y="535808"/>
            <a:ext cx="4732736" cy="2308324"/>
          </a:xfrm>
          <a:prstGeom prst="rect">
            <a:avLst/>
          </a:prstGeom>
          <a:solidFill>
            <a:srgbClr val="FFFF00"/>
          </a:solidFill>
        </p:spPr>
        <p:txBody>
          <a:bodyPr wrap="square" rtlCol="0">
            <a:spAutoFit/>
          </a:bodyPr>
          <a:lstStyle/>
          <a:p>
            <a:r>
              <a:rPr lang="en-GB" sz="4800">
                <a:latin typeface="Aeral "/>
              </a:rPr>
              <a:t>Higher tier </a:t>
            </a:r>
          </a:p>
          <a:p>
            <a:r>
              <a:rPr lang="en-GB" sz="4800">
                <a:latin typeface="Aeral "/>
              </a:rPr>
              <a:t>Grade 9-4</a:t>
            </a:r>
          </a:p>
          <a:p>
            <a:r>
              <a:rPr lang="en-GB" sz="2400">
                <a:latin typeface="Aeral "/>
              </a:rPr>
              <a:t>Questions require more free response. </a:t>
            </a:r>
          </a:p>
        </p:txBody>
      </p:sp>
    </p:spTree>
    <p:extLst>
      <p:ext uri="{BB962C8B-B14F-4D97-AF65-F5344CB8AC3E}">
        <p14:creationId xmlns:p14="http://schemas.microsoft.com/office/powerpoint/2010/main" val="27234160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249F63-831B-14BD-C447-342766AB4666}"/>
              </a:ext>
            </a:extLst>
          </p:cNvPr>
          <p:cNvPicPr>
            <a:picLocks noChangeAspect="1"/>
          </p:cNvPicPr>
          <p:nvPr/>
        </p:nvPicPr>
        <p:blipFill>
          <a:blip r:embed="rId2"/>
          <a:stretch>
            <a:fillRect/>
          </a:stretch>
        </p:blipFill>
        <p:spPr>
          <a:xfrm>
            <a:off x="4046988" y="0"/>
            <a:ext cx="8145012" cy="6811326"/>
          </a:xfrm>
          <a:prstGeom prst="rect">
            <a:avLst/>
          </a:prstGeom>
        </p:spPr>
      </p:pic>
      <p:pic>
        <p:nvPicPr>
          <p:cNvPr id="5" name="Picture 4">
            <a:extLst>
              <a:ext uri="{FF2B5EF4-FFF2-40B4-BE49-F238E27FC236}">
                <a16:creationId xmlns:a16="http://schemas.microsoft.com/office/drawing/2014/main" id="{30ECF87F-AB8F-3911-B712-366763F67910}"/>
              </a:ext>
            </a:extLst>
          </p:cNvPr>
          <p:cNvPicPr>
            <a:picLocks noChangeAspect="1"/>
          </p:cNvPicPr>
          <p:nvPr/>
        </p:nvPicPr>
        <p:blipFill rotWithShape="1">
          <a:blip r:embed="rId3"/>
          <a:srcRect r="2140"/>
          <a:stretch/>
        </p:blipFill>
        <p:spPr>
          <a:xfrm>
            <a:off x="0" y="-46674"/>
            <a:ext cx="4250459" cy="5470346"/>
          </a:xfrm>
          <a:prstGeom prst="rect">
            <a:avLst/>
          </a:prstGeom>
        </p:spPr>
      </p:pic>
      <p:pic>
        <p:nvPicPr>
          <p:cNvPr id="7" name="Picture 6">
            <a:extLst>
              <a:ext uri="{FF2B5EF4-FFF2-40B4-BE49-F238E27FC236}">
                <a16:creationId xmlns:a16="http://schemas.microsoft.com/office/drawing/2014/main" id="{41FC0613-7FC1-0E03-1F92-0EA327107819}"/>
              </a:ext>
            </a:extLst>
          </p:cNvPr>
          <p:cNvPicPr>
            <a:picLocks noChangeAspect="1"/>
          </p:cNvPicPr>
          <p:nvPr/>
        </p:nvPicPr>
        <p:blipFill>
          <a:blip r:embed="rId4"/>
          <a:stretch>
            <a:fillRect/>
          </a:stretch>
        </p:blipFill>
        <p:spPr>
          <a:xfrm>
            <a:off x="0" y="5423672"/>
            <a:ext cx="4250459" cy="1375364"/>
          </a:xfrm>
          <a:prstGeom prst="rect">
            <a:avLst/>
          </a:prstGeom>
        </p:spPr>
      </p:pic>
    </p:spTree>
    <p:extLst>
      <p:ext uri="{BB962C8B-B14F-4D97-AF65-F5344CB8AC3E}">
        <p14:creationId xmlns:p14="http://schemas.microsoft.com/office/powerpoint/2010/main" val="30403381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8FB6C2-226D-7BD6-88FA-1DE2B9B58590}"/>
              </a:ext>
            </a:extLst>
          </p:cNvPr>
          <p:cNvPicPr>
            <a:picLocks noChangeAspect="1"/>
          </p:cNvPicPr>
          <p:nvPr/>
        </p:nvPicPr>
        <p:blipFill>
          <a:blip r:embed="rId2"/>
          <a:stretch>
            <a:fillRect/>
          </a:stretch>
        </p:blipFill>
        <p:spPr>
          <a:xfrm>
            <a:off x="249836" y="0"/>
            <a:ext cx="5846164" cy="6858000"/>
          </a:xfrm>
          <a:prstGeom prst="rect">
            <a:avLst/>
          </a:prstGeom>
        </p:spPr>
      </p:pic>
      <p:pic>
        <p:nvPicPr>
          <p:cNvPr id="5" name="Picture 4">
            <a:extLst>
              <a:ext uri="{FF2B5EF4-FFF2-40B4-BE49-F238E27FC236}">
                <a16:creationId xmlns:a16="http://schemas.microsoft.com/office/drawing/2014/main" id="{199C88FA-163A-3278-2750-FB3EE2C8154F}"/>
              </a:ext>
            </a:extLst>
          </p:cNvPr>
          <p:cNvPicPr>
            <a:picLocks noChangeAspect="1"/>
          </p:cNvPicPr>
          <p:nvPr/>
        </p:nvPicPr>
        <p:blipFill>
          <a:blip r:embed="rId3"/>
          <a:stretch>
            <a:fillRect/>
          </a:stretch>
        </p:blipFill>
        <p:spPr>
          <a:xfrm>
            <a:off x="5909067" y="111564"/>
            <a:ext cx="6115904" cy="6182588"/>
          </a:xfrm>
          <a:prstGeom prst="rect">
            <a:avLst/>
          </a:prstGeom>
        </p:spPr>
      </p:pic>
    </p:spTree>
    <p:extLst>
      <p:ext uri="{BB962C8B-B14F-4D97-AF65-F5344CB8AC3E}">
        <p14:creationId xmlns:p14="http://schemas.microsoft.com/office/powerpoint/2010/main" val="33663844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9F7DD-BD83-C8B4-F2E5-10ACBEC2D8F7}"/>
              </a:ext>
            </a:extLst>
          </p:cNvPr>
          <p:cNvSpPr>
            <a:spLocks noGrp="1"/>
          </p:cNvSpPr>
          <p:nvPr>
            <p:ph type="title"/>
          </p:nvPr>
        </p:nvSpPr>
        <p:spPr/>
        <p:txBody>
          <a:bodyPr>
            <a:noAutofit/>
          </a:bodyPr>
          <a:lstStyle/>
          <a:p>
            <a:r>
              <a:rPr lang="en-GB" sz="3600"/>
              <a:t>Where can I find what my child is learning?</a:t>
            </a:r>
            <a:br>
              <a:rPr lang="en-GB" sz="3600"/>
            </a:br>
            <a:r>
              <a:rPr lang="en-GB" sz="3600"/>
              <a:t>Curriculum Newsletters</a:t>
            </a:r>
          </a:p>
        </p:txBody>
      </p:sp>
      <p:sp>
        <p:nvSpPr>
          <p:cNvPr id="3" name="Content Placeholder 2">
            <a:extLst>
              <a:ext uri="{FF2B5EF4-FFF2-40B4-BE49-F238E27FC236}">
                <a16:creationId xmlns:a16="http://schemas.microsoft.com/office/drawing/2014/main" id="{59348E2F-2246-855A-E8A8-95FF5E3BA8C2}"/>
              </a:ext>
            </a:extLst>
          </p:cNvPr>
          <p:cNvSpPr>
            <a:spLocks noGrp="1"/>
          </p:cNvSpPr>
          <p:nvPr>
            <p:ph idx="1"/>
          </p:nvPr>
        </p:nvSpPr>
        <p:spPr>
          <a:xfrm>
            <a:off x="838200" y="1825625"/>
            <a:ext cx="4043766" cy="4895850"/>
          </a:xfrm>
        </p:spPr>
        <p:txBody>
          <a:bodyPr>
            <a:normAutofit lnSpcReduction="10000"/>
          </a:bodyPr>
          <a:lstStyle/>
          <a:p>
            <a:r>
              <a:rPr lang="en-GB"/>
              <a:t>Sent home termly Y7-11</a:t>
            </a:r>
          </a:p>
          <a:p>
            <a:r>
              <a:rPr lang="en-GB"/>
              <a:t>Includes a summary of what is being studied in school for each subject in that year group</a:t>
            </a:r>
          </a:p>
          <a:p>
            <a:r>
              <a:rPr lang="en-GB"/>
              <a:t>Also includes tips for supporting learning outside the classroom</a:t>
            </a:r>
          </a:p>
        </p:txBody>
      </p:sp>
      <p:pic>
        <p:nvPicPr>
          <p:cNvPr id="7" name="Picture 6">
            <a:extLst>
              <a:ext uri="{FF2B5EF4-FFF2-40B4-BE49-F238E27FC236}">
                <a16:creationId xmlns:a16="http://schemas.microsoft.com/office/drawing/2014/main" id="{6BF307C2-073F-ACAB-8B93-7CAB5DD3575B}"/>
              </a:ext>
            </a:extLst>
          </p:cNvPr>
          <p:cNvPicPr>
            <a:picLocks noChangeAspect="1"/>
          </p:cNvPicPr>
          <p:nvPr/>
        </p:nvPicPr>
        <p:blipFill>
          <a:blip r:embed="rId2"/>
          <a:stretch>
            <a:fillRect/>
          </a:stretch>
        </p:blipFill>
        <p:spPr>
          <a:xfrm>
            <a:off x="5232085" y="1825626"/>
            <a:ext cx="6121715" cy="4895850"/>
          </a:xfrm>
          <a:prstGeom prst="rect">
            <a:avLst/>
          </a:prstGeom>
        </p:spPr>
      </p:pic>
    </p:spTree>
    <p:extLst>
      <p:ext uri="{BB962C8B-B14F-4D97-AF65-F5344CB8AC3E}">
        <p14:creationId xmlns:p14="http://schemas.microsoft.com/office/powerpoint/2010/main" val="14036656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0FFE58-E3E4-8512-F1E2-04BB23B1B6B3}"/>
              </a:ext>
            </a:extLst>
          </p:cNvPr>
          <p:cNvSpPr txBox="1"/>
          <p:nvPr/>
        </p:nvSpPr>
        <p:spPr>
          <a:xfrm>
            <a:off x="324464" y="268017"/>
            <a:ext cx="4732736" cy="2308324"/>
          </a:xfrm>
          <a:prstGeom prst="rect">
            <a:avLst/>
          </a:prstGeom>
          <a:solidFill>
            <a:srgbClr val="FFFF00"/>
          </a:solidFill>
        </p:spPr>
        <p:txBody>
          <a:bodyPr wrap="square" rtlCol="0">
            <a:spAutoFit/>
          </a:bodyPr>
          <a:lstStyle/>
          <a:p>
            <a:r>
              <a:rPr lang="en-GB" sz="4800">
                <a:latin typeface="Aeral "/>
              </a:rPr>
              <a:t>For each lesson of Science bring your calculator </a:t>
            </a:r>
            <a:endParaRPr lang="en-GB" sz="2400">
              <a:latin typeface="Aeral "/>
            </a:endParaRPr>
          </a:p>
        </p:txBody>
      </p:sp>
      <p:pic>
        <p:nvPicPr>
          <p:cNvPr id="4" name="Picture 3">
            <a:extLst>
              <a:ext uri="{FF2B5EF4-FFF2-40B4-BE49-F238E27FC236}">
                <a16:creationId xmlns:a16="http://schemas.microsoft.com/office/drawing/2014/main" id="{3B85D525-DEDE-A520-F871-34D19DB165CA}"/>
              </a:ext>
            </a:extLst>
          </p:cNvPr>
          <p:cNvPicPr>
            <a:picLocks noChangeAspect="1"/>
          </p:cNvPicPr>
          <p:nvPr/>
        </p:nvPicPr>
        <p:blipFill>
          <a:blip r:embed="rId2"/>
          <a:stretch>
            <a:fillRect/>
          </a:stretch>
        </p:blipFill>
        <p:spPr>
          <a:xfrm>
            <a:off x="6942062" y="0"/>
            <a:ext cx="4010585" cy="6649378"/>
          </a:xfrm>
          <a:prstGeom prst="rect">
            <a:avLst/>
          </a:prstGeom>
        </p:spPr>
      </p:pic>
      <p:sp>
        <p:nvSpPr>
          <p:cNvPr id="5" name="TextBox 4">
            <a:extLst>
              <a:ext uri="{FF2B5EF4-FFF2-40B4-BE49-F238E27FC236}">
                <a16:creationId xmlns:a16="http://schemas.microsoft.com/office/drawing/2014/main" id="{6EDAA7F9-66FF-0C65-16F1-9689C6AE378C}"/>
              </a:ext>
            </a:extLst>
          </p:cNvPr>
          <p:cNvSpPr txBox="1"/>
          <p:nvPr/>
        </p:nvSpPr>
        <p:spPr>
          <a:xfrm>
            <a:off x="324463" y="3023113"/>
            <a:ext cx="4925475" cy="1077218"/>
          </a:xfrm>
          <a:prstGeom prst="rect">
            <a:avLst/>
          </a:prstGeom>
          <a:solidFill>
            <a:srgbClr val="92D050"/>
          </a:solidFill>
        </p:spPr>
        <p:txBody>
          <a:bodyPr wrap="square" rtlCol="0">
            <a:spAutoFit/>
          </a:bodyPr>
          <a:lstStyle/>
          <a:p>
            <a:r>
              <a:rPr lang="en-GB" sz="3200">
                <a:latin typeface="Aeral "/>
              </a:rPr>
              <a:t>Biology 10% of marks from mathematical content</a:t>
            </a:r>
            <a:endParaRPr lang="en-GB" sz="1400">
              <a:latin typeface="Aeral "/>
            </a:endParaRPr>
          </a:p>
        </p:txBody>
      </p:sp>
      <p:sp>
        <p:nvSpPr>
          <p:cNvPr id="6" name="TextBox 5">
            <a:extLst>
              <a:ext uri="{FF2B5EF4-FFF2-40B4-BE49-F238E27FC236}">
                <a16:creationId xmlns:a16="http://schemas.microsoft.com/office/drawing/2014/main" id="{1C1DCC8A-0EDF-CBD2-F855-82B56290AE08}"/>
              </a:ext>
            </a:extLst>
          </p:cNvPr>
          <p:cNvSpPr txBox="1"/>
          <p:nvPr/>
        </p:nvSpPr>
        <p:spPr>
          <a:xfrm>
            <a:off x="324463" y="4281659"/>
            <a:ext cx="4925475" cy="1077218"/>
          </a:xfrm>
          <a:prstGeom prst="rect">
            <a:avLst/>
          </a:prstGeom>
          <a:solidFill>
            <a:srgbClr val="FFC000"/>
          </a:solidFill>
        </p:spPr>
        <p:txBody>
          <a:bodyPr wrap="square" rtlCol="0">
            <a:spAutoFit/>
          </a:bodyPr>
          <a:lstStyle/>
          <a:p>
            <a:r>
              <a:rPr lang="en-GB" sz="3200">
                <a:latin typeface="Aeral "/>
              </a:rPr>
              <a:t>Chemistry 20% of marks from mathematical content</a:t>
            </a:r>
            <a:endParaRPr lang="en-GB" sz="1400">
              <a:latin typeface="Aeral "/>
            </a:endParaRPr>
          </a:p>
        </p:txBody>
      </p:sp>
      <p:sp>
        <p:nvSpPr>
          <p:cNvPr id="7" name="TextBox 6">
            <a:extLst>
              <a:ext uri="{FF2B5EF4-FFF2-40B4-BE49-F238E27FC236}">
                <a16:creationId xmlns:a16="http://schemas.microsoft.com/office/drawing/2014/main" id="{C92DA874-D18C-66DD-D9DF-728E39358842}"/>
              </a:ext>
            </a:extLst>
          </p:cNvPr>
          <p:cNvSpPr txBox="1"/>
          <p:nvPr/>
        </p:nvSpPr>
        <p:spPr>
          <a:xfrm>
            <a:off x="324464" y="5540205"/>
            <a:ext cx="4925475" cy="1077218"/>
          </a:xfrm>
          <a:prstGeom prst="rect">
            <a:avLst/>
          </a:prstGeom>
          <a:solidFill>
            <a:srgbClr val="00B0F0"/>
          </a:solidFill>
        </p:spPr>
        <p:txBody>
          <a:bodyPr wrap="square" rtlCol="0">
            <a:spAutoFit/>
          </a:bodyPr>
          <a:lstStyle/>
          <a:p>
            <a:r>
              <a:rPr lang="en-GB" sz="3200">
                <a:latin typeface="Aeral "/>
              </a:rPr>
              <a:t>Physics 30% of marks from mathematical content</a:t>
            </a:r>
            <a:endParaRPr lang="en-GB" sz="1400">
              <a:latin typeface="Aeral "/>
            </a:endParaRPr>
          </a:p>
        </p:txBody>
      </p:sp>
    </p:spTree>
    <p:extLst>
      <p:ext uri="{BB962C8B-B14F-4D97-AF65-F5344CB8AC3E}">
        <p14:creationId xmlns:p14="http://schemas.microsoft.com/office/powerpoint/2010/main" val="23618686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A86940-177E-4881-8024-BC7F95B07B1D}"/>
              </a:ext>
            </a:extLst>
          </p:cNvPr>
          <p:cNvPicPr>
            <a:picLocks noChangeAspect="1"/>
          </p:cNvPicPr>
          <p:nvPr/>
        </p:nvPicPr>
        <p:blipFill>
          <a:blip r:embed="rId2"/>
          <a:stretch>
            <a:fillRect/>
          </a:stretch>
        </p:blipFill>
        <p:spPr>
          <a:xfrm>
            <a:off x="525900" y="1236073"/>
            <a:ext cx="11180841" cy="3773533"/>
          </a:xfrm>
          <a:prstGeom prst="rect">
            <a:avLst/>
          </a:prstGeom>
        </p:spPr>
      </p:pic>
    </p:spTree>
    <p:extLst>
      <p:ext uri="{BB962C8B-B14F-4D97-AF65-F5344CB8AC3E}">
        <p14:creationId xmlns:p14="http://schemas.microsoft.com/office/powerpoint/2010/main" val="6049506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1F5B46-3D61-4BAA-9F6C-CD381C359D29}"/>
              </a:ext>
            </a:extLst>
          </p:cNvPr>
          <p:cNvPicPr>
            <a:picLocks noChangeAspect="1"/>
          </p:cNvPicPr>
          <p:nvPr/>
        </p:nvPicPr>
        <p:blipFill>
          <a:blip r:embed="rId2"/>
          <a:stretch>
            <a:fillRect/>
          </a:stretch>
        </p:blipFill>
        <p:spPr>
          <a:xfrm>
            <a:off x="616939" y="68700"/>
            <a:ext cx="8997324" cy="6792978"/>
          </a:xfrm>
          <a:prstGeom prst="rect">
            <a:avLst/>
          </a:prstGeom>
        </p:spPr>
      </p:pic>
    </p:spTree>
    <p:extLst>
      <p:ext uri="{BB962C8B-B14F-4D97-AF65-F5344CB8AC3E}">
        <p14:creationId xmlns:p14="http://schemas.microsoft.com/office/powerpoint/2010/main" val="35784307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C5CD46-20CF-4AFE-A845-9E6938DDAA01}"/>
              </a:ext>
            </a:extLst>
          </p:cNvPr>
          <p:cNvPicPr>
            <a:picLocks noChangeAspect="1"/>
          </p:cNvPicPr>
          <p:nvPr/>
        </p:nvPicPr>
        <p:blipFill>
          <a:blip r:embed="rId2"/>
          <a:stretch>
            <a:fillRect/>
          </a:stretch>
        </p:blipFill>
        <p:spPr>
          <a:xfrm>
            <a:off x="0" y="569092"/>
            <a:ext cx="12192000" cy="5719816"/>
          </a:xfrm>
          <a:prstGeom prst="rect">
            <a:avLst/>
          </a:prstGeom>
        </p:spPr>
      </p:pic>
    </p:spTree>
    <p:extLst>
      <p:ext uri="{BB962C8B-B14F-4D97-AF65-F5344CB8AC3E}">
        <p14:creationId xmlns:p14="http://schemas.microsoft.com/office/powerpoint/2010/main" val="30108890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8D96F3-40BB-4D5A-85B5-EF0D42D57796}"/>
              </a:ext>
            </a:extLst>
          </p:cNvPr>
          <p:cNvPicPr>
            <a:picLocks noChangeAspect="1"/>
          </p:cNvPicPr>
          <p:nvPr/>
        </p:nvPicPr>
        <p:blipFill>
          <a:blip r:embed="rId2"/>
          <a:stretch>
            <a:fillRect/>
          </a:stretch>
        </p:blipFill>
        <p:spPr>
          <a:xfrm>
            <a:off x="716031" y="96078"/>
            <a:ext cx="4425811" cy="6507138"/>
          </a:xfrm>
          <a:prstGeom prst="rect">
            <a:avLst/>
          </a:prstGeom>
        </p:spPr>
      </p:pic>
      <p:pic>
        <p:nvPicPr>
          <p:cNvPr id="5" name="Picture 4">
            <a:extLst>
              <a:ext uri="{FF2B5EF4-FFF2-40B4-BE49-F238E27FC236}">
                <a16:creationId xmlns:a16="http://schemas.microsoft.com/office/drawing/2014/main" id="{E477981C-F79F-460E-A467-4CC56AB8AF2E}"/>
              </a:ext>
            </a:extLst>
          </p:cNvPr>
          <p:cNvPicPr>
            <a:picLocks noChangeAspect="1"/>
          </p:cNvPicPr>
          <p:nvPr/>
        </p:nvPicPr>
        <p:blipFill>
          <a:blip r:embed="rId3"/>
          <a:stretch>
            <a:fillRect/>
          </a:stretch>
        </p:blipFill>
        <p:spPr>
          <a:xfrm>
            <a:off x="6387548" y="223494"/>
            <a:ext cx="4425811" cy="6462897"/>
          </a:xfrm>
          <a:prstGeom prst="rect">
            <a:avLst/>
          </a:prstGeom>
        </p:spPr>
      </p:pic>
    </p:spTree>
    <p:extLst>
      <p:ext uri="{BB962C8B-B14F-4D97-AF65-F5344CB8AC3E}">
        <p14:creationId xmlns:p14="http://schemas.microsoft.com/office/powerpoint/2010/main" val="25645840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582526-DCAA-2A8F-B16C-41AF511B6057}"/>
              </a:ext>
            </a:extLst>
          </p:cNvPr>
          <p:cNvSpPr>
            <a:spLocks noGrp="1"/>
          </p:cNvSpPr>
          <p:nvPr>
            <p:ph type="ctrTitle"/>
          </p:nvPr>
        </p:nvSpPr>
        <p:spPr>
          <a:xfrm>
            <a:off x="1524000" y="2235200"/>
            <a:ext cx="9144000" cy="2387600"/>
          </a:xfrm>
        </p:spPr>
        <p:txBody>
          <a:bodyPr anchor="ctr">
            <a:normAutofit fontScale="90000"/>
          </a:bodyPr>
          <a:lstStyle/>
          <a:p>
            <a:r>
              <a:rPr lang="en-US"/>
              <a:t>RS Curriculum</a:t>
            </a:r>
            <a:br>
              <a:rPr lang="en-US"/>
            </a:br>
            <a:r>
              <a:rPr lang="en-US" err="1"/>
              <a:t>Mrs</a:t>
            </a:r>
            <a:r>
              <a:rPr lang="en-US"/>
              <a:t> C. Ahmed-Swift</a:t>
            </a:r>
            <a:br>
              <a:rPr lang="en-US"/>
            </a:br>
            <a:r>
              <a:rPr lang="en-US" sz="4400"/>
              <a:t>Head of Subject - RS</a:t>
            </a:r>
            <a:endParaRPr lang="en-US"/>
          </a:p>
        </p:txBody>
      </p:sp>
      <p:pic>
        <p:nvPicPr>
          <p:cNvPr id="2" name="Picture 2" descr="Crompton House C of E – Crompton House Trust">
            <a:extLst>
              <a:ext uri="{FF2B5EF4-FFF2-40B4-BE49-F238E27FC236}">
                <a16:creationId xmlns:a16="http://schemas.microsoft.com/office/drawing/2014/main" id="{BD786338-B50C-BBEB-2D7A-98105F6889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2950" y="0"/>
            <a:ext cx="2559050" cy="78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6775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71BF83-12A7-40CB-2C8C-D45BE1DA9E2A}"/>
              </a:ext>
            </a:extLst>
          </p:cNvPr>
          <p:cNvSpPr>
            <a:spLocks noGrp="1"/>
          </p:cNvSpPr>
          <p:nvPr>
            <p:ph type="ctrTitle"/>
          </p:nvPr>
        </p:nvSpPr>
        <p:spPr>
          <a:xfrm>
            <a:off x="1524000" y="2235200"/>
            <a:ext cx="9144000" cy="2387600"/>
          </a:xfrm>
        </p:spPr>
        <p:txBody>
          <a:bodyPr/>
          <a:lstStyle/>
          <a:p>
            <a:r>
              <a:rPr lang="en-US"/>
              <a:t>Full Course</a:t>
            </a:r>
            <a:br>
              <a:rPr lang="en-US"/>
            </a:br>
            <a:r>
              <a:rPr lang="en-US"/>
              <a:t>Short Course</a:t>
            </a:r>
          </a:p>
        </p:txBody>
      </p:sp>
      <p:pic>
        <p:nvPicPr>
          <p:cNvPr id="8" name="Picture 2" descr="Crompton House C of E – Crompton House Trust">
            <a:extLst>
              <a:ext uri="{FF2B5EF4-FFF2-40B4-BE49-F238E27FC236}">
                <a16:creationId xmlns:a16="http://schemas.microsoft.com/office/drawing/2014/main" id="{A50CAE49-0B39-EAF9-26BA-77065716AF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2950" y="0"/>
            <a:ext cx="2559050" cy="78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7787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C762FF-3EB7-AA0E-7CCC-B86350CF1931}"/>
              </a:ext>
            </a:extLst>
          </p:cNvPr>
          <p:cNvSpPr>
            <a:spLocks noGrp="1"/>
          </p:cNvSpPr>
          <p:nvPr>
            <p:ph idx="1"/>
          </p:nvPr>
        </p:nvSpPr>
        <p:spPr>
          <a:xfrm>
            <a:off x="838200" y="2506662"/>
            <a:ext cx="10515600" cy="3447446"/>
          </a:xfrm>
        </p:spPr>
        <p:txBody>
          <a:bodyPr/>
          <a:lstStyle/>
          <a:p>
            <a:r>
              <a:rPr lang="en-GB"/>
              <a:t>We study AQA A Specification (not AQA B)</a:t>
            </a:r>
          </a:p>
          <a:p>
            <a:endParaRPr lang="en-GB"/>
          </a:p>
          <a:p>
            <a:r>
              <a:rPr lang="en-GB"/>
              <a:t>The RS GCSE is made up of 2 components: </a:t>
            </a:r>
          </a:p>
          <a:p>
            <a:pPr algn="l">
              <a:buFont typeface="Arial" panose="020B0604020202020204" pitchFamily="34" charset="0"/>
              <a:buChar char="•"/>
            </a:pPr>
            <a:r>
              <a:rPr lang="en-GB">
                <a:hlinkClick r:id="rId3">
                  <a:extLst>
                    <a:ext uri="{A12FA001-AC4F-418D-AE19-62706E023703}">
                      <ahyp:hlinkClr xmlns:ahyp="http://schemas.microsoft.com/office/drawing/2018/hyperlinkcolor" val="tx"/>
                    </a:ext>
                  </a:extLst>
                </a:hlinkClick>
              </a:rPr>
              <a:t>Component 1: </a:t>
            </a:r>
            <a:r>
              <a:rPr lang="en-GB" b="1" i="1">
                <a:hlinkClick r:id="rId3">
                  <a:extLst>
                    <a:ext uri="{A12FA001-AC4F-418D-AE19-62706E023703}">
                      <ahyp:hlinkClr xmlns:ahyp="http://schemas.microsoft.com/office/drawing/2018/hyperlinkcolor" val="tx"/>
                    </a:ext>
                  </a:extLst>
                </a:hlinkClick>
              </a:rPr>
              <a:t>The study of religions</a:t>
            </a:r>
            <a:r>
              <a:rPr lang="en-GB">
                <a:hlinkClick r:id="rId3">
                  <a:extLst>
                    <a:ext uri="{A12FA001-AC4F-418D-AE19-62706E023703}">
                      <ahyp:hlinkClr xmlns:ahyp="http://schemas.microsoft.com/office/drawing/2018/hyperlinkcolor" val="tx"/>
                    </a:ext>
                  </a:extLst>
                </a:hlinkClick>
              </a:rPr>
              <a:t>: beliefs, teachings and practices</a:t>
            </a:r>
            <a:endParaRPr lang="en-GB"/>
          </a:p>
          <a:p>
            <a:pPr algn="l">
              <a:buFont typeface="Arial" panose="020B0604020202020204" pitchFamily="34" charset="0"/>
              <a:buChar char="•"/>
            </a:pPr>
            <a:r>
              <a:rPr lang="en-GB">
                <a:hlinkClick r:id="rId4">
                  <a:extLst>
                    <a:ext uri="{A12FA001-AC4F-418D-AE19-62706E023703}">
                      <ahyp:hlinkClr xmlns:ahyp="http://schemas.microsoft.com/office/drawing/2018/hyperlinkcolor" val="tx"/>
                    </a:ext>
                  </a:extLst>
                </a:hlinkClick>
              </a:rPr>
              <a:t>Component 2: </a:t>
            </a:r>
            <a:r>
              <a:rPr lang="en-GB" b="1" i="1">
                <a:hlinkClick r:id="rId4">
                  <a:extLst>
                    <a:ext uri="{A12FA001-AC4F-418D-AE19-62706E023703}">
                      <ahyp:hlinkClr xmlns:ahyp="http://schemas.microsoft.com/office/drawing/2018/hyperlinkcolor" val="tx"/>
                    </a:ext>
                  </a:extLst>
                </a:hlinkClick>
              </a:rPr>
              <a:t>Thematic</a:t>
            </a:r>
            <a:r>
              <a:rPr lang="en-GB">
                <a:hlinkClick r:id="rId4">
                  <a:extLst>
                    <a:ext uri="{A12FA001-AC4F-418D-AE19-62706E023703}">
                      <ahyp:hlinkClr xmlns:ahyp="http://schemas.microsoft.com/office/drawing/2018/hyperlinkcolor" val="tx"/>
                    </a:ext>
                  </a:extLst>
                </a:hlinkClick>
              </a:rPr>
              <a:t> studies</a:t>
            </a:r>
            <a:endParaRPr lang="en-GB"/>
          </a:p>
          <a:p>
            <a:endParaRPr lang="en-GB"/>
          </a:p>
        </p:txBody>
      </p:sp>
      <p:pic>
        <p:nvPicPr>
          <p:cNvPr id="5" name="Picture 4">
            <a:extLst>
              <a:ext uri="{FF2B5EF4-FFF2-40B4-BE49-F238E27FC236}">
                <a16:creationId xmlns:a16="http://schemas.microsoft.com/office/drawing/2014/main" id="{86D6D9DD-1431-0218-E6B8-6FE9C2B31C19}"/>
              </a:ext>
            </a:extLst>
          </p:cNvPr>
          <p:cNvPicPr>
            <a:picLocks noChangeAspect="1"/>
          </p:cNvPicPr>
          <p:nvPr/>
        </p:nvPicPr>
        <p:blipFill rotWithShape="1">
          <a:blip r:embed="rId5"/>
          <a:srcRect t="15000" r="86969" b="73380"/>
          <a:stretch/>
        </p:blipFill>
        <p:spPr>
          <a:xfrm>
            <a:off x="9280310" y="835978"/>
            <a:ext cx="2911690" cy="1460500"/>
          </a:xfrm>
          <a:prstGeom prst="rect">
            <a:avLst/>
          </a:prstGeom>
        </p:spPr>
      </p:pic>
      <p:pic>
        <p:nvPicPr>
          <p:cNvPr id="7" name="Picture 6">
            <a:extLst>
              <a:ext uri="{FF2B5EF4-FFF2-40B4-BE49-F238E27FC236}">
                <a16:creationId xmlns:a16="http://schemas.microsoft.com/office/drawing/2014/main" id="{4DB02B4C-0BDA-F096-6C3C-49AD75442DC3}"/>
              </a:ext>
            </a:extLst>
          </p:cNvPr>
          <p:cNvPicPr>
            <a:picLocks noChangeAspect="1"/>
          </p:cNvPicPr>
          <p:nvPr/>
        </p:nvPicPr>
        <p:blipFill rotWithShape="1">
          <a:blip r:embed="rId5"/>
          <a:srcRect l="2344" t="39167" r="61187" b="50000"/>
          <a:stretch/>
        </p:blipFill>
        <p:spPr>
          <a:xfrm>
            <a:off x="409575" y="903892"/>
            <a:ext cx="8334094" cy="1392585"/>
          </a:xfrm>
          <a:prstGeom prst="rect">
            <a:avLst/>
          </a:prstGeom>
        </p:spPr>
      </p:pic>
      <p:sp>
        <p:nvSpPr>
          <p:cNvPr id="12" name="TextBox 11">
            <a:extLst>
              <a:ext uri="{FF2B5EF4-FFF2-40B4-BE49-F238E27FC236}">
                <a16:creationId xmlns:a16="http://schemas.microsoft.com/office/drawing/2014/main" id="{E0F932C4-8D94-8740-C091-E832487B5780}"/>
              </a:ext>
            </a:extLst>
          </p:cNvPr>
          <p:cNvSpPr txBox="1"/>
          <p:nvPr/>
        </p:nvSpPr>
        <p:spPr>
          <a:xfrm>
            <a:off x="0" y="0"/>
            <a:ext cx="2754630" cy="523220"/>
          </a:xfrm>
          <a:prstGeom prst="rect">
            <a:avLst/>
          </a:prstGeom>
          <a:solidFill>
            <a:srgbClr val="0070C0"/>
          </a:solidFill>
        </p:spPr>
        <p:txBody>
          <a:bodyPr wrap="square" rtlCol="0">
            <a:spAutoFit/>
          </a:bodyPr>
          <a:lstStyle/>
          <a:p>
            <a:r>
              <a:rPr lang="en-GB" sz="2800" b="1">
                <a:solidFill>
                  <a:schemeClr val="bg1"/>
                </a:solidFill>
              </a:rPr>
              <a:t>FULL COURSE:</a:t>
            </a:r>
          </a:p>
        </p:txBody>
      </p:sp>
    </p:spTree>
    <p:extLst>
      <p:ext uri="{BB962C8B-B14F-4D97-AF65-F5344CB8AC3E}">
        <p14:creationId xmlns:p14="http://schemas.microsoft.com/office/powerpoint/2010/main" val="9422876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2B26B-EFE5-D16D-981D-869269761A0F}"/>
              </a:ext>
            </a:extLst>
          </p:cNvPr>
          <p:cNvSpPr>
            <a:spLocks noGrp="1"/>
          </p:cNvSpPr>
          <p:nvPr>
            <p:ph type="title"/>
          </p:nvPr>
        </p:nvSpPr>
        <p:spPr>
          <a:xfrm>
            <a:off x="666750" y="626735"/>
            <a:ext cx="10515600" cy="1325563"/>
          </a:xfrm>
        </p:spPr>
        <p:txBody>
          <a:bodyPr>
            <a:normAutofit fontScale="90000"/>
          </a:bodyPr>
          <a:lstStyle/>
          <a:p>
            <a:r>
              <a:rPr lang="en-GB">
                <a:hlinkClick r:id="rId3">
                  <a:extLst>
                    <a:ext uri="{A12FA001-AC4F-418D-AE19-62706E023703}">
                      <ahyp:hlinkClr xmlns:ahyp="http://schemas.microsoft.com/office/drawing/2018/hyperlinkcolor" val="tx"/>
                    </a:ext>
                  </a:extLst>
                </a:hlinkClick>
              </a:rPr>
              <a:t>Component 1: </a:t>
            </a:r>
            <a:r>
              <a:rPr lang="en-GB" b="1" i="1">
                <a:hlinkClick r:id="rId3">
                  <a:extLst>
                    <a:ext uri="{A12FA001-AC4F-418D-AE19-62706E023703}">
                      <ahyp:hlinkClr xmlns:ahyp="http://schemas.microsoft.com/office/drawing/2018/hyperlinkcolor" val="tx"/>
                    </a:ext>
                  </a:extLst>
                </a:hlinkClick>
              </a:rPr>
              <a:t>The study of religions</a:t>
            </a:r>
            <a:r>
              <a:rPr lang="en-GB">
                <a:hlinkClick r:id="rId3">
                  <a:extLst>
                    <a:ext uri="{A12FA001-AC4F-418D-AE19-62706E023703}">
                      <ahyp:hlinkClr xmlns:ahyp="http://schemas.microsoft.com/office/drawing/2018/hyperlinkcolor" val="tx"/>
                    </a:ext>
                  </a:extLst>
                </a:hlinkClick>
              </a:rPr>
              <a:t>: beliefs, teachings and practices</a:t>
            </a:r>
            <a:endParaRPr lang="en-GB"/>
          </a:p>
        </p:txBody>
      </p:sp>
      <p:sp>
        <p:nvSpPr>
          <p:cNvPr id="3" name="Content Placeholder 2">
            <a:extLst>
              <a:ext uri="{FF2B5EF4-FFF2-40B4-BE49-F238E27FC236}">
                <a16:creationId xmlns:a16="http://schemas.microsoft.com/office/drawing/2014/main" id="{4B0FFABB-69B3-F10D-7DDB-1694D64B06C6}"/>
              </a:ext>
            </a:extLst>
          </p:cNvPr>
          <p:cNvSpPr>
            <a:spLocks noGrp="1"/>
          </p:cNvSpPr>
          <p:nvPr>
            <p:ph idx="1"/>
          </p:nvPr>
        </p:nvSpPr>
        <p:spPr>
          <a:xfrm>
            <a:off x="666750" y="2055813"/>
            <a:ext cx="10515600" cy="4351338"/>
          </a:xfrm>
        </p:spPr>
        <p:txBody>
          <a:bodyPr>
            <a:normAutofit fontScale="92500" lnSpcReduction="20000"/>
          </a:bodyPr>
          <a:lstStyle/>
          <a:p>
            <a:r>
              <a:rPr lang="en-GB"/>
              <a:t>Paper 1 is the religion paper. We are required to study </a:t>
            </a:r>
            <a:r>
              <a:rPr lang="en-GB" b="1"/>
              <a:t>two</a:t>
            </a:r>
            <a:r>
              <a:rPr lang="en-GB"/>
              <a:t> religions</a:t>
            </a:r>
          </a:p>
          <a:p>
            <a:endParaRPr lang="en-GB"/>
          </a:p>
          <a:p>
            <a:r>
              <a:rPr lang="en-GB"/>
              <a:t>At Crompton House we study Christianity and Judaism. </a:t>
            </a:r>
          </a:p>
          <a:p>
            <a:endParaRPr lang="en-GB"/>
          </a:p>
          <a:p>
            <a:r>
              <a:rPr lang="en-GB"/>
              <a:t>Students will study: </a:t>
            </a:r>
          </a:p>
          <a:p>
            <a:pPr marL="514350" indent="-514350">
              <a:buFont typeface="+mj-lt"/>
              <a:buAutoNum type="arabicPeriod"/>
            </a:pPr>
            <a:r>
              <a:rPr lang="en-GB"/>
              <a:t>Christian Beliefs</a:t>
            </a:r>
          </a:p>
          <a:p>
            <a:pPr marL="514350" indent="-514350">
              <a:buFont typeface="+mj-lt"/>
              <a:buAutoNum type="arabicPeriod"/>
            </a:pPr>
            <a:r>
              <a:rPr lang="en-GB"/>
              <a:t>Christian Practices</a:t>
            </a:r>
          </a:p>
          <a:p>
            <a:pPr marL="514350" indent="-514350">
              <a:buFont typeface="+mj-lt"/>
              <a:buAutoNum type="arabicPeriod"/>
            </a:pPr>
            <a:r>
              <a:rPr lang="en-GB"/>
              <a:t>Jewish Beliefs</a:t>
            </a:r>
          </a:p>
          <a:p>
            <a:pPr marL="514350" indent="-514350">
              <a:buFont typeface="+mj-lt"/>
              <a:buAutoNum type="arabicPeriod"/>
            </a:pPr>
            <a:r>
              <a:rPr lang="en-GB"/>
              <a:t>Jewish Practices.</a:t>
            </a:r>
          </a:p>
        </p:txBody>
      </p:sp>
      <p:pic>
        <p:nvPicPr>
          <p:cNvPr id="5" name="Picture 4">
            <a:extLst>
              <a:ext uri="{FF2B5EF4-FFF2-40B4-BE49-F238E27FC236}">
                <a16:creationId xmlns:a16="http://schemas.microsoft.com/office/drawing/2014/main" id="{207254AA-A172-2D25-F4CF-315B8CCB45AF}"/>
              </a:ext>
            </a:extLst>
          </p:cNvPr>
          <p:cNvPicPr>
            <a:picLocks noChangeAspect="1"/>
          </p:cNvPicPr>
          <p:nvPr/>
        </p:nvPicPr>
        <p:blipFill rotWithShape="1">
          <a:blip r:embed="rId4"/>
          <a:srcRect l="25969" t="17500" r="33812" b="47000"/>
          <a:stretch/>
        </p:blipFill>
        <p:spPr>
          <a:xfrm>
            <a:off x="6912033" y="4076076"/>
            <a:ext cx="4903470" cy="2434590"/>
          </a:xfrm>
          <a:prstGeom prst="rect">
            <a:avLst/>
          </a:prstGeom>
        </p:spPr>
      </p:pic>
      <p:sp>
        <p:nvSpPr>
          <p:cNvPr id="6" name="TextBox 5">
            <a:extLst>
              <a:ext uri="{FF2B5EF4-FFF2-40B4-BE49-F238E27FC236}">
                <a16:creationId xmlns:a16="http://schemas.microsoft.com/office/drawing/2014/main" id="{24837663-8FDD-BFD7-BE73-CBD7B0CDE8A3}"/>
              </a:ext>
            </a:extLst>
          </p:cNvPr>
          <p:cNvSpPr txBox="1"/>
          <p:nvPr/>
        </p:nvSpPr>
        <p:spPr>
          <a:xfrm>
            <a:off x="0" y="0"/>
            <a:ext cx="2754630" cy="523220"/>
          </a:xfrm>
          <a:prstGeom prst="rect">
            <a:avLst/>
          </a:prstGeom>
          <a:solidFill>
            <a:srgbClr val="0070C0"/>
          </a:solidFill>
        </p:spPr>
        <p:txBody>
          <a:bodyPr wrap="square" rtlCol="0">
            <a:spAutoFit/>
          </a:bodyPr>
          <a:lstStyle/>
          <a:p>
            <a:r>
              <a:rPr lang="en-GB" sz="2800" b="1">
                <a:solidFill>
                  <a:schemeClr val="bg1"/>
                </a:solidFill>
              </a:rPr>
              <a:t>FULL COURSE:</a:t>
            </a:r>
          </a:p>
        </p:txBody>
      </p:sp>
    </p:spTree>
    <p:extLst>
      <p:ext uri="{BB962C8B-B14F-4D97-AF65-F5344CB8AC3E}">
        <p14:creationId xmlns:p14="http://schemas.microsoft.com/office/powerpoint/2010/main" val="26073589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2B26B-EFE5-D16D-981D-869269761A0F}"/>
              </a:ext>
            </a:extLst>
          </p:cNvPr>
          <p:cNvSpPr>
            <a:spLocks noGrp="1"/>
          </p:cNvSpPr>
          <p:nvPr>
            <p:ph type="title"/>
          </p:nvPr>
        </p:nvSpPr>
        <p:spPr/>
        <p:txBody>
          <a:bodyPr>
            <a:normAutofit/>
          </a:bodyPr>
          <a:lstStyle/>
          <a:p>
            <a:pPr algn="l"/>
            <a:r>
              <a:rPr lang="en-GB">
                <a:hlinkClick r:id="rId3">
                  <a:extLst>
                    <a:ext uri="{A12FA001-AC4F-418D-AE19-62706E023703}">
                      <ahyp:hlinkClr xmlns:ahyp="http://schemas.microsoft.com/office/drawing/2018/hyperlinkcolor" val="tx"/>
                    </a:ext>
                  </a:extLst>
                </a:hlinkClick>
              </a:rPr>
              <a:t>Component 2: </a:t>
            </a:r>
            <a:r>
              <a:rPr lang="en-GB" b="1" i="1">
                <a:hlinkClick r:id="rId3">
                  <a:extLst>
                    <a:ext uri="{A12FA001-AC4F-418D-AE19-62706E023703}">
                      <ahyp:hlinkClr xmlns:ahyp="http://schemas.microsoft.com/office/drawing/2018/hyperlinkcolor" val="tx"/>
                    </a:ext>
                  </a:extLst>
                </a:hlinkClick>
              </a:rPr>
              <a:t>Thematic</a:t>
            </a:r>
            <a:r>
              <a:rPr lang="en-GB">
                <a:hlinkClick r:id="rId3">
                  <a:extLst>
                    <a:ext uri="{A12FA001-AC4F-418D-AE19-62706E023703}">
                      <ahyp:hlinkClr xmlns:ahyp="http://schemas.microsoft.com/office/drawing/2018/hyperlinkcolor" val="tx"/>
                    </a:ext>
                  </a:extLst>
                </a:hlinkClick>
              </a:rPr>
              <a:t> studies</a:t>
            </a:r>
            <a:endParaRPr lang="en-GB"/>
          </a:p>
        </p:txBody>
      </p:sp>
      <p:sp>
        <p:nvSpPr>
          <p:cNvPr id="3" name="Content Placeholder 2">
            <a:extLst>
              <a:ext uri="{FF2B5EF4-FFF2-40B4-BE49-F238E27FC236}">
                <a16:creationId xmlns:a16="http://schemas.microsoft.com/office/drawing/2014/main" id="{4B0FFABB-69B3-F10D-7DDB-1694D64B06C6}"/>
              </a:ext>
            </a:extLst>
          </p:cNvPr>
          <p:cNvSpPr>
            <a:spLocks noGrp="1"/>
          </p:cNvSpPr>
          <p:nvPr>
            <p:ph idx="1"/>
          </p:nvPr>
        </p:nvSpPr>
        <p:spPr/>
        <p:txBody>
          <a:bodyPr>
            <a:normAutofit fontScale="77500" lnSpcReduction="20000"/>
          </a:bodyPr>
          <a:lstStyle/>
          <a:p>
            <a:r>
              <a:rPr lang="en-GB"/>
              <a:t>Paper 2 is the Themes Paper. We are required to study </a:t>
            </a:r>
            <a:r>
              <a:rPr lang="en-GB" b="1"/>
              <a:t>four</a:t>
            </a:r>
            <a:r>
              <a:rPr lang="en-GB"/>
              <a:t>  themes.</a:t>
            </a:r>
          </a:p>
          <a:p>
            <a:endParaRPr lang="en-GB"/>
          </a:p>
          <a:p>
            <a:r>
              <a:rPr lang="en-GB"/>
              <a:t>At Crompton House we study Theme A,B,D and E.</a:t>
            </a:r>
          </a:p>
          <a:p>
            <a:endParaRPr lang="en-GB"/>
          </a:p>
          <a:p>
            <a:r>
              <a:rPr lang="en-GB"/>
              <a:t>Students will study: </a:t>
            </a:r>
          </a:p>
          <a:p>
            <a:pPr marL="514350" indent="-514350">
              <a:buFont typeface="+mj-lt"/>
              <a:buAutoNum type="arabicPeriod"/>
            </a:pPr>
            <a:r>
              <a:rPr lang="en-GB"/>
              <a:t>Family and Relationships </a:t>
            </a:r>
          </a:p>
          <a:p>
            <a:pPr marL="514350" indent="-514350">
              <a:buFont typeface="+mj-lt"/>
              <a:buAutoNum type="arabicPeriod"/>
            </a:pPr>
            <a:r>
              <a:rPr lang="en-GB"/>
              <a:t>Religion and Life</a:t>
            </a:r>
          </a:p>
          <a:p>
            <a:pPr marL="514350" indent="-514350">
              <a:buFont typeface="+mj-lt"/>
              <a:buAutoNum type="arabicPeriod"/>
            </a:pPr>
            <a:r>
              <a:rPr lang="en-GB"/>
              <a:t>Religion, Peace and Conflict </a:t>
            </a:r>
          </a:p>
          <a:p>
            <a:pPr marL="514350" indent="-514350">
              <a:buFont typeface="+mj-lt"/>
              <a:buAutoNum type="arabicPeriod"/>
            </a:pPr>
            <a:r>
              <a:rPr lang="en-GB"/>
              <a:t>Crime and Punishment.</a:t>
            </a:r>
          </a:p>
          <a:p>
            <a:pPr marL="514350" indent="-514350">
              <a:buFont typeface="+mj-lt"/>
              <a:buAutoNum type="arabicPeriod"/>
            </a:pPr>
            <a:endParaRPr lang="en-GB"/>
          </a:p>
          <a:p>
            <a:r>
              <a:rPr lang="en-GB"/>
              <a:t>We </a:t>
            </a:r>
            <a:r>
              <a:rPr lang="en-GB" b="1"/>
              <a:t>do not </a:t>
            </a:r>
            <a:r>
              <a:rPr lang="en-GB"/>
              <a:t> study Theme C and F.</a:t>
            </a:r>
          </a:p>
        </p:txBody>
      </p:sp>
      <p:grpSp>
        <p:nvGrpSpPr>
          <p:cNvPr id="9" name="Group 8">
            <a:extLst>
              <a:ext uri="{FF2B5EF4-FFF2-40B4-BE49-F238E27FC236}">
                <a16:creationId xmlns:a16="http://schemas.microsoft.com/office/drawing/2014/main" id="{C2FCA790-AB64-ABA0-3356-C4CD85AF0392}"/>
              </a:ext>
            </a:extLst>
          </p:cNvPr>
          <p:cNvGrpSpPr/>
          <p:nvPr/>
        </p:nvGrpSpPr>
        <p:grpSpPr>
          <a:xfrm>
            <a:off x="7692390" y="4344035"/>
            <a:ext cx="4206240" cy="2377440"/>
            <a:chOff x="7692390" y="4206240"/>
            <a:chExt cx="4206240" cy="2377440"/>
          </a:xfrm>
        </p:grpSpPr>
        <p:pic>
          <p:nvPicPr>
            <p:cNvPr id="6" name="Picture 5">
              <a:extLst>
                <a:ext uri="{FF2B5EF4-FFF2-40B4-BE49-F238E27FC236}">
                  <a16:creationId xmlns:a16="http://schemas.microsoft.com/office/drawing/2014/main" id="{FF6CDE57-9B62-9497-9BE2-00950EDDA8C6}"/>
                </a:ext>
              </a:extLst>
            </p:cNvPr>
            <p:cNvPicPr>
              <a:picLocks noChangeAspect="1"/>
            </p:cNvPicPr>
            <p:nvPr/>
          </p:nvPicPr>
          <p:blipFill rotWithShape="1">
            <a:blip r:embed="rId4"/>
            <a:srcRect l="25875" t="46667" r="40187" b="28500"/>
            <a:stretch/>
          </p:blipFill>
          <p:spPr>
            <a:xfrm>
              <a:off x="7692390" y="4880610"/>
              <a:ext cx="4137660" cy="1703070"/>
            </a:xfrm>
            <a:prstGeom prst="rect">
              <a:avLst/>
            </a:prstGeom>
          </p:spPr>
        </p:pic>
        <p:pic>
          <p:nvPicPr>
            <p:cNvPr id="8" name="Picture 7">
              <a:extLst>
                <a:ext uri="{FF2B5EF4-FFF2-40B4-BE49-F238E27FC236}">
                  <a16:creationId xmlns:a16="http://schemas.microsoft.com/office/drawing/2014/main" id="{BB15208E-52B8-7222-6EC5-8B69F562E9AF}"/>
                </a:ext>
              </a:extLst>
            </p:cNvPr>
            <p:cNvPicPr>
              <a:picLocks noChangeAspect="1"/>
            </p:cNvPicPr>
            <p:nvPr/>
          </p:nvPicPr>
          <p:blipFill rotWithShape="1">
            <a:blip r:embed="rId4"/>
            <a:srcRect l="25969" t="30167" r="39531" b="60000"/>
            <a:stretch/>
          </p:blipFill>
          <p:spPr>
            <a:xfrm>
              <a:off x="7692390" y="4206240"/>
              <a:ext cx="4206240" cy="674370"/>
            </a:xfrm>
            <a:prstGeom prst="rect">
              <a:avLst/>
            </a:prstGeom>
          </p:spPr>
        </p:pic>
      </p:grpSp>
      <p:sp>
        <p:nvSpPr>
          <p:cNvPr id="10" name="TextBox 9">
            <a:extLst>
              <a:ext uri="{FF2B5EF4-FFF2-40B4-BE49-F238E27FC236}">
                <a16:creationId xmlns:a16="http://schemas.microsoft.com/office/drawing/2014/main" id="{06423D16-EAEB-EFEE-0FAE-63D476FBAA75}"/>
              </a:ext>
            </a:extLst>
          </p:cNvPr>
          <p:cNvSpPr txBox="1"/>
          <p:nvPr/>
        </p:nvSpPr>
        <p:spPr>
          <a:xfrm>
            <a:off x="0" y="0"/>
            <a:ext cx="2754630" cy="523220"/>
          </a:xfrm>
          <a:prstGeom prst="rect">
            <a:avLst/>
          </a:prstGeom>
          <a:solidFill>
            <a:srgbClr val="0070C0"/>
          </a:solidFill>
        </p:spPr>
        <p:txBody>
          <a:bodyPr wrap="square" rtlCol="0">
            <a:spAutoFit/>
          </a:bodyPr>
          <a:lstStyle/>
          <a:p>
            <a:r>
              <a:rPr lang="en-GB" sz="2800" b="1">
                <a:solidFill>
                  <a:schemeClr val="bg1"/>
                </a:solidFill>
              </a:rPr>
              <a:t>FULL COURSE:</a:t>
            </a:r>
          </a:p>
        </p:txBody>
      </p:sp>
    </p:spTree>
    <p:extLst>
      <p:ext uri="{BB962C8B-B14F-4D97-AF65-F5344CB8AC3E}">
        <p14:creationId xmlns:p14="http://schemas.microsoft.com/office/powerpoint/2010/main" val="19522421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53376109-9C75-BB75-7DF9-24F97D59B83F}"/>
              </a:ext>
            </a:extLst>
          </p:cNvPr>
          <p:cNvGrpSpPr/>
          <p:nvPr/>
        </p:nvGrpSpPr>
        <p:grpSpPr>
          <a:xfrm>
            <a:off x="5105400" y="1998391"/>
            <a:ext cx="6248400" cy="4723084"/>
            <a:chOff x="5547360" y="1820591"/>
            <a:chExt cx="6248400" cy="4007003"/>
          </a:xfrm>
        </p:grpSpPr>
        <p:pic>
          <p:nvPicPr>
            <p:cNvPr id="14" name="Picture 13">
              <a:extLst>
                <a:ext uri="{FF2B5EF4-FFF2-40B4-BE49-F238E27FC236}">
                  <a16:creationId xmlns:a16="http://schemas.microsoft.com/office/drawing/2014/main" id="{A18682FE-0C26-2C3B-9943-C6D660EFB789}"/>
                </a:ext>
              </a:extLst>
            </p:cNvPr>
            <p:cNvPicPr>
              <a:picLocks noChangeAspect="1"/>
            </p:cNvPicPr>
            <p:nvPr/>
          </p:nvPicPr>
          <p:blipFill rotWithShape="1">
            <a:blip r:embed="rId2">
              <a:clrChange>
                <a:clrFrom>
                  <a:srgbClr val="FFFBED"/>
                </a:clrFrom>
                <a:clrTo>
                  <a:srgbClr val="FFFBED">
                    <a:alpha val="0"/>
                  </a:srgbClr>
                </a:clrTo>
              </a:clrChange>
            </a:blip>
            <a:srcRect l="6189" t="5582" r="1359"/>
            <a:stretch/>
          </p:blipFill>
          <p:spPr>
            <a:xfrm>
              <a:off x="5547360" y="1820591"/>
              <a:ext cx="6248400" cy="4007003"/>
            </a:xfrm>
            <a:prstGeom prst="snip2SameRect">
              <a:avLst/>
            </a:prstGeom>
          </p:spPr>
        </p:pic>
        <p:sp>
          <p:nvSpPr>
            <p:cNvPr id="20" name="Rectangle 19">
              <a:extLst>
                <a:ext uri="{FF2B5EF4-FFF2-40B4-BE49-F238E27FC236}">
                  <a16:creationId xmlns:a16="http://schemas.microsoft.com/office/drawing/2014/main" id="{6B61864F-7048-8750-5CD7-1F260AE2D7F0}"/>
                </a:ext>
              </a:extLst>
            </p:cNvPr>
            <p:cNvSpPr/>
            <p:nvPr/>
          </p:nvSpPr>
          <p:spPr>
            <a:xfrm>
              <a:off x="11247120" y="1910080"/>
              <a:ext cx="320040" cy="218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Title 4">
            <a:extLst>
              <a:ext uri="{FF2B5EF4-FFF2-40B4-BE49-F238E27FC236}">
                <a16:creationId xmlns:a16="http://schemas.microsoft.com/office/drawing/2014/main" id="{6869AF8C-D20A-8C41-FB5B-4702B3A1DCDB}"/>
              </a:ext>
            </a:extLst>
          </p:cNvPr>
          <p:cNvSpPr>
            <a:spLocks noGrp="1"/>
          </p:cNvSpPr>
          <p:nvPr>
            <p:ph type="title"/>
          </p:nvPr>
        </p:nvSpPr>
        <p:spPr/>
        <p:txBody>
          <a:bodyPr>
            <a:normAutofit/>
          </a:bodyPr>
          <a:lstStyle/>
          <a:p>
            <a:r>
              <a:rPr lang="en-GB" sz="4400" b="1">
                <a:latin typeface="+mj-lt"/>
              </a:rPr>
              <a:t>What is Home Learning?</a:t>
            </a:r>
            <a:endParaRPr lang="en-GB"/>
          </a:p>
        </p:txBody>
      </p:sp>
      <p:sp>
        <p:nvSpPr>
          <p:cNvPr id="6" name="Content Placeholder 5">
            <a:extLst>
              <a:ext uri="{FF2B5EF4-FFF2-40B4-BE49-F238E27FC236}">
                <a16:creationId xmlns:a16="http://schemas.microsoft.com/office/drawing/2014/main" id="{E41B9B3E-66F4-A613-6C53-FBFF3D3398FE}"/>
              </a:ext>
            </a:extLst>
          </p:cNvPr>
          <p:cNvSpPr>
            <a:spLocks noGrp="1"/>
          </p:cNvSpPr>
          <p:nvPr>
            <p:ph idx="1"/>
          </p:nvPr>
        </p:nvSpPr>
        <p:spPr>
          <a:xfrm>
            <a:off x="838200" y="1825625"/>
            <a:ext cx="4051300" cy="4895850"/>
          </a:xfrm>
        </p:spPr>
        <p:txBody>
          <a:bodyPr/>
          <a:lstStyle/>
          <a:p>
            <a:r>
              <a:rPr lang="en-GB" sz="2800">
                <a:effectLst/>
                <a:latin typeface="Aptos" panose="020B0004020202020204" pitchFamily="34" charset="0"/>
                <a:ea typeface="Aptos" panose="020B0004020202020204" pitchFamily="34" charset="0"/>
                <a:cs typeface="Times New Roman" panose="02020603050405020304" pitchFamily="18" charset="0"/>
              </a:rPr>
              <a:t>Learning does not stop at the end of the school day.</a:t>
            </a:r>
          </a:p>
          <a:p>
            <a:endParaRPr lang="en-GB" sz="2800">
              <a:latin typeface="Aptos" panose="020B0004020202020204" pitchFamily="34" charset="0"/>
              <a:ea typeface="Aptos" panose="020B0004020202020204" pitchFamily="34" charset="0"/>
              <a:cs typeface="Times New Roman" panose="02020603050405020304" pitchFamily="18" charset="0"/>
            </a:endParaRPr>
          </a:p>
          <a:p>
            <a:r>
              <a:rPr lang="en-GB" sz="2800">
                <a:effectLst/>
                <a:latin typeface="Aptos" panose="020B0004020202020204" pitchFamily="34" charset="0"/>
                <a:ea typeface="Aptos" panose="020B0004020202020204" pitchFamily="34" charset="0"/>
                <a:cs typeface="Times New Roman" panose="02020603050405020304" pitchFamily="18" charset="0"/>
              </a:rPr>
              <a:t>Learning at home is an essential component of the educational process.</a:t>
            </a:r>
          </a:p>
          <a:p>
            <a:endParaRPr lang="en-GB"/>
          </a:p>
        </p:txBody>
      </p:sp>
    </p:spTree>
    <p:extLst>
      <p:ext uri="{BB962C8B-B14F-4D97-AF65-F5344CB8AC3E}">
        <p14:creationId xmlns:p14="http://schemas.microsoft.com/office/powerpoint/2010/main" val="16394560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1523A3-D0A5-3447-9A4B-DA59FA07C8E9}"/>
              </a:ext>
            </a:extLst>
          </p:cNvPr>
          <p:cNvSpPr/>
          <p:nvPr/>
        </p:nvSpPr>
        <p:spPr>
          <a:xfrm>
            <a:off x="0" y="0"/>
            <a:ext cx="12192000" cy="6858000"/>
          </a:xfrm>
          <a:prstGeom prst="rect">
            <a:avLst/>
          </a:prstGeom>
          <a:solidFill>
            <a:srgbClr val="144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577E6DF-4EA3-D14D-8E13-28AB8D609DDE}"/>
              </a:ext>
            </a:extLst>
          </p:cNvPr>
          <p:cNvSpPr/>
          <p:nvPr/>
        </p:nvSpPr>
        <p:spPr>
          <a:xfrm>
            <a:off x="127591" y="116632"/>
            <a:ext cx="11876567" cy="6390887"/>
          </a:xfrm>
          <a:prstGeom prst="rect">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Where are areas of surplus and deficit located globally?</a:t>
            </a:r>
          </a:p>
        </p:txBody>
      </p:sp>
      <p:sp>
        <p:nvSpPr>
          <p:cNvPr id="6" name="TextBox 5"/>
          <p:cNvSpPr txBox="1"/>
          <p:nvPr/>
        </p:nvSpPr>
        <p:spPr>
          <a:xfrm>
            <a:off x="167692" y="6507519"/>
            <a:ext cx="11836465" cy="369332"/>
          </a:xfrm>
          <a:prstGeom prst="rect">
            <a:avLst/>
          </a:prstGeom>
          <a:noFill/>
        </p:spPr>
        <p:txBody>
          <a:bodyPr wrap="square" rtlCol="0">
            <a:spAutoFit/>
          </a:bodyPr>
          <a:lstStyle/>
          <a:p>
            <a:pPr algn="ctr"/>
            <a:r>
              <a:rPr lang="en-GB" b="1">
                <a:solidFill>
                  <a:schemeClr val="bg1"/>
                </a:solidFill>
              </a:rPr>
              <a:t>Loving God, Caring for each other achieving excellence</a:t>
            </a:r>
            <a:r>
              <a:rPr lang="en-GB">
                <a:solidFill>
                  <a:schemeClr val="bg1"/>
                </a:solidFill>
              </a:rPr>
              <a:t> - Religious Studies – Crompton House.</a:t>
            </a:r>
            <a:endParaRPr lang="en-GB"/>
          </a:p>
        </p:txBody>
      </p:sp>
      <p:pic>
        <p:nvPicPr>
          <p:cNvPr id="8" name="Picture 7" descr="A close up of a logo&#10;&#10;Description automatically generated">
            <a:extLst>
              <a:ext uri="{FF2B5EF4-FFF2-40B4-BE49-F238E27FC236}">
                <a16:creationId xmlns:a16="http://schemas.microsoft.com/office/drawing/2014/main" id="{1FDB4158-C97B-485A-9493-41C7BA2E0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8478"/>
          <a:stretch/>
        </p:blipFill>
        <p:spPr>
          <a:xfrm>
            <a:off x="167694" y="151687"/>
            <a:ext cx="1522507" cy="1241178"/>
          </a:xfrm>
          <a:prstGeom prst="rect">
            <a:avLst/>
          </a:prstGeom>
        </p:spPr>
      </p:pic>
      <p:pic>
        <p:nvPicPr>
          <p:cNvPr id="9" name="Picture 2" descr="http://www.topform-schoolwear.com/images/websitecat/Crompton%20House%201.thum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24037" y="158588"/>
            <a:ext cx="1436296" cy="143629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653412" y="178597"/>
            <a:ext cx="7124214" cy="707886"/>
          </a:xfrm>
          <a:prstGeom prst="rect">
            <a:avLst/>
          </a:prstGeom>
          <a:noFill/>
        </p:spPr>
        <p:txBody>
          <a:bodyPr wrap="square" rtlCol="0">
            <a:spAutoFit/>
          </a:bodyPr>
          <a:lstStyle/>
          <a:p>
            <a:pPr algn="ctr"/>
            <a:r>
              <a:rPr lang="en-GB" sz="4000" b="1" u="sng">
                <a:solidFill>
                  <a:srgbClr val="002060"/>
                </a:solidFill>
              </a:rPr>
              <a:t>Paper 1: Religion</a:t>
            </a:r>
          </a:p>
        </p:txBody>
      </p:sp>
      <p:sp>
        <p:nvSpPr>
          <p:cNvPr id="15" name="Rectangle 14">
            <a:extLst>
              <a:ext uri="{FF2B5EF4-FFF2-40B4-BE49-F238E27FC236}">
                <a16:creationId xmlns:a16="http://schemas.microsoft.com/office/drawing/2014/main" id="{BBA4EACD-79B2-9047-926C-4179677F6DF3}"/>
              </a:ext>
            </a:extLst>
          </p:cNvPr>
          <p:cNvSpPr/>
          <p:nvPr/>
        </p:nvSpPr>
        <p:spPr>
          <a:xfrm>
            <a:off x="1503853" y="3185667"/>
            <a:ext cx="10336332" cy="10058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45">
            <a:extLst>
              <a:ext uri="{FF2B5EF4-FFF2-40B4-BE49-F238E27FC236}">
                <a16:creationId xmlns:a16="http://schemas.microsoft.com/office/drawing/2014/main" id="{B85D31BE-9BE0-3341-86C3-0BFD563EAA1B}"/>
              </a:ext>
            </a:extLst>
          </p:cNvPr>
          <p:cNvSpPr/>
          <p:nvPr/>
        </p:nvSpPr>
        <p:spPr>
          <a:xfrm rot="16200000">
            <a:off x="-166987" y="2927077"/>
            <a:ext cx="2171721" cy="1502359"/>
          </a:xfrm>
          <a:prstGeom prst="triangle">
            <a:avLst>
              <a:gd name="adj" fmla="val 45360"/>
            </a:avLst>
          </a:prstGeom>
          <a:gradFill>
            <a:gsLst>
              <a:gs pos="0">
                <a:schemeClr val="accent1">
                  <a:lumMod val="5000"/>
                  <a:lumOff val="95000"/>
                </a:schemeClr>
              </a:gs>
              <a:gs pos="38000">
                <a:schemeClr val="accent1">
                  <a:lumMod val="45000"/>
                  <a:lumOff val="55000"/>
                </a:schemeClr>
              </a:gs>
              <a:gs pos="39000">
                <a:schemeClr val="accent1">
                  <a:lumMod val="45000"/>
                  <a:lumOff val="55000"/>
                </a:schemeClr>
              </a:gs>
              <a:gs pos="84000">
                <a:srgbClr val="00206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4D7668D4-41BD-4F70-81E3-C2BA008B67CB}"/>
              </a:ext>
            </a:extLst>
          </p:cNvPr>
          <p:cNvCxnSpPr>
            <a:cxnSpLocks/>
          </p:cNvCxnSpPr>
          <p:nvPr/>
        </p:nvCxnSpPr>
        <p:spPr>
          <a:xfrm>
            <a:off x="5861622" y="2691640"/>
            <a:ext cx="0" cy="601453"/>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8AC01A6-E4D7-4F9D-A8D2-A0DA569E8007}"/>
              </a:ext>
            </a:extLst>
          </p:cNvPr>
          <p:cNvCxnSpPr>
            <a:cxnSpLocks/>
          </p:cNvCxnSpPr>
          <p:nvPr/>
        </p:nvCxnSpPr>
        <p:spPr>
          <a:xfrm>
            <a:off x="3970964" y="1946243"/>
            <a:ext cx="0" cy="1396096"/>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2B17231-006C-4C54-90ED-E42315E11D35}"/>
              </a:ext>
            </a:extLst>
          </p:cNvPr>
          <p:cNvCxnSpPr>
            <a:cxnSpLocks/>
          </p:cNvCxnSpPr>
          <p:nvPr/>
        </p:nvCxnSpPr>
        <p:spPr>
          <a:xfrm>
            <a:off x="8227683" y="1923492"/>
            <a:ext cx="0" cy="1441599"/>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A1E230C-821F-4C7A-A45D-082E60E8A816}"/>
              </a:ext>
            </a:extLst>
          </p:cNvPr>
          <p:cNvCxnSpPr>
            <a:cxnSpLocks/>
          </p:cNvCxnSpPr>
          <p:nvPr/>
        </p:nvCxnSpPr>
        <p:spPr>
          <a:xfrm>
            <a:off x="10647853" y="2820346"/>
            <a:ext cx="0" cy="601453"/>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48FD952-9F45-4052-B85A-EAF962C2E851}"/>
              </a:ext>
            </a:extLst>
          </p:cNvPr>
          <p:cNvCxnSpPr>
            <a:cxnSpLocks/>
          </p:cNvCxnSpPr>
          <p:nvPr/>
        </p:nvCxnSpPr>
        <p:spPr>
          <a:xfrm flipV="1">
            <a:off x="9532379" y="3960322"/>
            <a:ext cx="0" cy="1388447"/>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83879F1-03B3-479D-87AF-F459F80A8A70}"/>
              </a:ext>
            </a:extLst>
          </p:cNvPr>
          <p:cNvCxnSpPr>
            <a:cxnSpLocks/>
          </p:cNvCxnSpPr>
          <p:nvPr/>
        </p:nvCxnSpPr>
        <p:spPr>
          <a:xfrm flipV="1">
            <a:off x="7096527" y="4056118"/>
            <a:ext cx="270" cy="435738"/>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F030F78-7D84-4808-B379-C6A38A18C91C}"/>
              </a:ext>
            </a:extLst>
          </p:cNvPr>
          <p:cNvCxnSpPr>
            <a:cxnSpLocks/>
          </p:cNvCxnSpPr>
          <p:nvPr/>
        </p:nvCxnSpPr>
        <p:spPr>
          <a:xfrm flipV="1">
            <a:off x="5107018" y="3987668"/>
            <a:ext cx="8404" cy="1371526"/>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5639660-C131-45AA-B635-56B83B6B94C9}"/>
              </a:ext>
            </a:extLst>
          </p:cNvPr>
          <p:cNvCxnSpPr>
            <a:cxnSpLocks/>
          </p:cNvCxnSpPr>
          <p:nvPr/>
        </p:nvCxnSpPr>
        <p:spPr>
          <a:xfrm flipV="1">
            <a:off x="3193012" y="4056118"/>
            <a:ext cx="270" cy="435738"/>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18280117-AE86-4905-983C-C52EE697826E}"/>
              </a:ext>
            </a:extLst>
          </p:cNvPr>
          <p:cNvSpPr txBox="1"/>
          <p:nvPr/>
        </p:nvSpPr>
        <p:spPr>
          <a:xfrm>
            <a:off x="9671952" y="1799882"/>
            <a:ext cx="1951801" cy="1077218"/>
          </a:xfrm>
          <a:prstGeom prst="rect">
            <a:avLst/>
          </a:prstGeom>
          <a:noFill/>
        </p:spPr>
        <p:txBody>
          <a:bodyPr wrap="square" rtlCol="0">
            <a:spAutoFit/>
          </a:bodyPr>
          <a:lstStyle/>
          <a:p>
            <a:pPr algn="ctr"/>
            <a:r>
              <a:rPr lang="en-GB" sz="3200" b="1">
                <a:solidFill>
                  <a:srgbClr val="0000FF"/>
                </a:solidFill>
              </a:rPr>
              <a:t>Nature of God.</a:t>
            </a:r>
          </a:p>
        </p:txBody>
      </p:sp>
      <p:sp>
        <p:nvSpPr>
          <p:cNvPr id="72" name="TextBox 71">
            <a:extLst>
              <a:ext uri="{FF2B5EF4-FFF2-40B4-BE49-F238E27FC236}">
                <a16:creationId xmlns:a16="http://schemas.microsoft.com/office/drawing/2014/main" id="{9B773FF0-6A11-4AE9-A21C-C3AB682AF9E7}"/>
              </a:ext>
            </a:extLst>
          </p:cNvPr>
          <p:cNvSpPr txBox="1"/>
          <p:nvPr/>
        </p:nvSpPr>
        <p:spPr>
          <a:xfrm>
            <a:off x="8755322" y="5283883"/>
            <a:ext cx="1951801" cy="369332"/>
          </a:xfrm>
          <a:prstGeom prst="rect">
            <a:avLst/>
          </a:prstGeom>
          <a:noFill/>
        </p:spPr>
        <p:txBody>
          <a:bodyPr wrap="square" rtlCol="0">
            <a:spAutoFit/>
          </a:bodyPr>
          <a:lstStyle/>
          <a:p>
            <a:pPr algn="ctr"/>
            <a:r>
              <a:rPr lang="en-GB"/>
              <a:t>The trinity</a:t>
            </a:r>
          </a:p>
        </p:txBody>
      </p:sp>
      <p:sp>
        <p:nvSpPr>
          <p:cNvPr id="76" name="TextBox 75">
            <a:extLst>
              <a:ext uri="{FF2B5EF4-FFF2-40B4-BE49-F238E27FC236}">
                <a16:creationId xmlns:a16="http://schemas.microsoft.com/office/drawing/2014/main" id="{B7DECA88-C631-43DB-B5E7-C4DAA0C32289}"/>
              </a:ext>
            </a:extLst>
          </p:cNvPr>
          <p:cNvSpPr txBox="1"/>
          <p:nvPr/>
        </p:nvSpPr>
        <p:spPr>
          <a:xfrm>
            <a:off x="2902230" y="1484572"/>
            <a:ext cx="1951801" cy="369332"/>
          </a:xfrm>
          <a:prstGeom prst="rect">
            <a:avLst/>
          </a:prstGeom>
          <a:noFill/>
        </p:spPr>
        <p:txBody>
          <a:bodyPr wrap="square" rtlCol="0">
            <a:spAutoFit/>
          </a:bodyPr>
          <a:lstStyle/>
          <a:p>
            <a:pPr algn="ctr"/>
            <a:r>
              <a:rPr lang="en-GB"/>
              <a:t>resurrection</a:t>
            </a:r>
          </a:p>
        </p:txBody>
      </p:sp>
      <p:sp>
        <p:nvSpPr>
          <p:cNvPr id="81" name="TextBox 80">
            <a:extLst>
              <a:ext uri="{FF2B5EF4-FFF2-40B4-BE49-F238E27FC236}">
                <a16:creationId xmlns:a16="http://schemas.microsoft.com/office/drawing/2014/main" id="{89032581-5E25-4C55-BA9B-23E5A9790AEB}"/>
              </a:ext>
            </a:extLst>
          </p:cNvPr>
          <p:cNvSpPr txBox="1"/>
          <p:nvPr/>
        </p:nvSpPr>
        <p:spPr>
          <a:xfrm>
            <a:off x="3193012" y="3293093"/>
            <a:ext cx="7124214" cy="707886"/>
          </a:xfrm>
          <a:prstGeom prst="rect">
            <a:avLst/>
          </a:prstGeom>
          <a:noFill/>
        </p:spPr>
        <p:txBody>
          <a:bodyPr wrap="square" rtlCol="0">
            <a:spAutoFit/>
          </a:bodyPr>
          <a:lstStyle/>
          <a:p>
            <a:pPr algn="ctr"/>
            <a:r>
              <a:rPr lang="en-GB" sz="4000" b="1">
                <a:solidFill>
                  <a:schemeClr val="bg1"/>
                </a:solidFill>
              </a:rPr>
              <a:t>Christian Beliefs</a:t>
            </a:r>
            <a:endParaRPr lang="en-GB" sz="4000">
              <a:solidFill>
                <a:schemeClr val="bg1"/>
              </a:solidFill>
            </a:endParaRPr>
          </a:p>
        </p:txBody>
      </p:sp>
      <p:sp>
        <p:nvSpPr>
          <p:cNvPr id="89" name="TextBox 88">
            <a:extLst>
              <a:ext uri="{FF2B5EF4-FFF2-40B4-BE49-F238E27FC236}">
                <a16:creationId xmlns:a16="http://schemas.microsoft.com/office/drawing/2014/main" id="{F59248C6-497D-4B6F-A961-A3DCBDA55FB7}"/>
              </a:ext>
            </a:extLst>
          </p:cNvPr>
          <p:cNvSpPr txBox="1"/>
          <p:nvPr/>
        </p:nvSpPr>
        <p:spPr>
          <a:xfrm>
            <a:off x="1361796" y="2263944"/>
            <a:ext cx="1951801" cy="369332"/>
          </a:xfrm>
          <a:prstGeom prst="rect">
            <a:avLst/>
          </a:prstGeom>
          <a:noFill/>
        </p:spPr>
        <p:txBody>
          <a:bodyPr wrap="square" rtlCol="0">
            <a:spAutoFit/>
          </a:bodyPr>
          <a:lstStyle/>
          <a:p>
            <a:pPr algn="ctr"/>
            <a:r>
              <a:rPr lang="en-GB"/>
              <a:t>The afterlife</a:t>
            </a:r>
          </a:p>
        </p:txBody>
      </p:sp>
      <p:sp>
        <p:nvSpPr>
          <p:cNvPr id="51" name="TextBox 50">
            <a:extLst>
              <a:ext uri="{FF2B5EF4-FFF2-40B4-BE49-F238E27FC236}">
                <a16:creationId xmlns:a16="http://schemas.microsoft.com/office/drawing/2014/main" id="{2F1A7BA9-3344-45D8-AD70-16E0D6A661F7}"/>
              </a:ext>
            </a:extLst>
          </p:cNvPr>
          <p:cNvSpPr txBox="1"/>
          <p:nvPr/>
        </p:nvSpPr>
        <p:spPr>
          <a:xfrm>
            <a:off x="4940596" y="2102303"/>
            <a:ext cx="1951801" cy="369332"/>
          </a:xfrm>
          <a:prstGeom prst="rect">
            <a:avLst/>
          </a:prstGeom>
          <a:noFill/>
        </p:spPr>
        <p:txBody>
          <a:bodyPr wrap="square" rtlCol="0">
            <a:spAutoFit/>
          </a:bodyPr>
          <a:lstStyle/>
          <a:p>
            <a:pPr algn="ctr"/>
            <a:r>
              <a:rPr lang="en-GB"/>
              <a:t>crucifixion</a:t>
            </a:r>
          </a:p>
        </p:txBody>
      </p:sp>
      <p:sp>
        <p:nvSpPr>
          <p:cNvPr id="52" name="TextBox 51">
            <a:extLst>
              <a:ext uri="{FF2B5EF4-FFF2-40B4-BE49-F238E27FC236}">
                <a16:creationId xmlns:a16="http://schemas.microsoft.com/office/drawing/2014/main" id="{CA71312C-2AE6-46A0-97C4-536A18B1EB24}"/>
              </a:ext>
            </a:extLst>
          </p:cNvPr>
          <p:cNvSpPr txBox="1"/>
          <p:nvPr/>
        </p:nvSpPr>
        <p:spPr>
          <a:xfrm>
            <a:off x="7404182" y="1351294"/>
            <a:ext cx="1951801" cy="369332"/>
          </a:xfrm>
          <a:prstGeom prst="rect">
            <a:avLst/>
          </a:prstGeom>
          <a:noFill/>
        </p:spPr>
        <p:txBody>
          <a:bodyPr wrap="square" rtlCol="0">
            <a:spAutoFit/>
          </a:bodyPr>
          <a:lstStyle/>
          <a:p>
            <a:pPr algn="ctr"/>
            <a:r>
              <a:rPr lang="en-GB"/>
              <a:t>Creation beliefs</a:t>
            </a:r>
          </a:p>
        </p:txBody>
      </p:sp>
      <p:sp>
        <p:nvSpPr>
          <p:cNvPr id="53" name="TextBox 52">
            <a:extLst>
              <a:ext uri="{FF2B5EF4-FFF2-40B4-BE49-F238E27FC236}">
                <a16:creationId xmlns:a16="http://schemas.microsoft.com/office/drawing/2014/main" id="{F19E256C-B3C7-46C9-B4EA-F210CC0FE628}"/>
              </a:ext>
            </a:extLst>
          </p:cNvPr>
          <p:cNvSpPr txBox="1"/>
          <p:nvPr/>
        </p:nvSpPr>
        <p:spPr>
          <a:xfrm>
            <a:off x="6215519" y="4440951"/>
            <a:ext cx="1951801" cy="369332"/>
          </a:xfrm>
          <a:prstGeom prst="rect">
            <a:avLst/>
          </a:prstGeom>
          <a:noFill/>
        </p:spPr>
        <p:txBody>
          <a:bodyPr wrap="square" rtlCol="0">
            <a:spAutoFit/>
          </a:bodyPr>
          <a:lstStyle/>
          <a:p>
            <a:pPr algn="ctr"/>
            <a:r>
              <a:rPr lang="en-GB"/>
              <a:t>Incarnation</a:t>
            </a:r>
          </a:p>
        </p:txBody>
      </p:sp>
      <p:sp>
        <p:nvSpPr>
          <p:cNvPr id="54" name="TextBox 53">
            <a:extLst>
              <a:ext uri="{FF2B5EF4-FFF2-40B4-BE49-F238E27FC236}">
                <a16:creationId xmlns:a16="http://schemas.microsoft.com/office/drawing/2014/main" id="{04A9B95F-C49B-4E96-9880-5C64732948CD}"/>
              </a:ext>
            </a:extLst>
          </p:cNvPr>
          <p:cNvSpPr txBox="1"/>
          <p:nvPr/>
        </p:nvSpPr>
        <p:spPr>
          <a:xfrm>
            <a:off x="2233298" y="4500117"/>
            <a:ext cx="1951801" cy="369332"/>
          </a:xfrm>
          <a:prstGeom prst="rect">
            <a:avLst/>
          </a:prstGeom>
          <a:noFill/>
        </p:spPr>
        <p:txBody>
          <a:bodyPr wrap="square" rtlCol="0">
            <a:spAutoFit/>
          </a:bodyPr>
          <a:lstStyle/>
          <a:p>
            <a:pPr algn="ctr"/>
            <a:r>
              <a:rPr lang="en-GB"/>
              <a:t>ascension</a:t>
            </a:r>
          </a:p>
        </p:txBody>
      </p:sp>
      <p:sp>
        <p:nvSpPr>
          <p:cNvPr id="55" name="TextBox 54">
            <a:extLst>
              <a:ext uri="{FF2B5EF4-FFF2-40B4-BE49-F238E27FC236}">
                <a16:creationId xmlns:a16="http://schemas.microsoft.com/office/drawing/2014/main" id="{67210318-1642-432C-B249-2FCABFE7D0D6}"/>
              </a:ext>
            </a:extLst>
          </p:cNvPr>
          <p:cNvSpPr txBox="1"/>
          <p:nvPr/>
        </p:nvSpPr>
        <p:spPr>
          <a:xfrm>
            <a:off x="4333412" y="5573615"/>
            <a:ext cx="1951801" cy="646331"/>
          </a:xfrm>
          <a:prstGeom prst="rect">
            <a:avLst/>
          </a:prstGeom>
          <a:noFill/>
        </p:spPr>
        <p:txBody>
          <a:bodyPr wrap="square" rtlCol="0">
            <a:spAutoFit/>
          </a:bodyPr>
          <a:lstStyle/>
          <a:p>
            <a:pPr algn="ctr"/>
            <a:r>
              <a:rPr lang="en-GB"/>
              <a:t>Atonement and Salvation</a:t>
            </a:r>
          </a:p>
        </p:txBody>
      </p:sp>
      <p:cxnSp>
        <p:nvCxnSpPr>
          <p:cNvPr id="56" name="Straight Connector 55">
            <a:extLst>
              <a:ext uri="{FF2B5EF4-FFF2-40B4-BE49-F238E27FC236}">
                <a16:creationId xmlns:a16="http://schemas.microsoft.com/office/drawing/2014/main" id="{5AF2E6F5-689B-4EFF-BF60-2DE79CD40554}"/>
              </a:ext>
            </a:extLst>
          </p:cNvPr>
          <p:cNvCxnSpPr>
            <a:cxnSpLocks/>
          </p:cNvCxnSpPr>
          <p:nvPr/>
        </p:nvCxnSpPr>
        <p:spPr>
          <a:xfrm>
            <a:off x="2233298" y="2679549"/>
            <a:ext cx="0" cy="601453"/>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pic>
        <p:nvPicPr>
          <p:cNvPr id="2" name="Picture 1" descr="A logo of handshake in a circle&#10;&#10;Description automatically generated">
            <a:extLst>
              <a:ext uri="{FF2B5EF4-FFF2-40B4-BE49-F238E27FC236}">
                <a16:creationId xmlns:a16="http://schemas.microsoft.com/office/drawing/2014/main" id="{CBCF636A-6110-1FAE-095E-624C4F40684D}"/>
              </a:ext>
            </a:extLst>
          </p:cNvPr>
          <p:cNvPicPr>
            <a:picLocks noChangeAspect="1"/>
          </p:cNvPicPr>
          <p:nvPr/>
        </p:nvPicPr>
        <p:blipFill>
          <a:blip r:embed="rId4"/>
          <a:stretch>
            <a:fillRect/>
          </a:stretch>
        </p:blipFill>
        <p:spPr>
          <a:xfrm>
            <a:off x="11090228" y="5403661"/>
            <a:ext cx="857250" cy="990600"/>
          </a:xfrm>
          <a:prstGeom prst="rect">
            <a:avLst/>
          </a:prstGeom>
        </p:spPr>
      </p:pic>
    </p:spTree>
    <p:extLst>
      <p:ext uri="{BB962C8B-B14F-4D97-AF65-F5344CB8AC3E}">
        <p14:creationId xmlns:p14="http://schemas.microsoft.com/office/powerpoint/2010/main" val="37344994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1523A3-D0A5-3447-9A4B-DA59FA07C8E9}"/>
              </a:ext>
            </a:extLst>
          </p:cNvPr>
          <p:cNvSpPr/>
          <p:nvPr/>
        </p:nvSpPr>
        <p:spPr>
          <a:xfrm>
            <a:off x="0" y="0"/>
            <a:ext cx="12192000" cy="6858000"/>
          </a:xfrm>
          <a:prstGeom prst="rect">
            <a:avLst/>
          </a:prstGeom>
          <a:solidFill>
            <a:srgbClr val="144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577E6DF-4EA3-D14D-8E13-28AB8D609DDE}"/>
              </a:ext>
            </a:extLst>
          </p:cNvPr>
          <p:cNvSpPr/>
          <p:nvPr/>
        </p:nvSpPr>
        <p:spPr>
          <a:xfrm>
            <a:off x="157716" y="101284"/>
            <a:ext cx="11876567" cy="6390887"/>
          </a:xfrm>
          <a:prstGeom prst="rect">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Where are areas of surplus and deficit located globally?</a:t>
            </a:r>
          </a:p>
        </p:txBody>
      </p:sp>
      <p:sp>
        <p:nvSpPr>
          <p:cNvPr id="6" name="TextBox 5"/>
          <p:cNvSpPr txBox="1"/>
          <p:nvPr/>
        </p:nvSpPr>
        <p:spPr>
          <a:xfrm>
            <a:off x="157716" y="6507519"/>
            <a:ext cx="11876567" cy="369332"/>
          </a:xfrm>
          <a:prstGeom prst="rect">
            <a:avLst/>
          </a:prstGeom>
          <a:noFill/>
        </p:spPr>
        <p:txBody>
          <a:bodyPr wrap="square" rtlCol="0">
            <a:spAutoFit/>
          </a:bodyPr>
          <a:lstStyle/>
          <a:p>
            <a:pPr algn="ctr"/>
            <a:r>
              <a:rPr lang="en-GB" b="1">
                <a:solidFill>
                  <a:schemeClr val="bg1"/>
                </a:solidFill>
              </a:rPr>
              <a:t>Loving God, Caring for each other achieving excellence</a:t>
            </a:r>
            <a:r>
              <a:rPr lang="en-GB">
                <a:solidFill>
                  <a:schemeClr val="bg1"/>
                </a:solidFill>
              </a:rPr>
              <a:t> - Religious Studies – Crompton House.</a:t>
            </a:r>
            <a:endParaRPr lang="en-GB"/>
          </a:p>
        </p:txBody>
      </p:sp>
      <p:pic>
        <p:nvPicPr>
          <p:cNvPr id="8" name="Picture 7" descr="A close up of a logo&#10;&#10;Description automatically generated">
            <a:extLst>
              <a:ext uri="{FF2B5EF4-FFF2-40B4-BE49-F238E27FC236}">
                <a16:creationId xmlns:a16="http://schemas.microsoft.com/office/drawing/2014/main" id="{1FDB4158-C97B-485A-9493-41C7BA2E0D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8478"/>
          <a:stretch/>
        </p:blipFill>
        <p:spPr>
          <a:xfrm>
            <a:off x="167694" y="151687"/>
            <a:ext cx="1522507" cy="1241178"/>
          </a:xfrm>
          <a:prstGeom prst="rect">
            <a:avLst/>
          </a:prstGeom>
        </p:spPr>
      </p:pic>
      <p:pic>
        <p:nvPicPr>
          <p:cNvPr id="9" name="Picture 2" descr="http://www.topform-schoolwear.com/images/websitecat/Crompton%20House%201.thum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4037" y="158588"/>
            <a:ext cx="1436296" cy="143629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003332" y="287308"/>
            <a:ext cx="8107573" cy="707886"/>
          </a:xfrm>
          <a:prstGeom prst="rect">
            <a:avLst/>
          </a:prstGeom>
          <a:noFill/>
        </p:spPr>
        <p:txBody>
          <a:bodyPr wrap="square" rtlCol="0">
            <a:spAutoFit/>
          </a:bodyPr>
          <a:lstStyle/>
          <a:p>
            <a:pPr algn="ctr"/>
            <a:r>
              <a:rPr lang="en-GB" sz="4000" b="1" u="sng">
                <a:solidFill>
                  <a:srgbClr val="002060"/>
                </a:solidFill>
              </a:rPr>
              <a:t>Paper 1: Religion</a:t>
            </a:r>
            <a:endParaRPr lang="en-GB" sz="4000" u="sng">
              <a:solidFill>
                <a:srgbClr val="002060"/>
              </a:solidFill>
            </a:endParaRPr>
          </a:p>
        </p:txBody>
      </p:sp>
      <p:sp>
        <p:nvSpPr>
          <p:cNvPr id="15" name="Rectangle 14">
            <a:extLst>
              <a:ext uri="{FF2B5EF4-FFF2-40B4-BE49-F238E27FC236}">
                <a16:creationId xmlns:a16="http://schemas.microsoft.com/office/drawing/2014/main" id="{BBA4EACD-79B2-9047-926C-4179677F6DF3}"/>
              </a:ext>
            </a:extLst>
          </p:cNvPr>
          <p:cNvSpPr/>
          <p:nvPr/>
        </p:nvSpPr>
        <p:spPr>
          <a:xfrm>
            <a:off x="1503853" y="3185667"/>
            <a:ext cx="10336332" cy="10058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45">
            <a:extLst>
              <a:ext uri="{FF2B5EF4-FFF2-40B4-BE49-F238E27FC236}">
                <a16:creationId xmlns:a16="http://schemas.microsoft.com/office/drawing/2014/main" id="{B85D31BE-9BE0-3341-86C3-0BFD563EAA1B}"/>
              </a:ext>
            </a:extLst>
          </p:cNvPr>
          <p:cNvSpPr/>
          <p:nvPr/>
        </p:nvSpPr>
        <p:spPr>
          <a:xfrm rot="16200000">
            <a:off x="-166987" y="2927077"/>
            <a:ext cx="2171721" cy="1502359"/>
          </a:xfrm>
          <a:prstGeom prst="triangle">
            <a:avLst>
              <a:gd name="adj" fmla="val 45360"/>
            </a:avLst>
          </a:prstGeom>
          <a:gradFill>
            <a:gsLst>
              <a:gs pos="0">
                <a:schemeClr val="accent1">
                  <a:lumMod val="5000"/>
                  <a:lumOff val="95000"/>
                </a:schemeClr>
              </a:gs>
              <a:gs pos="38000">
                <a:schemeClr val="accent1">
                  <a:lumMod val="45000"/>
                  <a:lumOff val="55000"/>
                </a:schemeClr>
              </a:gs>
              <a:gs pos="39000">
                <a:schemeClr val="accent1">
                  <a:lumMod val="45000"/>
                  <a:lumOff val="55000"/>
                </a:schemeClr>
              </a:gs>
              <a:gs pos="84000">
                <a:srgbClr val="00206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432DE9D9-B0B5-F742-8942-7B37AAB3C019}"/>
              </a:ext>
            </a:extLst>
          </p:cNvPr>
          <p:cNvCxnSpPr>
            <a:cxnSpLocks/>
          </p:cNvCxnSpPr>
          <p:nvPr/>
        </p:nvCxnSpPr>
        <p:spPr>
          <a:xfrm flipV="1">
            <a:off x="11190087" y="3964567"/>
            <a:ext cx="270" cy="435738"/>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0110004" y="4389014"/>
            <a:ext cx="1951801" cy="523220"/>
          </a:xfrm>
          <a:prstGeom prst="rect">
            <a:avLst/>
          </a:prstGeom>
          <a:noFill/>
        </p:spPr>
        <p:txBody>
          <a:bodyPr wrap="square" rtlCol="0">
            <a:spAutoFit/>
          </a:bodyPr>
          <a:lstStyle/>
          <a:p>
            <a:pPr algn="ctr"/>
            <a:r>
              <a:rPr lang="en-GB" sz="2800" b="1">
                <a:solidFill>
                  <a:srgbClr val="0000FF"/>
                </a:solidFill>
              </a:rPr>
              <a:t>Worship</a:t>
            </a:r>
          </a:p>
        </p:txBody>
      </p:sp>
      <p:cxnSp>
        <p:nvCxnSpPr>
          <p:cNvPr id="42" name="Straight Connector 41">
            <a:extLst>
              <a:ext uri="{FF2B5EF4-FFF2-40B4-BE49-F238E27FC236}">
                <a16:creationId xmlns:a16="http://schemas.microsoft.com/office/drawing/2014/main" id="{2A9E9BF1-9D19-41C5-865F-9058A0C7CF62}"/>
              </a:ext>
            </a:extLst>
          </p:cNvPr>
          <p:cNvCxnSpPr>
            <a:cxnSpLocks/>
          </p:cNvCxnSpPr>
          <p:nvPr/>
        </p:nvCxnSpPr>
        <p:spPr>
          <a:xfrm>
            <a:off x="4534349" y="2201663"/>
            <a:ext cx="0" cy="1125799"/>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8AC01A6-E4D7-4F9D-A8D2-A0DA569E8007}"/>
              </a:ext>
            </a:extLst>
          </p:cNvPr>
          <p:cNvCxnSpPr>
            <a:cxnSpLocks/>
          </p:cNvCxnSpPr>
          <p:nvPr/>
        </p:nvCxnSpPr>
        <p:spPr>
          <a:xfrm>
            <a:off x="6542913" y="2359531"/>
            <a:ext cx="0" cy="962248"/>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9110B4D-4AF7-4F7E-9CEE-2936C9A8B2B4}"/>
              </a:ext>
            </a:extLst>
          </p:cNvPr>
          <p:cNvCxnSpPr>
            <a:cxnSpLocks/>
          </p:cNvCxnSpPr>
          <p:nvPr/>
        </p:nvCxnSpPr>
        <p:spPr>
          <a:xfrm>
            <a:off x="8355147" y="2311940"/>
            <a:ext cx="0" cy="1053151"/>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2B17231-006C-4C54-90ED-E42315E11D35}"/>
              </a:ext>
            </a:extLst>
          </p:cNvPr>
          <p:cNvCxnSpPr>
            <a:cxnSpLocks/>
          </p:cNvCxnSpPr>
          <p:nvPr/>
        </p:nvCxnSpPr>
        <p:spPr>
          <a:xfrm>
            <a:off x="10317226" y="2366296"/>
            <a:ext cx="0" cy="1053152"/>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5EC6582-C79C-4E0F-B869-9C56B6D7F67C}"/>
              </a:ext>
            </a:extLst>
          </p:cNvPr>
          <p:cNvCxnSpPr>
            <a:cxnSpLocks/>
          </p:cNvCxnSpPr>
          <p:nvPr/>
        </p:nvCxnSpPr>
        <p:spPr>
          <a:xfrm flipV="1">
            <a:off x="9532751" y="4037857"/>
            <a:ext cx="0" cy="1295382"/>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83879F1-03B3-479D-87AF-F459F80A8A70}"/>
              </a:ext>
            </a:extLst>
          </p:cNvPr>
          <p:cNvCxnSpPr>
            <a:cxnSpLocks/>
          </p:cNvCxnSpPr>
          <p:nvPr/>
        </p:nvCxnSpPr>
        <p:spPr>
          <a:xfrm flipV="1">
            <a:off x="7525580" y="4099814"/>
            <a:ext cx="270" cy="435738"/>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4AFD9B2-1000-4BE8-A872-41C09E402771}"/>
              </a:ext>
            </a:extLst>
          </p:cNvPr>
          <p:cNvCxnSpPr>
            <a:cxnSpLocks/>
          </p:cNvCxnSpPr>
          <p:nvPr/>
        </p:nvCxnSpPr>
        <p:spPr>
          <a:xfrm flipV="1">
            <a:off x="5705502" y="4099814"/>
            <a:ext cx="0" cy="1254266"/>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7947767D-0F46-4ABD-A017-B026686AEF42}"/>
              </a:ext>
            </a:extLst>
          </p:cNvPr>
          <p:cNvSpPr txBox="1"/>
          <p:nvPr/>
        </p:nvSpPr>
        <p:spPr>
          <a:xfrm>
            <a:off x="7380700" y="1534078"/>
            <a:ext cx="1951801" cy="369332"/>
          </a:xfrm>
          <a:prstGeom prst="rect">
            <a:avLst/>
          </a:prstGeom>
          <a:noFill/>
        </p:spPr>
        <p:txBody>
          <a:bodyPr wrap="square" rtlCol="0">
            <a:spAutoFit/>
          </a:bodyPr>
          <a:lstStyle/>
          <a:p>
            <a:pPr algn="ctr"/>
            <a:r>
              <a:rPr lang="en-GB"/>
              <a:t>Holy Communion </a:t>
            </a:r>
          </a:p>
        </p:txBody>
      </p:sp>
      <p:sp>
        <p:nvSpPr>
          <p:cNvPr id="77" name="TextBox 76">
            <a:extLst>
              <a:ext uri="{FF2B5EF4-FFF2-40B4-BE49-F238E27FC236}">
                <a16:creationId xmlns:a16="http://schemas.microsoft.com/office/drawing/2014/main" id="{59B5075E-319D-4360-887A-087D5AAFD8CF}"/>
              </a:ext>
            </a:extLst>
          </p:cNvPr>
          <p:cNvSpPr txBox="1"/>
          <p:nvPr/>
        </p:nvSpPr>
        <p:spPr>
          <a:xfrm>
            <a:off x="4670835" y="5075633"/>
            <a:ext cx="1951801" cy="923330"/>
          </a:xfrm>
          <a:prstGeom prst="rect">
            <a:avLst/>
          </a:prstGeom>
          <a:noFill/>
        </p:spPr>
        <p:txBody>
          <a:bodyPr wrap="square" rtlCol="0">
            <a:spAutoFit/>
          </a:bodyPr>
          <a:lstStyle/>
          <a:p>
            <a:pPr algn="ctr"/>
            <a:r>
              <a:rPr lang="en-GB"/>
              <a:t>Role of the church in the local Community</a:t>
            </a:r>
          </a:p>
        </p:txBody>
      </p:sp>
      <p:sp>
        <p:nvSpPr>
          <p:cNvPr id="81" name="TextBox 80">
            <a:extLst>
              <a:ext uri="{FF2B5EF4-FFF2-40B4-BE49-F238E27FC236}">
                <a16:creationId xmlns:a16="http://schemas.microsoft.com/office/drawing/2014/main" id="{89032581-5E25-4C55-BA9B-23E5A9790AEB}"/>
              </a:ext>
            </a:extLst>
          </p:cNvPr>
          <p:cNvSpPr txBox="1"/>
          <p:nvPr/>
        </p:nvSpPr>
        <p:spPr>
          <a:xfrm>
            <a:off x="3193012" y="3293093"/>
            <a:ext cx="7124214" cy="707886"/>
          </a:xfrm>
          <a:prstGeom prst="rect">
            <a:avLst/>
          </a:prstGeom>
          <a:noFill/>
        </p:spPr>
        <p:txBody>
          <a:bodyPr wrap="square" rtlCol="0">
            <a:spAutoFit/>
          </a:bodyPr>
          <a:lstStyle/>
          <a:p>
            <a:pPr algn="ctr"/>
            <a:r>
              <a:rPr lang="en-GB" sz="4000" b="1">
                <a:solidFill>
                  <a:schemeClr val="bg1"/>
                </a:solidFill>
              </a:rPr>
              <a:t>Christian Practices</a:t>
            </a:r>
            <a:endParaRPr lang="en-GB" sz="4000">
              <a:solidFill>
                <a:schemeClr val="bg1"/>
              </a:solidFill>
            </a:endParaRPr>
          </a:p>
        </p:txBody>
      </p:sp>
      <p:sp>
        <p:nvSpPr>
          <p:cNvPr id="87" name="TextBox 86">
            <a:extLst>
              <a:ext uri="{FF2B5EF4-FFF2-40B4-BE49-F238E27FC236}">
                <a16:creationId xmlns:a16="http://schemas.microsoft.com/office/drawing/2014/main" id="{0A894E00-35A8-4A78-ACC9-E125916210E1}"/>
              </a:ext>
            </a:extLst>
          </p:cNvPr>
          <p:cNvSpPr txBox="1"/>
          <p:nvPr/>
        </p:nvSpPr>
        <p:spPr>
          <a:xfrm>
            <a:off x="5645946" y="1394328"/>
            <a:ext cx="1735166" cy="646331"/>
          </a:xfrm>
          <a:prstGeom prst="rect">
            <a:avLst/>
          </a:prstGeom>
          <a:noFill/>
        </p:spPr>
        <p:txBody>
          <a:bodyPr wrap="square" rtlCol="0">
            <a:spAutoFit/>
          </a:bodyPr>
          <a:lstStyle/>
          <a:p>
            <a:pPr algn="ctr"/>
            <a:r>
              <a:rPr lang="en-GB"/>
              <a:t>Easter &amp; Christmas</a:t>
            </a:r>
          </a:p>
        </p:txBody>
      </p:sp>
      <p:sp>
        <p:nvSpPr>
          <p:cNvPr id="92" name="TextBox 91">
            <a:extLst>
              <a:ext uri="{FF2B5EF4-FFF2-40B4-BE49-F238E27FC236}">
                <a16:creationId xmlns:a16="http://schemas.microsoft.com/office/drawing/2014/main" id="{81D59537-E1A8-480B-8990-B7FEF0EE7690}"/>
              </a:ext>
            </a:extLst>
          </p:cNvPr>
          <p:cNvSpPr txBox="1"/>
          <p:nvPr/>
        </p:nvSpPr>
        <p:spPr>
          <a:xfrm>
            <a:off x="8560346" y="5526409"/>
            <a:ext cx="1951801" cy="369332"/>
          </a:xfrm>
          <a:prstGeom prst="rect">
            <a:avLst/>
          </a:prstGeom>
          <a:noFill/>
        </p:spPr>
        <p:txBody>
          <a:bodyPr wrap="square" rtlCol="0">
            <a:spAutoFit/>
          </a:bodyPr>
          <a:lstStyle/>
          <a:p>
            <a:pPr algn="ctr"/>
            <a:r>
              <a:rPr lang="en-GB"/>
              <a:t>baptism</a:t>
            </a:r>
          </a:p>
        </p:txBody>
      </p:sp>
      <p:sp>
        <p:nvSpPr>
          <p:cNvPr id="95" name="TextBox 94">
            <a:extLst>
              <a:ext uri="{FF2B5EF4-FFF2-40B4-BE49-F238E27FC236}">
                <a16:creationId xmlns:a16="http://schemas.microsoft.com/office/drawing/2014/main" id="{6681860D-50EB-4297-9DF9-2A6F5DBD0A84}"/>
              </a:ext>
            </a:extLst>
          </p:cNvPr>
          <p:cNvSpPr txBox="1"/>
          <p:nvPr/>
        </p:nvSpPr>
        <p:spPr>
          <a:xfrm>
            <a:off x="3501862" y="1212400"/>
            <a:ext cx="1951801" cy="923330"/>
          </a:xfrm>
          <a:prstGeom prst="rect">
            <a:avLst/>
          </a:prstGeom>
          <a:noFill/>
        </p:spPr>
        <p:txBody>
          <a:bodyPr wrap="square" rtlCol="0">
            <a:spAutoFit/>
          </a:bodyPr>
          <a:lstStyle/>
          <a:p>
            <a:pPr algn="ctr"/>
            <a:r>
              <a:rPr lang="en-GB"/>
              <a:t>Mission, Evangelism and church growth</a:t>
            </a:r>
          </a:p>
        </p:txBody>
      </p:sp>
      <p:sp>
        <p:nvSpPr>
          <p:cNvPr id="27" name="TextBox 26">
            <a:extLst>
              <a:ext uri="{FF2B5EF4-FFF2-40B4-BE49-F238E27FC236}">
                <a16:creationId xmlns:a16="http://schemas.microsoft.com/office/drawing/2014/main" id="{6E927357-5690-484F-B85C-8B7A28395923}"/>
              </a:ext>
            </a:extLst>
          </p:cNvPr>
          <p:cNvSpPr txBox="1"/>
          <p:nvPr/>
        </p:nvSpPr>
        <p:spPr>
          <a:xfrm>
            <a:off x="6468712" y="4688627"/>
            <a:ext cx="1951801" cy="369332"/>
          </a:xfrm>
          <a:prstGeom prst="rect">
            <a:avLst/>
          </a:prstGeom>
          <a:noFill/>
        </p:spPr>
        <p:txBody>
          <a:bodyPr wrap="square" rtlCol="0">
            <a:spAutoFit/>
          </a:bodyPr>
          <a:lstStyle/>
          <a:p>
            <a:pPr algn="ctr"/>
            <a:r>
              <a:rPr lang="en-GB"/>
              <a:t>Pilgrimage</a:t>
            </a:r>
          </a:p>
        </p:txBody>
      </p:sp>
      <p:cxnSp>
        <p:nvCxnSpPr>
          <p:cNvPr id="28" name="Straight Connector 27">
            <a:extLst>
              <a:ext uri="{FF2B5EF4-FFF2-40B4-BE49-F238E27FC236}">
                <a16:creationId xmlns:a16="http://schemas.microsoft.com/office/drawing/2014/main" id="{E367BCD7-A41B-4582-AE0C-51A2F7C16031}"/>
              </a:ext>
            </a:extLst>
          </p:cNvPr>
          <p:cNvCxnSpPr>
            <a:cxnSpLocks/>
          </p:cNvCxnSpPr>
          <p:nvPr/>
        </p:nvCxnSpPr>
        <p:spPr>
          <a:xfrm flipH="1" flipV="1">
            <a:off x="3915165" y="4037857"/>
            <a:ext cx="17503" cy="908343"/>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947767D-0F46-4ABD-A017-B026686AEF42}"/>
              </a:ext>
            </a:extLst>
          </p:cNvPr>
          <p:cNvSpPr txBox="1"/>
          <p:nvPr/>
        </p:nvSpPr>
        <p:spPr>
          <a:xfrm>
            <a:off x="9341325" y="1951794"/>
            <a:ext cx="1951801" cy="369332"/>
          </a:xfrm>
          <a:prstGeom prst="rect">
            <a:avLst/>
          </a:prstGeom>
          <a:noFill/>
        </p:spPr>
        <p:txBody>
          <a:bodyPr wrap="square" rtlCol="0">
            <a:spAutoFit/>
          </a:bodyPr>
          <a:lstStyle/>
          <a:p>
            <a:pPr algn="ctr"/>
            <a:r>
              <a:rPr lang="en-GB"/>
              <a:t>prayer</a:t>
            </a:r>
          </a:p>
        </p:txBody>
      </p:sp>
      <p:cxnSp>
        <p:nvCxnSpPr>
          <p:cNvPr id="31" name="Straight Connector 30">
            <a:extLst>
              <a:ext uri="{FF2B5EF4-FFF2-40B4-BE49-F238E27FC236}">
                <a16:creationId xmlns:a16="http://schemas.microsoft.com/office/drawing/2014/main" id="{2A9E9BF1-9D19-41C5-865F-9058A0C7CF62}"/>
              </a:ext>
            </a:extLst>
          </p:cNvPr>
          <p:cNvCxnSpPr>
            <a:cxnSpLocks/>
          </p:cNvCxnSpPr>
          <p:nvPr/>
        </p:nvCxnSpPr>
        <p:spPr>
          <a:xfrm>
            <a:off x="2819487" y="2689131"/>
            <a:ext cx="0" cy="601453"/>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9B5075E-319D-4360-887A-087D5AAFD8CF}"/>
              </a:ext>
            </a:extLst>
          </p:cNvPr>
          <p:cNvSpPr txBox="1"/>
          <p:nvPr/>
        </p:nvSpPr>
        <p:spPr>
          <a:xfrm>
            <a:off x="2513569" y="5060876"/>
            <a:ext cx="1951801" cy="646331"/>
          </a:xfrm>
          <a:prstGeom prst="rect">
            <a:avLst/>
          </a:prstGeom>
          <a:noFill/>
        </p:spPr>
        <p:txBody>
          <a:bodyPr wrap="square" rtlCol="0">
            <a:spAutoFit/>
          </a:bodyPr>
          <a:lstStyle/>
          <a:p>
            <a:pPr algn="ctr"/>
            <a:r>
              <a:rPr lang="en-GB"/>
              <a:t>Reconciliation &amp; persecution</a:t>
            </a:r>
          </a:p>
        </p:txBody>
      </p:sp>
      <p:sp>
        <p:nvSpPr>
          <p:cNvPr id="33" name="TextBox 32">
            <a:extLst>
              <a:ext uri="{FF2B5EF4-FFF2-40B4-BE49-F238E27FC236}">
                <a16:creationId xmlns:a16="http://schemas.microsoft.com/office/drawing/2014/main" id="{6681860D-50EB-4297-9DF9-2A6F5DBD0A84}"/>
              </a:ext>
            </a:extLst>
          </p:cNvPr>
          <p:cNvSpPr txBox="1"/>
          <p:nvPr/>
        </p:nvSpPr>
        <p:spPr>
          <a:xfrm>
            <a:off x="1905661" y="2000518"/>
            <a:ext cx="1951801" cy="646331"/>
          </a:xfrm>
          <a:prstGeom prst="rect">
            <a:avLst/>
          </a:prstGeom>
          <a:noFill/>
        </p:spPr>
        <p:txBody>
          <a:bodyPr wrap="square" rtlCol="0">
            <a:spAutoFit/>
          </a:bodyPr>
          <a:lstStyle/>
          <a:p>
            <a:pPr algn="ctr"/>
            <a:r>
              <a:rPr lang="en-GB"/>
              <a:t>Response to world poverty</a:t>
            </a:r>
          </a:p>
        </p:txBody>
      </p:sp>
      <p:pic>
        <p:nvPicPr>
          <p:cNvPr id="3" name="Picture 2" descr="A logo of handshake in a circle&#10;&#10;Description automatically generated">
            <a:extLst>
              <a:ext uri="{FF2B5EF4-FFF2-40B4-BE49-F238E27FC236}">
                <a16:creationId xmlns:a16="http://schemas.microsoft.com/office/drawing/2014/main" id="{75AA64B8-84DA-8DF5-4C61-F5A9C1CE73ED}"/>
              </a:ext>
            </a:extLst>
          </p:cNvPr>
          <p:cNvPicPr>
            <a:picLocks noChangeAspect="1"/>
          </p:cNvPicPr>
          <p:nvPr/>
        </p:nvPicPr>
        <p:blipFill>
          <a:blip r:embed="rId5"/>
          <a:stretch>
            <a:fillRect/>
          </a:stretch>
        </p:blipFill>
        <p:spPr>
          <a:xfrm>
            <a:off x="11090228" y="5403661"/>
            <a:ext cx="857250" cy="990600"/>
          </a:xfrm>
          <a:prstGeom prst="rect">
            <a:avLst/>
          </a:prstGeom>
        </p:spPr>
      </p:pic>
    </p:spTree>
    <p:extLst>
      <p:ext uri="{BB962C8B-B14F-4D97-AF65-F5344CB8AC3E}">
        <p14:creationId xmlns:p14="http://schemas.microsoft.com/office/powerpoint/2010/main" val="24953056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1523A3-D0A5-3447-9A4B-DA59FA07C8E9}"/>
              </a:ext>
            </a:extLst>
          </p:cNvPr>
          <p:cNvSpPr/>
          <p:nvPr/>
        </p:nvSpPr>
        <p:spPr>
          <a:xfrm>
            <a:off x="0" y="0"/>
            <a:ext cx="12192000" cy="6858000"/>
          </a:xfrm>
          <a:prstGeom prst="rect">
            <a:avLst/>
          </a:prstGeom>
          <a:solidFill>
            <a:srgbClr val="144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577E6DF-4EA3-D14D-8E13-28AB8D609DDE}"/>
              </a:ext>
            </a:extLst>
          </p:cNvPr>
          <p:cNvSpPr/>
          <p:nvPr/>
        </p:nvSpPr>
        <p:spPr>
          <a:xfrm>
            <a:off x="127591" y="116632"/>
            <a:ext cx="11876567" cy="6390887"/>
          </a:xfrm>
          <a:prstGeom prst="rect">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Where are areas of surplus and deficit located globally?</a:t>
            </a:r>
          </a:p>
        </p:txBody>
      </p:sp>
      <p:sp>
        <p:nvSpPr>
          <p:cNvPr id="6" name="TextBox 5"/>
          <p:cNvSpPr txBox="1"/>
          <p:nvPr/>
        </p:nvSpPr>
        <p:spPr>
          <a:xfrm>
            <a:off x="127590" y="6507519"/>
            <a:ext cx="11876567" cy="369332"/>
          </a:xfrm>
          <a:prstGeom prst="rect">
            <a:avLst/>
          </a:prstGeom>
          <a:noFill/>
        </p:spPr>
        <p:txBody>
          <a:bodyPr wrap="square" rtlCol="0">
            <a:spAutoFit/>
          </a:bodyPr>
          <a:lstStyle/>
          <a:p>
            <a:pPr algn="ctr"/>
            <a:r>
              <a:rPr lang="en-GB" b="1">
                <a:solidFill>
                  <a:schemeClr val="bg1"/>
                </a:solidFill>
              </a:rPr>
              <a:t>Loving God, Caring for each other achieving excellence</a:t>
            </a:r>
            <a:r>
              <a:rPr lang="en-GB">
                <a:solidFill>
                  <a:schemeClr val="bg1"/>
                </a:solidFill>
              </a:rPr>
              <a:t> - Religious Studies – Crompton House.</a:t>
            </a:r>
            <a:endParaRPr lang="en-GB"/>
          </a:p>
        </p:txBody>
      </p:sp>
      <p:pic>
        <p:nvPicPr>
          <p:cNvPr id="8" name="Picture 7" descr="A close up of a logo&#10;&#10;Description automatically generated">
            <a:extLst>
              <a:ext uri="{FF2B5EF4-FFF2-40B4-BE49-F238E27FC236}">
                <a16:creationId xmlns:a16="http://schemas.microsoft.com/office/drawing/2014/main" id="{1FDB4158-C97B-485A-9493-41C7BA2E0D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8478"/>
          <a:stretch/>
        </p:blipFill>
        <p:spPr>
          <a:xfrm>
            <a:off x="167694" y="151687"/>
            <a:ext cx="1522507" cy="1241178"/>
          </a:xfrm>
          <a:prstGeom prst="rect">
            <a:avLst/>
          </a:prstGeom>
        </p:spPr>
      </p:pic>
      <p:pic>
        <p:nvPicPr>
          <p:cNvPr id="9" name="Picture 2" descr="http://www.topform-schoolwear.com/images/websitecat/Crompton%20House%201.thum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4037" y="158588"/>
            <a:ext cx="1436296" cy="143629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653412" y="178597"/>
            <a:ext cx="7124214" cy="707886"/>
          </a:xfrm>
          <a:prstGeom prst="rect">
            <a:avLst/>
          </a:prstGeom>
          <a:noFill/>
        </p:spPr>
        <p:txBody>
          <a:bodyPr wrap="square" rtlCol="0">
            <a:spAutoFit/>
          </a:bodyPr>
          <a:lstStyle/>
          <a:p>
            <a:pPr algn="ctr"/>
            <a:r>
              <a:rPr lang="en-GB" sz="4000" b="1" u="sng">
                <a:solidFill>
                  <a:srgbClr val="002060"/>
                </a:solidFill>
              </a:rPr>
              <a:t>Paper 1: Religion</a:t>
            </a:r>
            <a:endParaRPr lang="en-GB" sz="4000" u="sng">
              <a:solidFill>
                <a:srgbClr val="002060"/>
              </a:solidFill>
            </a:endParaRPr>
          </a:p>
        </p:txBody>
      </p:sp>
      <p:sp>
        <p:nvSpPr>
          <p:cNvPr id="15" name="Rectangle 14">
            <a:extLst>
              <a:ext uri="{FF2B5EF4-FFF2-40B4-BE49-F238E27FC236}">
                <a16:creationId xmlns:a16="http://schemas.microsoft.com/office/drawing/2014/main" id="{BBA4EACD-79B2-9047-926C-4179677F6DF3}"/>
              </a:ext>
            </a:extLst>
          </p:cNvPr>
          <p:cNvSpPr/>
          <p:nvPr/>
        </p:nvSpPr>
        <p:spPr>
          <a:xfrm>
            <a:off x="1503853" y="3185667"/>
            <a:ext cx="10336332" cy="10058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45">
            <a:extLst>
              <a:ext uri="{FF2B5EF4-FFF2-40B4-BE49-F238E27FC236}">
                <a16:creationId xmlns:a16="http://schemas.microsoft.com/office/drawing/2014/main" id="{B85D31BE-9BE0-3341-86C3-0BFD563EAA1B}"/>
              </a:ext>
            </a:extLst>
          </p:cNvPr>
          <p:cNvSpPr/>
          <p:nvPr/>
        </p:nvSpPr>
        <p:spPr>
          <a:xfrm rot="16200000">
            <a:off x="-166987" y="2927077"/>
            <a:ext cx="2171721" cy="1502359"/>
          </a:xfrm>
          <a:prstGeom prst="triangle">
            <a:avLst>
              <a:gd name="adj" fmla="val 45360"/>
            </a:avLst>
          </a:prstGeom>
          <a:gradFill>
            <a:gsLst>
              <a:gs pos="0">
                <a:schemeClr val="accent1">
                  <a:lumMod val="5000"/>
                  <a:lumOff val="95000"/>
                </a:schemeClr>
              </a:gs>
              <a:gs pos="38000">
                <a:schemeClr val="accent1">
                  <a:lumMod val="45000"/>
                  <a:lumOff val="55000"/>
                </a:schemeClr>
              </a:gs>
              <a:gs pos="39000">
                <a:schemeClr val="accent1">
                  <a:lumMod val="45000"/>
                  <a:lumOff val="55000"/>
                </a:schemeClr>
              </a:gs>
              <a:gs pos="84000">
                <a:srgbClr val="00206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4D7668D4-41BD-4F70-81E3-C2BA008B67CB}"/>
              </a:ext>
            </a:extLst>
          </p:cNvPr>
          <p:cNvCxnSpPr>
            <a:cxnSpLocks/>
          </p:cNvCxnSpPr>
          <p:nvPr/>
        </p:nvCxnSpPr>
        <p:spPr>
          <a:xfrm>
            <a:off x="7462437" y="2725682"/>
            <a:ext cx="0" cy="601453"/>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8AC01A6-E4D7-4F9D-A8D2-A0DA569E8007}"/>
              </a:ext>
            </a:extLst>
          </p:cNvPr>
          <p:cNvCxnSpPr>
            <a:cxnSpLocks/>
          </p:cNvCxnSpPr>
          <p:nvPr/>
        </p:nvCxnSpPr>
        <p:spPr>
          <a:xfrm>
            <a:off x="5004251" y="1894348"/>
            <a:ext cx="0" cy="1396096"/>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2B17231-006C-4C54-90ED-E42315E11D35}"/>
              </a:ext>
            </a:extLst>
          </p:cNvPr>
          <p:cNvCxnSpPr>
            <a:cxnSpLocks/>
          </p:cNvCxnSpPr>
          <p:nvPr/>
        </p:nvCxnSpPr>
        <p:spPr>
          <a:xfrm>
            <a:off x="9269339" y="2136061"/>
            <a:ext cx="0" cy="1441599"/>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A1E230C-821F-4C7A-A45D-082E60E8A816}"/>
              </a:ext>
            </a:extLst>
          </p:cNvPr>
          <p:cNvCxnSpPr>
            <a:cxnSpLocks/>
          </p:cNvCxnSpPr>
          <p:nvPr/>
        </p:nvCxnSpPr>
        <p:spPr>
          <a:xfrm>
            <a:off x="10915482" y="2725682"/>
            <a:ext cx="0" cy="601453"/>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48FD952-9F45-4052-B85A-EAF962C2E851}"/>
              </a:ext>
            </a:extLst>
          </p:cNvPr>
          <p:cNvCxnSpPr>
            <a:cxnSpLocks/>
          </p:cNvCxnSpPr>
          <p:nvPr/>
        </p:nvCxnSpPr>
        <p:spPr>
          <a:xfrm flipV="1">
            <a:off x="10142030" y="3878548"/>
            <a:ext cx="0" cy="1388447"/>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83879F1-03B3-479D-87AF-F459F80A8A70}"/>
              </a:ext>
            </a:extLst>
          </p:cNvPr>
          <p:cNvCxnSpPr>
            <a:cxnSpLocks/>
          </p:cNvCxnSpPr>
          <p:nvPr/>
        </p:nvCxnSpPr>
        <p:spPr>
          <a:xfrm flipV="1">
            <a:off x="8279633" y="4040653"/>
            <a:ext cx="270" cy="435738"/>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F030F78-7D84-4808-B379-C6A38A18C91C}"/>
              </a:ext>
            </a:extLst>
          </p:cNvPr>
          <p:cNvCxnSpPr>
            <a:cxnSpLocks/>
          </p:cNvCxnSpPr>
          <p:nvPr/>
        </p:nvCxnSpPr>
        <p:spPr>
          <a:xfrm flipV="1">
            <a:off x="6433220" y="4061375"/>
            <a:ext cx="8404" cy="1371526"/>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5639660-C131-45AA-B635-56B83B6B94C9}"/>
              </a:ext>
            </a:extLst>
          </p:cNvPr>
          <p:cNvCxnSpPr>
            <a:cxnSpLocks/>
          </p:cNvCxnSpPr>
          <p:nvPr/>
        </p:nvCxnSpPr>
        <p:spPr>
          <a:xfrm flipV="1">
            <a:off x="4028350" y="4061375"/>
            <a:ext cx="0" cy="641825"/>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18280117-AE86-4905-983C-C52EE697826E}"/>
              </a:ext>
            </a:extLst>
          </p:cNvPr>
          <p:cNvSpPr txBox="1"/>
          <p:nvPr/>
        </p:nvSpPr>
        <p:spPr>
          <a:xfrm>
            <a:off x="9410719" y="2123686"/>
            <a:ext cx="2460549" cy="584775"/>
          </a:xfrm>
          <a:prstGeom prst="rect">
            <a:avLst/>
          </a:prstGeom>
          <a:noFill/>
        </p:spPr>
        <p:txBody>
          <a:bodyPr wrap="square" rtlCol="0">
            <a:spAutoFit/>
          </a:bodyPr>
          <a:lstStyle/>
          <a:p>
            <a:pPr algn="ctr"/>
            <a:r>
              <a:rPr lang="en-GB" sz="3200" b="1">
                <a:solidFill>
                  <a:srgbClr val="0000FF"/>
                </a:solidFill>
              </a:rPr>
              <a:t>God as 1</a:t>
            </a:r>
          </a:p>
        </p:txBody>
      </p:sp>
      <p:sp>
        <p:nvSpPr>
          <p:cNvPr id="81" name="TextBox 80">
            <a:extLst>
              <a:ext uri="{FF2B5EF4-FFF2-40B4-BE49-F238E27FC236}">
                <a16:creationId xmlns:a16="http://schemas.microsoft.com/office/drawing/2014/main" id="{89032581-5E25-4C55-BA9B-23E5A9790AEB}"/>
              </a:ext>
            </a:extLst>
          </p:cNvPr>
          <p:cNvSpPr txBox="1"/>
          <p:nvPr/>
        </p:nvSpPr>
        <p:spPr>
          <a:xfrm>
            <a:off x="2496423" y="3327135"/>
            <a:ext cx="7124214" cy="707886"/>
          </a:xfrm>
          <a:prstGeom prst="rect">
            <a:avLst/>
          </a:prstGeom>
          <a:noFill/>
        </p:spPr>
        <p:txBody>
          <a:bodyPr wrap="square" rtlCol="0">
            <a:spAutoFit/>
          </a:bodyPr>
          <a:lstStyle/>
          <a:p>
            <a:pPr algn="ctr"/>
            <a:r>
              <a:rPr lang="en-GB" sz="4000" b="1">
                <a:solidFill>
                  <a:schemeClr val="bg1"/>
                </a:solidFill>
              </a:rPr>
              <a:t>Jewish Beliefs</a:t>
            </a:r>
            <a:endParaRPr lang="en-GB" sz="4000">
              <a:solidFill>
                <a:schemeClr val="bg1"/>
              </a:solidFill>
            </a:endParaRPr>
          </a:p>
        </p:txBody>
      </p:sp>
      <p:sp>
        <p:nvSpPr>
          <p:cNvPr id="52" name="TextBox 51">
            <a:extLst>
              <a:ext uri="{FF2B5EF4-FFF2-40B4-BE49-F238E27FC236}">
                <a16:creationId xmlns:a16="http://schemas.microsoft.com/office/drawing/2014/main" id="{CA71312C-2AE6-46A0-97C4-536A18B1EB24}"/>
              </a:ext>
            </a:extLst>
          </p:cNvPr>
          <p:cNvSpPr txBox="1"/>
          <p:nvPr/>
        </p:nvSpPr>
        <p:spPr>
          <a:xfrm>
            <a:off x="9269339" y="5319938"/>
            <a:ext cx="1859127" cy="646331"/>
          </a:xfrm>
          <a:prstGeom prst="rect">
            <a:avLst/>
          </a:prstGeom>
          <a:noFill/>
        </p:spPr>
        <p:txBody>
          <a:bodyPr wrap="square" rtlCol="0">
            <a:spAutoFit/>
          </a:bodyPr>
          <a:lstStyle/>
          <a:p>
            <a:pPr algn="ctr"/>
            <a:r>
              <a:rPr lang="en-GB"/>
              <a:t>Law giver &amp; judge</a:t>
            </a:r>
          </a:p>
        </p:txBody>
      </p:sp>
      <p:sp>
        <p:nvSpPr>
          <p:cNvPr id="29" name="TextBox 28">
            <a:extLst>
              <a:ext uri="{FF2B5EF4-FFF2-40B4-BE49-F238E27FC236}">
                <a16:creationId xmlns:a16="http://schemas.microsoft.com/office/drawing/2014/main" id="{5D376A10-C3C3-416F-9493-FB481D41E3D8}"/>
              </a:ext>
            </a:extLst>
          </p:cNvPr>
          <p:cNvSpPr txBox="1"/>
          <p:nvPr/>
        </p:nvSpPr>
        <p:spPr>
          <a:xfrm>
            <a:off x="6465306" y="2040716"/>
            <a:ext cx="1951801" cy="646331"/>
          </a:xfrm>
          <a:prstGeom prst="rect">
            <a:avLst/>
          </a:prstGeom>
          <a:noFill/>
        </p:spPr>
        <p:txBody>
          <a:bodyPr wrap="square" rtlCol="0">
            <a:spAutoFit/>
          </a:bodyPr>
          <a:lstStyle/>
          <a:p>
            <a:pPr algn="ctr"/>
            <a:r>
              <a:rPr lang="en-GB"/>
              <a:t>Covenant with Moses</a:t>
            </a:r>
          </a:p>
        </p:txBody>
      </p:sp>
      <p:sp>
        <p:nvSpPr>
          <p:cNvPr id="30" name="TextBox 29">
            <a:extLst>
              <a:ext uri="{FF2B5EF4-FFF2-40B4-BE49-F238E27FC236}">
                <a16:creationId xmlns:a16="http://schemas.microsoft.com/office/drawing/2014/main" id="{34145B0C-5790-491C-895C-620565430982}"/>
              </a:ext>
            </a:extLst>
          </p:cNvPr>
          <p:cNvSpPr txBox="1"/>
          <p:nvPr/>
        </p:nvSpPr>
        <p:spPr>
          <a:xfrm>
            <a:off x="5239618" y="5597567"/>
            <a:ext cx="1951801" cy="369332"/>
          </a:xfrm>
          <a:prstGeom prst="rect">
            <a:avLst/>
          </a:prstGeom>
          <a:noFill/>
        </p:spPr>
        <p:txBody>
          <a:bodyPr wrap="square" rtlCol="0">
            <a:spAutoFit/>
          </a:bodyPr>
          <a:lstStyle/>
          <a:p>
            <a:pPr algn="ctr"/>
            <a:r>
              <a:rPr lang="en-GB"/>
              <a:t>Mitzvot &amp; free will</a:t>
            </a:r>
            <a:endParaRPr lang="en-GB" sz="3200" b="1">
              <a:solidFill>
                <a:srgbClr val="0000FF"/>
              </a:solidFill>
            </a:endParaRPr>
          </a:p>
        </p:txBody>
      </p:sp>
      <p:sp>
        <p:nvSpPr>
          <p:cNvPr id="31" name="TextBox 30">
            <a:extLst>
              <a:ext uri="{FF2B5EF4-FFF2-40B4-BE49-F238E27FC236}">
                <a16:creationId xmlns:a16="http://schemas.microsoft.com/office/drawing/2014/main" id="{334C6BAA-C5FB-4F17-B755-15BF5C89EA47}"/>
              </a:ext>
            </a:extLst>
          </p:cNvPr>
          <p:cNvSpPr txBox="1"/>
          <p:nvPr/>
        </p:nvSpPr>
        <p:spPr>
          <a:xfrm>
            <a:off x="4028350" y="1206691"/>
            <a:ext cx="1951801" cy="369332"/>
          </a:xfrm>
          <a:prstGeom prst="rect">
            <a:avLst/>
          </a:prstGeom>
          <a:noFill/>
        </p:spPr>
        <p:txBody>
          <a:bodyPr wrap="square" rtlCol="0">
            <a:spAutoFit/>
          </a:bodyPr>
          <a:lstStyle/>
          <a:p>
            <a:pPr algn="ctr"/>
            <a:r>
              <a:rPr lang="en-GB"/>
              <a:t>Messiah</a:t>
            </a:r>
          </a:p>
        </p:txBody>
      </p:sp>
      <p:sp>
        <p:nvSpPr>
          <p:cNvPr id="32" name="TextBox 31">
            <a:extLst>
              <a:ext uri="{FF2B5EF4-FFF2-40B4-BE49-F238E27FC236}">
                <a16:creationId xmlns:a16="http://schemas.microsoft.com/office/drawing/2014/main" id="{46338D65-A5D7-4C5E-AEDD-71468E2B9339}"/>
              </a:ext>
            </a:extLst>
          </p:cNvPr>
          <p:cNvSpPr txBox="1"/>
          <p:nvPr/>
        </p:nvSpPr>
        <p:spPr>
          <a:xfrm>
            <a:off x="8072503" y="1666743"/>
            <a:ext cx="2243612" cy="369332"/>
          </a:xfrm>
          <a:prstGeom prst="rect">
            <a:avLst/>
          </a:prstGeom>
          <a:noFill/>
        </p:spPr>
        <p:txBody>
          <a:bodyPr wrap="square" rtlCol="0">
            <a:spAutoFit/>
          </a:bodyPr>
          <a:lstStyle/>
          <a:p>
            <a:pPr algn="ctr"/>
            <a:r>
              <a:rPr lang="en-GB"/>
              <a:t>Shekinah</a:t>
            </a:r>
          </a:p>
        </p:txBody>
      </p:sp>
      <p:sp>
        <p:nvSpPr>
          <p:cNvPr id="36" name="TextBox 35">
            <a:extLst>
              <a:ext uri="{FF2B5EF4-FFF2-40B4-BE49-F238E27FC236}">
                <a16:creationId xmlns:a16="http://schemas.microsoft.com/office/drawing/2014/main" id="{97182FE0-7356-4095-A6FB-1E8C589BEAB9}"/>
              </a:ext>
            </a:extLst>
          </p:cNvPr>
          <p:cNvSpPr txBox="1"/>
          <p:nvPr/>
        </p:nvSpPr>
        <p:spPr>
          <a:xfrm>
            <a:off x="7462437" y="4607661"/>
            <a:ext cx="1951801" cy="646331"/>
          </a:xfrm>
          <a:prstGeom prst="rect">
            <a:avLst/>
          </a:prstGeom>
          <a:noFill/>
        </p:spPr>
        <p:txBody>
          <a:bodyPr wrap="square" rtlCol="0">
            <a:spAutoFit/>
          </a:bodyPr>
          <a:lstStyle/>
          <a:p>
            <a:pPr algn="ctr"/>
            <a:r>
              <a:rPr lang="en-GB"/>
              <a:t>Covenant with Abraham</a:t>
            </a:r>
          </a:p>
        </p:txBody>
      </p:sp>
      <p:sp>
        <p:nvSpPr>
          <p:cNvPr id="33" name="TextBox 32">
            <a:extLst>
              <a:ext uri="{FF2B5EF4-FFF2-40B4-BE49-F238E27FC236}">
                <a16:creationId xmlns:a16="http://schemas.microsoft.com/office/drawing/2014/main" id="{6A2D8BCD-A6D2-4825-BC85-DD873D5DFBE7}"/>
              </a:ext>
            </a:extLst>
          </p:cNvPr>
          <p:cNvSpPr txBox="1"/>
          <p:nvPr/>
        </p:nvSpPr>
        <p:spPr>
          <a:xfrm>
            <a:off x="3052449" y="4897663"/>
            <a:ext cx="1951801" cy="369332"/>
          </a:xfrm>
          <a:prstGeom prst="rect">
            <a:avLst/>
          </a:prstGeom>
          <a:noFill/>
        </p:spPr>
        <p:txBody>
          <a:bodyPr wrap="square" rtlCol="0">
            <a:spAutoFit/>
          </a:bodyPr>
          <a:lstStyle/>
          <a:p>
            <a:pPr algn="ctr"/>
            <a:r>
              <a:rPr lang="en-GB"/>
              <a:t>Life after death</a:t>
            </a:r>
          </a:p>
        </p:txBody>
      </p:sp>
      <p:cxnSp>
        <p:nvCxnSpPr>
          <p:cNvPr id="3" name="Straight Connector 2">
            <a:extLst>
              <a:ext uri="{FF2B5EF4-FFF2-40B4-BE49-F238E27FC236}">
                <a16:creationId xmlns:a16="http://schemas.microsoft.com/office/drawing/2014/main" id="{95F20135-52EE-BF90-631C-5ACC25AADB6E}"/>
              </a:ext>
            </a:extLst>
          </p:cNvPr>
          <p:cNvCxnSpPr>
            <a:cxnSpLocks/>
          </p:cNvCxnSpPr>
          <p:nvPr/>
        </p:nvCxnSpPr>
        <p:spPr>
          <a:xfrm>
            <a:off x="3052449" y="2702293"/>
            <a:ext cx="0" cy="601453"/>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574175E-5B9E-6B84-1F26-4EEEA3E624DF}"/>
              </a:ext>
            </a:extLst>
          </p:cNvPr>
          <p:cNvSpPr txBox="1"/>
          <p:nvPr/>
        </p:nvSpPr>
        <p:spPr>
          <a:xfrm>
            <a:off x="1996611" y="2019396"/>
            <a:ext cx="1951801" cy="646331"/>
          </a:xfrm>
          <a:prstGeom prst="rect">
            <a:avLst/>
          </a:prstGeom>
          <a:noFill/>
        </p:spPr>
        <p:txBody>
          <a:bodyPr wrap="square" rtlCol="0">
            <a:spAutoFit/>
          </a:bodyPr>
          <a:lstStyle/>
          <a:p>
            <a:pPr algn="ctr"/>
            <a:r>
              <a:rPr lang="en-GB"/>
              <a:t>Key moral principles</a:t>
            </a:r>
          </a:p>
        </p:txBody>
      </p:sp>
      <p:cxnSp>
        <p:nvCxnSpPr>
          <p:cNvPr id="12" name="Straight Connector 11">
            <a:extLst>
              <a:ext uri="{FF2B5EF4-FFF2-40B4-BE49-F238E27FC236}">
                <a16:creationId xmlns:a16="http://schemas.microsoft.com/office/drawing/2014/main" id="{7E7C7607-DBE9-BC42-E80F-79BBCBCF6AE9}"/>
              </a:ext>
            </a:extLst>
          </p:cNvPr>
          <p:cNvCxnSpPr>
            <a:cxnSpLocks/>
          </p:cNvCxnSpPr>
          <p:nvPr/>
        </p:nvCxnSpPr>
        <p:spPr>
          <a:xfrm flipV="1">
            <a:off x="2230454" y="3946677"/>
            <a:ext cx="8404" cy="1371526"/>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C8F392C-B02A-7538-C0E3-AAAD21C832EB}"/>
              </a:ext>
            </a:extLst>
          </p:cNvPr>
          <p:cNvSpPr txBox="1"/>
          <p:nvPr/>
        </p:nvSpPr>
        <p:spPr>
          <a:xfrm>
            <a:off x="1036852" y="5482869"/>
            <a:ext cx="1951801" cy="646331"/>
          </a:xfrm>
          <a:prstGeom prst="rect">
            <a:avLst/>
          </a:prstGeom>
          <a:noFill/>
        </p:spPr>
        <p:txBody>
          <a:bodyPr wrap="square" rtlCol="0">
            <a:spAutoFit/>
          </a:bodyPr>
          <a:lstStyle/>
          <a:p>
            <a:pPr algn="ctr"/>
            <a:r>
              <a:rPr lang="en-GB"/>
              <a:t>Sanctity of life &amp; </a:t>
            </a:r>
            <a:r>
              <a:rPr lang="en-GB" err="1"/>
              <a:t>Pikuach</a:t>
            </a:r>
            <a:r>
              <a:rPr lang="en-GB"/>
              <a:t> Nefesh</a:t>
            </a:r>
            <a:endParaRPr lang="en-GB" sz="3200" b="1">
              <a:solidFill>
                <a:srgbClr val="0000FF"/>
              </a:solidFill>
            </a:endParaRPr>
          </a:p>
        </p:txBody>
      </p:sp>
      <p:pic>
        <p:nvPicPr>
          <p:cNvPr id="2" name="Picture 1" descr="A logo of handshake in a circle&#10;&#10;Description automatically generated">
            <a:extLst>
              <a:ext uri="{FF2B5EF4-FFF2-40B4-BE49-F238E27FC236}">
                <a16:creationId xmlns:a16="http://schemas.microsoft.com/office/drawing/2014/main" id="{DC74EDE0-1304-7DC0-58B8-C7111DE02E9A}"/>
              </a:ext>
            </a:extLst>
          </p:cNvPr>
          <p:cNvPicPr>
            <a:picLocks noChangeAspect="1"/>
          </p:cNvPicPr>
          <p:nvPr/>
        </p:nvPicPr>
        <p:blipFill>
          <a:blip r:embed="rId5"/>
          <a:stretch>
            <a:fillRect/>
          </a:stretch>
        </p:blipFill>
        <p:spPr>
          <a:xfrm>
            <a:off x="11040085" y="5235094"/>
            <a:ext cx="800100" cy="1028700"/>
          </a:xfrm>
          <a:prstGeom prst="rect">
            <a:avLst/>
          </a:prstGeom>
        </p:spPr>
      </p:pic>
    </p:spTree>
    <p:extLst>
      <p:ext uri="{BB962C8B-B14F-4D97-AF65-F5344CB8AC3E}">
        <p14:creationId xmlns:p14="http://schemas.microsoft.com/office/powerpoint/2010/main" val="11361188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1523A3-D0A5-3447-9A4B-DA59FA07C8E9}"/>
              </a:ext>
            </a:extLst>
          </p:cNvPr>
          <p:cNvSpPr/>
          <p:nvPr/>
        </p:nvSpPr>
        <p:spPr>
          <a:xfrm>
            <a:off x="0" y="0"/>
            <a:ext cx="12192000" cy="6858000"/>
          </a:xfrm>
          <a:prstGeom prst="rect">
            <a:avLst/>
          </a:prstGeom>
          <a:solidFill>
            <a:srgbClr val="144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577E6DF-4EA3-D14D-8E13-28AB8D609DDE}"/>
              </a:ext>
            </a:extLst>
          </p:cNvPr>
          <p:cNvSpPr/>
          <p:nvPr/>
        </p:nvSpPr>
        <p:spPr>
          <a:xfrm>
            <a:off x="127591" y="116632"/>
            <a:ext cx="11876567" cy="6390887"/>
          </a:xfrm>
          <a:prstGeom prst="rect">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Where are areas of surplus and deficit located globally?</a:t>
            </a:r>
          </a:p>
        </p:txBody>
      </p:sp>
      <p:sp>
        <p:nvSpPr>
          <p:cNvPr id="6" name="TextBox 5"/>
          <p:cNvSpPr txBox="1"/>
          <p:nvPr/>
        </p:nvSpPr>
        <p:spPr>
          <a:xfrm>
            <a:off x="127591" y="6507519"/>
            <a:ext cx="11876566" cy="369332"/>
          </a:xfrm>
          <a:prstGeom prst="rect">
            <a:avLst/>
          </a:prstGeom>
          <a:noFill/>
        </p:spPr>
        <p:txBody>
          <a:bodyPr wrap="square" rtlCol="0">
            <a:spAutoFit/>
          </a:bodyPr>
          <a:lstStyle/>
          <a:p>
            <a:pPr algn="ctr"/>
            <a:r>
              <a:rPr lang="en-GB" b="1">
                <a:solidFill>
                  <a:schemeClr val="bg1"/>
                </a:solidFill>
              </a:rPr>
              <a:t>Loving God, Caring for each other achieving excellence</a:t>
            </a:r>
            <a:r>
              <a:rPr lang="en-GB">
                <a:solidFill>
                  <a:schemeClr val="bg1"/>
                </a:solidFill>
              </a:rPr>
              <a:t> - Religious Studies – Crompton House.</a:t>
            </a:r>
            <a:endParaRPr lang="en-GB"/>
          </a:p>
        </p:txBody>
      </p:sp>
      <p:pic>
        <p:nvPicPr>
          <p:cNvPr id="8" name="Picture 7" descr="A close up of a logo&#10;&#10;Description automatically generated">
            <a:extLst>
              <a:ext uri="{FF2B5EF4-FFF2-40B4-BE49-F238E27FC236}">
                <a16:creationId xmlns:a16="http://schemas.microsoft.com/office/drawing/2014/main" id="{1FDB4158-C97B-485A-9493-41C7BA2E0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8478"/>
          <a:stretch/>
        </p:blipFill>
        <p:spPr>
          <a:xfrm>
            <a:off x="167694" y="151687"/>
            <a:ext cx="1522507" cy="1241178"/>
          </a:xfrm>
          <a:prstGeom prst="rect">
            <a:avLst/>
          </a:prstGeom>
        </p:spPr>
      </p:pic>
      <p:pic>
        <p:nvPicPr>
          <p:cNvPr id="9" name="Picture 2" descr="http://www.topform-schoolwear.com/images/websitecat/Crompton%20House%201.thum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24037" y="158588"/>
            <a:ext cx="1436296" cy="143629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003332" y="287308"/>
            <a:ext cx="8107573" cy="707886"/>
          </a:xfrm>
          <a:prstGeom prst="rect">
            <a:avLst/>
          </a:prstGeom>
          <a:noFill/>
        </p:spPr>
        <p:txBody>
          <a:bodyPr wrap="square" rtlCol="0">
            <a:spAutoFit/>
          </a:bodyPr>
          <a:lstStyle/>
          <a:p>
            <a:pPr algn="ctr"/>
            <a:r>
              <a:rPr lang="en-GB" sz="4000" b="1" u="sng">
                <a:solidFill>
                  <a:srgbClr val="002060"/>
                </a:solidFill>
              </a:rPr>
              <a:t>Paper 1: Judaism</a:t>
            </a:r>
            <a:endParaRPr lang="en-GB" sz="4000" u="sng">
              <a:solidFill>
                <a:srgbClr val="002060"/>
              </a:solidFill>
            </a:endParaRPr>
          </a:p>
        </p:txBody>
      </p:sp>
      <p:sp>
        <p:nvSpPr>
          <p:cNvPr id="15" name="Rectangle 14">
            <a:extLst>
              <a:ext uri="{FF2B5EF4-FFF2-40B4-BE49-F238E27FC236}">
                <a16:creationId xmlns:a16="http://schemas.microsoft.com/office/drawing/2014/main" id="{BBA4EACD-79B2-9047-926C-4179677F6DF3}"/>
              </a:ext>
            </a:extLst>
          </p:cNvPr>
          <p:cNvSpPr/>
          <p:nvPr/>
        </p:nvSpPr>
        <p:spPr>
          <a:xfrm>
            <a:off x="1503853" y="3185667"/>
            <a:ext cx="10336332" cy="10058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45">
            <a:extLst>
              <a:ext uri="{FF2B5EF4-FFF2-40B4-BE49-F238E27FC236}">
                <a16:creationId xmlns:a16="http://schemas.microsoft.com/office/drawing/2014/main" id="{B85D31BE-9BE0-3341-86C3-0BFD563EAA1B}"/>
              </a:ext>
            </a:extLst>
          </p:cNvPr>
          <p:cNvSpPr/>
          <p:nvPr/>
        </p:nvSpPr>
        <p:spPr>
          <a:xfrm rot="16200000">
            <a:off x="-166987" y="2927077"/>
            <a:ext cx="2171721" cy="1502359"/>
          </a:xfrm>
          <a:prstGeom prst="triangle">
            <a:avLst>
              <a:gd name="adj" fmla="val 45360"/>
            </a:avLst>
          </a:prstGeom>
          <a:gradFill>
            <a:gsLst>
              <a:gs pos="0">
                <a:schemeClr val="accent1">
                  <a:lumMod val="5000"/>
                  <a:lumOff val="95000"/>
                </a:schemeClr>
              </a:gs>
              <a:gs pos="38000">
                <a:schemeClr val="accent1">
                  <a:lumMod val="45000"/>
                  <a:lumOff val="55000"/>
                </a:schemeClr>
              </a:gs>
              <a:gs pos="39000">
                <a:schemeClr val="accent1">
                  <a:lumMod val="45000"/>
                  <a:lumOff val="55000"/>
                </a:schemeClr>
              </a:gs>
              <a:gs pos="84000">
                <a:srgbClr val="00206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432DE9D9-B0B5-F742-8942-7B37AAB3C019}"/>
              </a:ext>
            </a:extLst>
          </p:cNvPr>
          <p:cNvCxnSpPr>
            <a:cxnSpLocks/>
          </p:cNvCxnSpPr>
          <p:nvPr/>
        </p:nvCxnSpPr>
        <p:spPr>
          <a:xfrm flipV="1">
            <a:off x="10962837" y="3975858"/>
            <a:ext cx="270" cy="435738"/>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882754" y="4400305"/>
            <a:ext cx="1951801" cy="523220"/>
          </a:xfrm>
          <a:prstGeom prst="rect">
            <a:avLst/>
          </a:prstGeom>
          <a:noFill/>
        </p:spPr>
        <p:txBody>
          <a:bodyPr wrap="square" rtlCol="0">
            <a:spAutoFit/>
          </a:bodyPr>
          <a:lstStyle/>
          <a:p>
            <a:pPr algn="ctr"/>
            <a:r>
              <a:rPr lang="en-GB" sz="2800" b="1">
                <a:solidFill>
                  <a:srgbClr val="0000FF"/>
                </a:solidFill>
              </a:rPr>
              <a:t>The law</a:t>
            </a:r>
          </a:p>
        </p:txBody>
      </p:sp>
      <p:cxnSp>
        <p:nvCxnSpPr>
          <p:cNvPr id="42" name="Straight Connector 41">
            <a:extLst>
              <a:ext uri="{FF2B5EF4-FFF2-40B4-BE49-F238E27FC236}">
                <a16:creationId xmlns:a16="http://schemas.microsoft.com/office/drawing/2014/main" id="{2A9E9BF1-9D19-41C5-865F-9058A0C7CF62}"/>
              </a:ext>
            </a:extLst>
          </p:cNvPr>
          <p:cNvCxnSpPr>
            <a:cxnSpLocks/>
          </p:cNvCxnSpPr>
          <p:nvPr/>
        </p:nvCxnSpPr>
        <p:spPr>
          <a:xfrm>
            <a:off x="2432987" y="2726009"/>
            <a:ext cx="0" cy="601453"/>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8AC01A6-E4D7-4F9D-A8D2-A0DA569E8007}"/>
              </a:ext>
            </a:extLst>
          </p:cNvPr>
          <p:cNvCxnSpPr>
            <a:cxnSpLocks/>
          </p:cNvCxnSpPr>
          <p:nvPr/>
        </p:nvCxnSpPr>
        <p:spPr>
          <a:xfrm>
            <a:off x="4978471" y="2402843"/>
            <a:ext cx="0" cy="962248"/>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9110B4D-4AF7-4F7E-9CEE-2936C9A8B2B4}"/>
              </a:ext>
            </a:extLst>
          </p:cNvPr>
          <p:cNvCxnSpPr>
            <a:cxnSpLocks/>
          </p:cNvCxnSpPr>
          <p:nvPr/>
        </p:nvCxnSpPr>
        <p:spPr>
          <a:xfrm>
            <a:off x="7155453" y="2237062"/>
            <a:ext cx="0" cy="1053151"/>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2B17231-006C-4C54-90ED-E42315E11D35}"/>
              </a:ext>
            </a:extLst>
          </p:cNvPr>
          <p:cNvCxnSpPr>
            <a:cxnSpLocks/>
          </p:cNvCxnSpPr>
          <p:nvPr/>
        </p:nvCxnSpPr>
        <p:spPr>
          <a:xfrm>
            <a:off x="9532751" y="2311940"/>
            <a:ext cx="0" cy="1053152"/>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5EC6582-C79C-4E0F-B869-9C56B6D7F67C}"/>
              </a:ext>
            </a:extLst>
          </p:cNvPr>
          <p:cNvCxnSpPr>
            <a:cxnSpLocks/>
          </p:cNvCxnSpPr>
          <p:nvPr/>
        </p:nvCxnSpPr>
        <p:spPr>
          <a:xfrm flipV="1">
            <a:off x="8494670" y="4000980"/>
            <a:ext cx="0" cy="1295382"/>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83879F1-03B3-479D-87AF-F459F80A8A70}"/>
              </a:ext>
            </a:extLst>
          </p:cNvPr>
          <p:cNvCxnSpPr>
            <a:cxnSpLocks/>
          </p:cNvCxnSpPr>
          <p:nvPr/>
        </p:nvCxnSpPr>
        <p:spPr>
          <a:xfrm flipV="1">
            <a:off x="6039680" y="4099814"/>
            <a:ext cx="270" cy="435738"/>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4AFD9B2-1000-4BE8-A872-41C09E402771}"/>
              </a:ext>
            </a:extLst>
          </p:cNvPr>
          <p:cNvCxnSpPr>
            <a:cxnSpLocks/>
          </p:cNvCxnSpPr>
          <p:nvPr/>
        </p:nvCxnSpPr>
        <p:spPr>
          <a:xfrm flipV="1">
            <a:off x="3658192" y="4042096"/>
            <a:ext cx="0" cy="1254266"/>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7947767D-0F46-4ABD-A017-B026686AEF42}"/>
              </a:ext>
            </a:extLst>
          </p:cNvPr>
          <p:cNvSpPr txBox="1"/>
          <p:nvPr/>
        </p:nvSpPr>
        <p:spPr>
          <a:xfrm>
            <a:off x="5063779" y="4667411"/>
            <a:ext cx="1951801" cy="369332"/>
          </a:xfrm>
          <a:prstGeom prst="rect">
            <a:avLst/>
          </a:prstGeom>
          <a:noFill/>
        </p:spPr>
        <p:txBody>
          <a:bodyPr wrap="square" rtlCol="0">
            <a:spAutoFit/>
          </a:bodyPr>
          <a:lstStyle/>
          <a:p>
            <a:pPr algn="ctr"/>
            <a:r>
              <a:rPr lang="en-GB"/>
              <a:t>Shabbat</a:t>
            </a:r>
          </a:p>
        </p:txBody>
      </p:sp>
      <p:sp>
        <p:nvSpPr>
          <p:cNvPr id="77" name="TextBox 76">
            <a:extLst>
              <a:ext uri="{FF2B5EF4-FFF2-40B4-BE49-F238E27FC236}">
                <a16:creationId xmlns:a16="http://schemas.microsoft.com/office/drawing/2014/main" id="{59B5075E-319D-4360-887A-087D5AAFD8CF}"/>
              </a:ext>
            </a:extLst>
          </p:cNvPr>
          <p:cNvSpPr txBox="1"/>
          <p:nvPr/>
        </p:nvSpPr>
        <p:spPr>
          <a:xfrm>
            <a:off x="1241211" y="1946065"/>
            <a:ext cx="1951801" cy="369332"/>
          </a:xfrm>
          <a:prstGeom prst="rect">
            <a:avLst/>
          </a:prstGeom>
          <a:noFill/>
        </p:spPr>
        <p:txBody>
          <a:bodyPr wrap="square" rtlCol="0">
            <a:spAutoFit/>
          </a:bodyPr>
          <a:lstStyle/>
          <a:p>
            <a:pPr algn="ctr"/>
            <a:r>
              <a:rPr lang="en-GB"/>
              <a:t>Death ceremonies</a:t>
            </a:r>
          </a:p>
        </p:txBody>
      </p:sp>
      <p:sp>
        <p:nvSpPr>
          <p:cNvPr id="78" name="TextBox 77">
            <a:extLst>
              <a:ext uri="{FF2B5EF4-FFF2-40B4-BE49-F238E27FC236}">
                <a16:creationId xmlns:a16="http://schemas.microsoft.com/office/drawing/2014/main" id="{3CCEC805-2F6D-4001-8F2B-73B21969D54E}"/>
              </a:ext>
            </a:extLst>
          </p:cNvPr>
          <p:cNvSpPr txBox="1"/>
          <p:nvPr/>
        </p:nvSpPr>
        <p:spPr>
          <a:xfrm>
            <a:off x="7480263" y="5188295"/>
            <a:ext cx="1951801" cy="369332"/>
          </a:xfrm>
          <a:prstGeom prst="rect">
            <a:avLst/>
          </a:prstGeom>
          <a:noFill/>
        </p:spPr>
        <p:txBody>
          <a:bodyPr wrap="square" rtlCol="0">
            <a:spAutoFit/>
          </a:bodyPr>
          <a:lstStyle/>
          <a:p>
            <a:pPr algn="ctr"/>
            <a:r>
              <a:rPr lang="en-GB"/>
              <a:t>The synagogue</a:t>
            </a:r>
          </a:p>
        </p:txBody>
      </p:sp>
      <p:sp>
        <p:nvSpPr>
          <p:cNvPr id="81" name="TextBox 80">
            <a:extLst>
              <a:ext uri="{FF2B5EF4-FFF2-40B4-BE49-F238E27FC236}">
                <a16:creationId xmlns:a16="http://schemas.microsoft.com/office/drawing/2014/main" id="{89032581-5E25-4C55-BA9B-23E5A9790AEB}"/>
              </a:ext>
            </a:extLst>
          </p:cNvPr>
          <p:cNvSpPr txBox="1"/>
          <p:nvPr/>
        </p:nvSpPr>
        <p:spPr>
          <a:xfrm>
            <a:off x="3193012" y="3293093"/>
            <a:ext cx="7124214" cy="707886"/>
          </a:xfrm>
          <a:prstGeom prst="rect">
            <a:avLst/>
          </a:prstGeom>
          <a:noFill/>
        </p:spPr>
        <p:txBody>
          <a:bodyPr wrap="square" rtlCol="0">
            <a:spAutoFit/>
          </a:bodyPr>
          <a:lstStyle/>
          <a:p>
            <a:pPr algn="ctr"/>
            <a:r>
              <a:rPr lang="en-GB" sz="4000" b="1">
                <a:solidFill>
                  <a:schemeClr val="bg1"/>
                </a:solidFill>
              </a:rPr>
              <a:t>Jewish Practices</a:t>
            </a:r>
            <a:endParaRPr lang="en-GB" sz="4000">
              <a:solidFill>
                <a:schemeClr val="bg1"/>
              </a:solidFill>
            </a:endParaRPr>
          </a:p>
        </p:txBody>
      </p:sp>
      <p:sp>
        <p:nvSpPr>
          <p:cNvPr id="87" name="TextBox 86">
            <a:extLst>
              <a:ext uri="{FF2B5EF4-FFF2-40B4-BE49-F238E27FC236}">
                <a16:creationId xmlns:a16="http://schemas.microsoft.com/office/drawing/2014/main" id="{0A894E00-35A8-4A78-ACC9-E125916210E1}"/>
              </a:ext>
            </a:extLst>
          </p:cNvPr>
          <p:cNvSpPr txBox="1"/>
          <p:nvPr/>
        </p:nvSpPr>
        <p:spPr>
          <a:xfrm>
            <a:off x="2682291" y="5334901"/>
            <a:ext cx="1951801" cy="646331"/>
          </a:xfrm>
          <a:prstGeom prst="rect">
            <a:avLst/>
          </a:prstGeom>
          <a:noFill/>
        </p:spPr>
        <p:txBody>
          <a:bodyPr wrap="square" rtlCol="0">
            <a:spAutoFit/>
          </a:bodyPr>
          <a:lstStyle/>
          <a:p>
            <a:pPr algn="ctr"/>
            <a:r>
              <a:rPr lang="en-GB"/>
              <a:t>Bar </a:t>
            </a:r>
            <a:r>
              <a:rPr lang="en-GB" err="1"/>
              <a:t>Mitvah’s</a:t>
            </a:r>
            <a:r>
              <a:rPr lang="en-GB"/>
              <a:t> &amp; weddings </a:t>
            </a:r>
          </a:p>
        </p:txBody>
      </p:sp>
      <p:sp>
        <p:nvSpPr>
          <p:cNvPr id="92" name="TextBox 91">
            <a:extLst>
              <a:ext uri="{FF2B5EF4-FFF2-40B4-BE49-F238E27FC236}">
                <a16:creationId xmlns:a16="http://schemas.microsoft.com/office/drawing/2014/main" id="{81D59537-E1A8-480B-8990-B7FEF0EE7690}"/>
              </a:ext>
            </a:extLst>
          </p:cNvPr>
          <p:cNvSpPr txBox="1"/>
          <p:nvPr/>
        </p:nvSpPr>
        <p:spPr>
          <a:xfrm>
            <a:off x="6179552" y="1590731"/>
            <a:ext cx="1951801" cy="646331"/>
          </a:xfrm>
          <a:prstGeom prst="rect">
            <a:avLst/>
          </a:prstGeom>
          <a:noFill/>
        </p:spPr>
        <p:txBody>
          <a:bodyPr wrap="square" rtlCol="0">
            <a:spAutoFit/>
          </a:bodyPr>
          <a:lstStyle/>
          <a:p>
            <a:pPr algn="ctr"/>
            <a:r>
              <a:rPr lang="en-GB"/>
              <a:t>Worship and prayer</a:t>
            </a:r>
          </a:p>
        </p:txBody>
      </p:sp>
      <p:sp>
        <p:nvSpPr>
          <p:cNvPr id="95" name="TextBox 94">
            <a:extLst>
              <a:ext uri="{FF2B5EF4-FFF2-40B4-BE49-F238E27FC236}">
                <a16:creationId xmlns:a16="http://schemas.microsoft.com/office/drawing/2014/main" id="{6681860D-50EB-4297-9DF9-2A6F5DBD0A84}"/>
              </a:ext>
            </a:extLst>
          </p:cNvPr>
          <p:cNvSpPr txBox="1"/>
          <p:nvPr/>
        </p:nvSpPr>
        <p:spPr>
          <a:xfrm>
            <a:off x="548100" y="5018076"/>
            <a:ext cx="1951801" cy="369332"/>
          </a:xfrm>
          <a:prstGeom prst="rect">
            <a:avLst/>
          </a:prstGeom>
          <a:noFill/>
        </p:spPr>
        <p:txBody>
          <a:bodyPr wrap="square" rtlCol="0">
            <a:spAutoFit/>
          </a:bodyPr>
          <a:lstStyle/>
          <a:p>
            <a:pPr algn="ctr"/>
            <a:r>
              <a:rPr lang="en-GB"/>
              <a:t>Festivals </a:t>
            </a:r>
          </a:p>
        </p:txBody>
      </p:sp>
      <p:sp>
        <p:nvSpPr>
          <p:cNvPr id="27" name="TextBox 26">
            <a:extLst>
              <a:ext uri="{FF2B5EF4-FFF2-40B4-BE49-F238E27FC236}">
                <a16:creationId xmlns:a16="http://schemas.microsoft.com/office/drawing/2014/main" id="{6E927357-5690-484F-B85C-8B7A28395923}"/>
              </a:ext>
            </a:extLst>
          </p:cNvPr>
          <p:cNvSpPr txBox="1"/>
          <p:nvPr/>
        </p:nvSpPr>
        <p:spPr>
          <a:xfrm>
            <a:off x="4002570" y="1620439"/>
            <a:ext cx="1951801" cy="369332"/>
          </a:xfrm>
          <a:prstGeom prst="rect">
            <a:avLst/>
          </a:prstGeom>
          <a:noFill/>
        </p:spPr>
        <p:txBody>
          <a:bodyPr wrap="square" rtlCol="0">
            <a:spAutoFit/>
          </a:bodyPr>
          <a:lstStyle/>
          <a:p>
            <a:pPr algn="ctr"/>
            <a:r>
              <a:rPr lang="en-GB"/>
              <a:t>Birth ceremonies</a:t>
            </a:r>
          </a:p>
        </p:txBody>
      </p:sp>
      <p:cxnSp>
        <p:nvCxnSpPr>
          <p:cNvPr id="28" name="Straight Connector 27">
            <a:extLst>
              <a:ext uri="{FF2B5EF4-FFF2-40B4-BE49-F238E27FC236}">
                <a16:creationId xmlns:a16="http://schemas.microsoft.com/office/drawing/2014/main" id="{E367BCD7-A41B-4582-AE0C-51A2F7C16031}"/>
              </a:ext>
            </a:extLst>
          </p:cNvPr>
          <p:cNvCxnSpPr>
            <a:cxnSpLocks/>
          </p:cNvCxnSpPr>
          <p:nvPr/>
        </p:nvCxnSpPr>
        <p:spPr>
          <a:xfrm flipH="1" flipV="1">
            <a:off x="1787426" y="4000979"/>
            <a:ext cx="17503" cy="908343"/>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CCEC805-2F6D-4001-8F2B-73B21969D54E}"/>
              </a:ext>
            </a:extLst>
          </p:cNvPr>
          <p:cNvSpPr txBox="1"/>
          <p:nvPr/>
        </p:nvSpPr>
        <p:spPr>
          <a:xfrm>
            <a:off x="8556850" y="1197402"/>
            <a:ext cx="1951801" cy="369332"/>
          </a:xfrm>
          <a:prstGeom prst="rect">
            <a:avLst/>
          </a:prstGeom>
          <a:noFill/>
        </p:spPr>
        <p:txBody>
          <a:bodyPr wrap="square" rtlCol="0">
            <a:spAutoFit/>
          </a:bodyPr>
          <a:lstStyle/>
          <a:p>
            <a:pPr algn="ctr"/>
            <a:r>
              <a:rPr lang="en-GB"/>
              <a:t>Food laws</a:t>
            </a:r>
          </a:p>
        </p:txBody>
      </p:sp>
      <p:pic>
        <p:nvPicPr>
          <p:cNvPr id="2" name="Picture 2" descr="British Fundamental Values | The Training Brokers">
            <a:extLst>
              <a:ext uri="{FF2B5EF4-FFF2-40B4-BE49-F238E27FC236}">
                <a16:creationId xmlns:a16="http://schemas.microsoft.com/office/drawing/2014/main" id="{F7D3CCF7-0417-5B88-982D-BB6C0462CAD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922" t="11052" r="50000" b="11052"/>
          <a:stretch/>
        </p:blipFill>
        <p:spPr bwMode="auto">
          <a:xfrm>
            <a:off x="11034259" y="5481989"/>
            <a:ext cx="867416" cy="9984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ritish Fundamental Values | The Training Brokers">
            <a:extLst>
              <a:ext uri="{FF2B5EF4-FFF2-40B4-BE49-F238E27FC236}">
                <a16:creationId xmlns:a16="http://schemas.microsoft.com/office/drawing/2014/main" id="{F8509DA3-0715-C9FC-B5CC-B8A9E5127FE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2188" t="12897" r="24986" b="10982"/>
          <a:stretch/>
        </p:blipFill>
        <p:spPr bwMode="auto">
          <a:xfrm>
            <a:off x="10110905" y="5463138"/>
            <a:ext cx="978071" cy="9677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ritish Fundamental Values | The Training Brokers">
            <a:extLst>
              <a:ext uri="{FF2B5EF4-FFF2-40B4-BE49-F238E27FC236}">
                <a16:creationId xmlns:a16="http://schemas.microsoft.com/office/drawing/2014/main" id="{6955D40B-0F39-F218-19A1-CD3282B6F7D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3429" t="8780" r="4228" b="17098"/>
          <a:stretch/>
        </p:blipFill>
        <p:spPr bwMode="auto">
          <a:xfrm>
            <a:off x="9054811" y="5501168"/>
            <a:ext cx="1014405" cy="998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1635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1523A3-D0A5-3447-9A4B-DA59FA07C8E9}"/>
              </a:ext>
            </a:extLst>
          </p:cNvPr>
          <p:cNvSpPr/>
          <p:nvPr/>
        </p:nvSpPr>
        <p:spPr>
          <a:xfrm>
            <a:off x="0" y="0"/>
            <a:ext cx="12192000" cy="6858000"/>
          </a:xfrm>
          <a:prstGeom prst="rect">
            <a:avLst/>
          </a:prstGeom>
          <a:solidFill>
            <a:srgbClr val="144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577E6DF-4EA3-D14D-8E13-28AB8D609DDE}"/>
              </a:ext>
            </a:extLst>
          </p:cNvPr>
          <p:cNvSpPr/>
          <p:nvPr/>
        </p:nvSpPr>
        <p:spPr>
          <a:xfrm>
            <a:off x="127591" y="116632"/>
            <a:ext cx="11876567" cy="6390887"/>
          </a:xfrm>
          <a:prstGeom prst="rect">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Where are areas of surplus and deficit located globally?</a:t>
            </a:r>
          </a:p>
        </p:txBody>
      </p:sp>
      <p:sp>
        <p:nvSpPr>
          <p:cNvPr id="6" name="TextBox 5"/>
          <p:cNvSpPr txBox="1"/>
          <p:nvPr/>
        </p:nvSpPr>
        <p:spPr>
          <a:xfrm>
            <a:off x="127591" y="6507519"/>
            <a:ext cx="11876566" cy="369332"/>
          </a:xfrm>
          <a:prstGeom prst="rect">
            <a:avLst/>
          </a:prstGeom>
          <a:noFill/>
        </p:spPr>
        <p:txBody>
          <a:bodyPr wrap="square" rtlCol="0">
            <a:spAutoFit/>
          </a:bodyPr>
          <a:lstStyle/>
          <a:p>
            <a:pPr algn="ctr"/>
            <a:r>
              <a:rPr lang="en-GB" b="1">
                <a:solidFill>
                  <a:schemeClr val="bg1"/>
                </a:solidFill>
              </a:rPr>
              <a:t>Loving God, Caring for each other achieving excellence</a:t>
            </a:r>
            <a:r>
              <a:rPr lang="en-GB">
                <a:solidFill>
                  <a:schemeClr val="bg1"/>
                </a:solidFill>
              </a:rPr>
              <a:t> - Religious Studies – Crompton House.</a:t>
            </a:r>
            <a:endParaRPr lang="en-GB"/>
          </a:p>
        </p:txBody>
      </p:sp>
      <p:pic>
        <p:nvPicPr>
          <p:cNvPr id="8" name="Picture 7" descr="A close up of a logo&#10;&#10;Description automatically generated">
            <a:extLst>
              <a:ext uri="{FF2B5EF4-FFF2-40B4-BE49-F238E27FC236}">
                <a16:creationId xmlns:a16="http://schemas.microsoft.com/office/drawing/2014/main" id="{1FDB4158-C97B-485A-9493-41C7BA2E0D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8478"/>
          <a:stretch/>
        </p:blipFill>
        <p:spPr>
          <a:xfrm>
            <a:off x="167694" y="151687"/>
            <a:ext cx="1522507" cy="1241178"/>
          </a:xfrm>
          <a:prstGeom prst="rect">
            <a:avLst/>
          </a:prstGeom>
        </p:spPr>
      </p:pic>
      <p:pic>
        <p:nvPicPr>
          <p:cNvPr id="9" name="Picture 2" descr="http://www.topform-schoolwear.com/images/websitecat/Crompton%20House%201.thum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4037" y="158588"/>
            <a:ext cx="1436296" cy="143629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653412" y="178597"/>
            <a:ext cx="7124214" cy="707886"/>
          </a:xfrm>
          <a:prstGeom prst="rect">
            <a:avLst/>
          </a:prstGeom>
          <a:noFill/>
        </p:spPr>
        <p:txBody>
          <a:bodyPr wrap="square" rtlCol="0">
            <a:spAutoFit/>
          </a:bodyPr>
          <a:lstStyle/>
          <a:p>
            <a:pPr algn="ctr"/>
            <a:r>
              <a:rPr lang="en-GB" sz="4000" b="1" u="sng">
                <a:solidFill>
                  <a:srgbClr val="002060"/>
                </a:solidFill>
              </a:rPr>
              <a:t>Paper 2: Theme A</a:t>
            </a:r>
            <a:endParaRPr lang="en-GB" sz="4000" u="sng">
              <a:solidFill>
                <a:srgbClr val="002060"/>
              </a:solidFill>
            </a:endParaRPr>
          </a:p>
        </p:txBody>
      </p:sp>
      <p:sp>
        <p:nvSpPr>
          <p:cNvPr id="15" name="Rectangle 14">
            <a:extLst>
              <a:ext uri="{FF2B5EF4-FFF2-40B4-BE49-F238E27FC236}">
                <a16:creationId xmlns:a16="http://schemas.microsoft.com/office/drawing/2014/main" id="{BBA4EACD-79B2-9047-926C-4179677F6DF3}"/>
              </a:ext>
            </a:extLst>
          </p:cNvPr>
          <p:cNvSpPr/>
          <p:nvPr/>
        </p:nvSpPr>
        <p:spPr>
          <a:xfrm>
            <a:off x="1503853" y="3185667"/>
            <a:ext cx="10336332" cy="10058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45">
            <a:extLst>
              <a:ext uri="{FF2B5EF4-FFF2-40B4-BE49-F238E27FC236}">
                <a16:creationId xmlns:a16="http://schemas.microsoft.com/office/drawing/2014/main" id="{B85D31BE-9BE0-3341-86C3-0BFD563EAA1B}"/>
              </a:ext>
            </a:extLst>
          </p:cNvPr>
          <p:cNvSpPr/>
          <p:nvPr/>
        </p:nvSpPr>
        <p:spPr>
          <a:xfrm rot="16200000">
            <a:off x="-166987" y="2927077"/>
            <a:ext cx="2171721" cy="1502359"/>
          </a:xfrm>
          <a:prstGeom prst="triangle">
            <a:avLst>
              <a:gd name="adj" fmla="val 45360"/>
            </a:avLst>
          </a:prstGeom>
          <a:gradFill>
            <a:gsLst>
              <a:gs pos="0">
                <a:schemeClr val="accent1">
                  <a:lumMod val="5000"/>
                  <a:lumOff val="95000"/>
                </a:schemeClr>
              </a:gs>
              <a:gs pos="38000">
                <a:schemeClr val="accent1">
                  <a:lumMod val="45000"/>
                  <a:lumOff val="55000"/>
                </a:schemeClr>
              </a:gs>
              <a:gs pos="39000">
                <a:schemeClr val="accent1">
                  <a:lumMod val="45000"/>
                  <a:lumOff val="55000"/>
                </a:schemeClr>
              </a:gs>
              <a:gs pos="84000">
                <a:srgbClr val="00206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4D7668D4-41BD-4F70-81E3-C2BA008B67CB}"/>
              </a:ext>
            </a:extLst>
          </p:cNvPr>
          <p:cNvCxnSpPr>
            <a:cxnSpLocks/>
          </p:cNvCxnSpPr>
          <p:nvPr/>
        </p:nvCxnSpPr>
        <p:spPr>
          <a:xfrm>
            <a:off x="6394075" y="2765016"/>
            <a:ext cx="0" cy="601453"/>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8AC01A6-E4D7-4F9D-A8D2-A0DA569E8007}"/>
              </a:ext>
            </a:extLst>
          </p:cNvPr>
          <p:cNvCxnSpPr>
            <a:cxnSpLocks/>
          </p:cNvCxnSpPr>
          <p:nvPr/>
        </p:nvCxnSpPr>
        <p:spPr>
          <a:xfrm>
            <a:off x="4605363" y="2011740"/>
            <a:ext cx="0" cy="1396096"/>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2B17231-006C-4C54-90ED-E42315E11D35}"/>
              </a:ext>
            </a:extLst>
          </p:cNvPr>
          <p:cNvCxnSpPr>
            <a:cxnSpLocks/>
          </p:cNvCxnSpPr>
          <p:nvPr/>
        </p:nvCxnSpPr>
        <p:spPr>
          <a:xfrm>
            <a:off x="8593419" y="2019764"/>
            <a:ext cx="0" cy="1441599"/>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A1E230C-821F-4C7A-A45D-082E60E8A816}"/>
              </a:ext>
            </a:extLst>
          </p:cNvPr>
          <p:cNvCxnSpPr>
            <a:cxnSpLocks/>
          </p:cNvCxnSpPr>
          <p:nvPr/>
        </p:nvCxnSpPr>
        <p:spPr>
          <a:xfrm>
            <a:off x="10647853" y="2820346"/>
            <a:ext cx="0" cy="601453"/>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48FD952-9F45-4052-B85A-EAF962C2E851}"/>
              </a:ext>
            </a:extLst>
          </p:cNvPr>
          <p:cNvCxnSpPr>
            <a:cxnSpLocks/>
          </p:cNvCxnSpPr>
          <p:nvPr/>
        </p:nvCxnSpPr>
        <p:spPr>
          <a:xfrm flipV="1">
            <a:off x="10094849" y="3938546"/>
            <a:ext cx="0" cy="1388447"/>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83879F1-03B3-479D-87AF-F459F80A8A70}"/>
              </a:ext>
            </a:extLst>
          </p:cNvPr>
          <p:cNvCxnSpPr>
            <a:cxnSpLocks/>
          </p:cNvCxnSpPr>
          <p:nvPr/>
        </p:nvCxnSpPr>
        <p:spPr>
          <a:xfrm flipV="1">
            <a:off x="7898655" y="4035021"/>
            <a:ext cx="270" cy="435738"/>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F030F78-7D84-4808-B379-C6A38A18C91C}"/>
              </a:ext>
            </a:extLst>
          </p:cNvPr>
          <p:cNvCxnSpPr>
            <a:cxnSpLocks/>
          </p:cNvCxnSpPr>
          <p:nvPr/>
        </p:nvCxnSpPr>
        <p:spPr>
          <a:xfrm flipV="1">
            <a:off x="5775337" y="4038759"/>
            <a:ext cx="8404" cy="1371526"/>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5639660-C131-45AA-B635-56B83B6B94C9}"/>
              </a:ext>
            </a:extLst>
          </p:cNvPr>
          <p:cNvCxnSpPr>
            <a:cxnSpLocks/>
          </p:cNvCxnSpPr>
          <p:nvPr/>
        </p:nvCxnSpPr>
        <p:spPr>
          <a:xfrm flipV="1">
            <a:off x="3897310" y="3971702"/>
            <a:ext cx="270" cy="435738"/>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18280117-AE86-4905-983C-C52EE697826E}"/>
              </a:ext>
            </a:extLst>
          </p:cNvPr>
          <p:cNvSpPr txBox="1"/>
          <p:nvPr/>
        </p:nvSpPr>
        <p:spPr>
          <a:xfrm>
            <a:off x="9773319" y="2182773"/>
            <a:ext cx="2257067" cy="584775"/>
          </a:xfrm>
          <a:prstGeom prst="rect">
            <a:avLst/>
          </a:prstGeom>
          <a:noFill/>
        </p:spPr>
        <p:txBody>
          <a:bodyPr wrap="square" rtlCol="0">
            <a:spAutoFit/>
          </a:bodyPr>
          <a:lstStyle/>
          <a:p>
            <a:pPr algn="ctr"/>
            <a:r>
              <a:rPr lang="en-GB" sz="3200" b="1">
                <a:solidFill>
                  <a:srgbClr val="0000FF"/>
                </a:solidFill>
              </a:rPr>
              <a:t>sexuality</a:t>
            </a:r>
          </a:p>
        </p:txBody>
      </p:sp>
      <p:sp>
        <p:nvSpPr>
          <p:cNvPr id="81" name="TextBox 80">
            <a:extLst>
              <a:ext uri="{FF2B5EF4-FFF2-40B4-BE49-F238E27FC236}">
                <a16:creationId xmlns:a16="http://schemas.microsoft.com/office/drawing/2014/main" id="{89032581-5E25-4C55-BA9B-23E5A9790AEB}"/>
              </a:ext>
            </a:extLst>
          </p:cNvPr>
          <p:cNvSpPr txBox="1"/>
          <p:nvPr/>
        </p:nvSpPr>
        <p:spPr>
          <a:xfrm>
            <a:off x="2496423" y="3327135"/>
            <a:ext cx="7124214" cy="707886"/>
          </a:xfrm>
          <a:prstGeom prst="rect">
            <a:avLst/>
          </a:prstGeom>
          <a:noFill/>
        </p:spPr>
        <p:txBody>
          <a:bodyPr wrap="square" rtlCol="0">
            <a:spAutoFit/>
          </a:bodyPr>
          <a:lstStyle/>
          <a:p>
            <a:pPr algn="ctr"/>
            <a:r>
              <a:rPr lang="en-GB" sz="4000" b="1">
                <a:solidFill>
                  <a:schemeClr val="bg1"/>
                </a:solidFill>
              </a:rPr>
              <a:t>Family &amp; Relationships</a:t>
            </a:r>
            <a:endParaRPr lang="en-GB" sz="4000">
              <a:solidFill>
                <a:schemeClr val="bg1"/>
              </a:solidFill>
            </a:endParaRPr>
          </a:p>
        </p:txBody>
      </p:sp>
      <p:sp>
        <p:nvSpPr>
          <p:cNvPr id="52" name="TextBox 51">
            <a:extLst>
              <a:ext uri="{FF2B5EF4-FFF2-40B4-BE49-F238E27FC236}">
                <a16:creationId xmlns:a16="http://schemas.microsoft.com/office/drawing/2014/main" id="{CA71312C-2AE6-46A0-97C4-536A18B1EB24}"/>
              </a:ext>
            </a:extLst>
          </p:cNvPr>
          <p:cNvSpPr txBox="1"/>
          <p:nvPr/>
        </p:nvSpPr>
        <p:spPr>
          <a:xfrm>
            <a:off x="8790153" y="5346660"/>
            <a:ext cx="2886345" cy="369332"/>
          </a:xfrm>
          <a:prstGeom prst="rect">
            <a:avLst/>
          </a:prstGeom>
          <a:noFill/>
        </p:spPr>
        <p:txBody>
          <a:bodyPr wrap="square" rtlCol="0">
            <a:spAutoFit/>
          </a:bodyPr>
          <a:lstStyle/>
          <a:p>
            <a:pPr algn="ctr"/>
            <a:r>
              <a:rPr lang="en-GB"/>
              <a:t>Contraception</a:t>
            </a:r>
          </a:p>
        </p:txBody>
      </p:sp>
      <p:cxnSp>
        <p:nvCxnSpPr>
          <p:cNvPr id="56" name="Straight Connector 55">
            <a:extLst>
              <a:ext uri="{FF2B5EF4-FFF2-40B4-BE49-F238E27FC236}">
                <a16:creationId xmlns:a16="http://schemas.microsoft.com/office/drawing/2014/main" id="{5AF2E6F5-689B-4EFF-BF60-2DE79CD40554}"/>
              </a:ext>
            </a:extLst>
          </p:cNvPr>
          <p:cNvCxnSpPr>
            <a:cxnSpLocks/>
          </p:cNvCxnSpPr>
          <p:nvPr/>
        </p:nvCxnSpPr>
        <p:spPr>
          <a:xfrm>
            <a:off x="2990110" y="2698082"/>
            <a:ext cx="0" cy="601453"/>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D376A10-C3C3-416F-9493-FB481D41E3D8}"/>
              </a:ext>
            </a:extLst>
          </p:cNvPr>
          <p:cNvSpPr txBox="1"/>
          <p:nvPr/>
        </p:nvSpPr>
        <p:spPr>
          <a:xfrm>
            <a:off x="5513426" y="2397690"/>
            <a:ext cx="1951801" cy="369332"/>
          </a:xfrm>
          <a:prstGeom prst="rect">
            <a:avLst/>
          </a:prstGeom>
          <a:noFill/>
        </p:spPr>
        <p:txBody>
          <a:bodyPr wrap="square" rtlCol="0">
            <a:spAutoFit/>
          </a:bodyPr>
          <a:lstStyle/>
          <a:p>
            <a:pPr algn="ctr"/>
            <a:r>
              <a:rPr lang="en-GB"/>
              <a:t>Cohabitation</a:t>
            </a:r>
          </a:p>
        </p:txBody>
      </p:sp>
      <p:sp>
        <p:nvSpPr>
          <p:cNvPr id="30" name="TextBox 29">
            <a:extLst>
              <a:ext uri="{FF2B5EF4-FFF2-40B4-BE49-F238E27FC236}">
                <a16:creationId xmlns:a16="http://schemas.microsoft.com/office/drawing/2014/main" id="{34145B0C-5790-491C-895C-620565430982}"/>
              </a:ext>
            </a:extLst>
          </p:cNvPr>
          <p:cNvSpPr txBox="1"/>
          <p:nvPr/>
        </p:nvSpPr>
        <p:spPr>
          <a:xfrm>
            <a:off x="4853418" y="5531700"/>
            <a:ext cx="1951801" cy="646331"/>
          </a:xfrm>
          <a:prstGeom prst="rect">
            <a:avLst/>
          </a:prstGeom>
          <a:noFill/>
        </p:spPr>
        <p:txBody>
          <a:bodyPr wrap="square" rtlCol="0">
            <a:spAutoFit/>
          </a:bodyPr>
          <a:lstStyle/>
          <a:p>
            <a:pPr algn="ctr"/>
            <a:r>
              <a:rPr lang="en-GB"/>
              <a:t>Same sex relationships</a:t>
            </a:r>
            <a:endParaRPr lang="en-GB" sz="3200" b="1">
              <a:solidFill>
                <a:srgbClr val="0000FF"/>
              </a:solidFill>
            </a:endParaRPr>
          </a:p>
        </p:txBody>
      </p:sp>
      <p:sp>
        <p:nvSpPr>
          <p:cNvPr id="31" name="TextBox 30">
            <a:extLst>
              <a:ext uri="{FF2B5EF4-FFF2-40B4-BE49-F238E27FC236}">
                <a16:creationId xmlns:a16="http://schemas.microsoft.com/office/drawing/2014/main" id="{334C6BAA-C5FB-4F17-B755-15BF5C89EA47}"/>
              </a:ext>
            </a:extLst>
          </p:cNvPr>
          <p:cNvSpPr txBox="1"/>
          <p:nvPr/>
        </p:nvSpPr>
        <p:spPr>
          <a:xfrm>
            <a:off x="3690601" y="1318921"/>
            <a:ext cx="1951801" cy="646331"/>
          </a:xfrm>
          <a:prstGeom prst="rect">
            <a:avLst/>
          </a:prstGeom>
          <a:noFill/>
        </p:spPr>
        <p:txBody>
          <a:bodyPr wrap="square" rtlCol="0">
            <a:spAutoFit/>
          </a:bodyPr>
          <a:lstStyle/>
          <a:p>
            <a:pPr algn="ctr"/>
            <a:r>
              <a:rPr lang="en-GB"/>
              <a:t>Divorce and remarriage</a:t>
            </a:r>
          </a:p>
        </p:txBody>
      </p:sp>
      <p:sp>
        <p:nvSpPr>
          <p:cNvPr id="32" name="TextBox 31">
            <a:extLst>
              <a:ext uri="{FF2B5EF4-FFF2-40B4-BE49-F238E27FC236}">
                <a16:creationId xmlns:a16="http://schemas.microsoft.com/office/drawing/2014/main" id="{46338D65-A5D7-4C5E-AEDD-71468E2B9339}"/>
              </a:ext>
            </a:extLst>
          </p:cNvPr>
          <p:cNvSpPr txBox="1"/>
          <p:nvPr/>
        </p:nvSpPr>
        <p:spPr>
          <a:xfrm>
            <a:off x="7549735" y="1445144"/>
            <a:ext cx="2243612" cy="646331"/>
          </a:xfrm>
          <a:prstGeom prst="rect">
            <a:avLst/>
          </a:prstGeom>
          <a:noFill/>
        </p:spPr>
        <p:txBody>
          <a:bodyPr wrap="square" rtlCol="0">
            <a:spAutoFit/>
          </a:bodyPr>
          <a:lstStyle/>
          <a:p>
            <a:pPr algn="ctr"/>
            <a:r>
              <a:rPr lang="en-GB"/>
              <a:t>Nature and purpose of marriage</a:t>
            </a:r>
          </a:p>
        </p:txBody>
      </p:sp>
      <p:cxnSp>
        <p:nvCxnSpPr>
          <p:cNvPr id="34" name="Straight Connector 33">
            <a:extLst>
              <a:ext uri="{FF2B5EF4-FFF2-40B4-BE49-F238E27FC236}">
                <a16:creationId xmlns:a16="http://schemas.microsoft.com/office/drawing/2014/main" id="{69C8833A-DDD1-4A43-9323-8663C4EFAC79}"/>
              </a:ext>
            </a:extLst>
          </p:cNvPr>
          <p:cNvCxnSpPr>
            <a:cxnSpLocks/>
          </p:cNvCxnSpPr>
          <p:nvPr/>
        </p:nvCxnSpPr>
        <p:spPr>
          <a:xfrm flipV="1">
            <a:off x="1847006" y="3993951"/>
            <a:ext cx="8404" cy="1371526"/>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046EC950-85F2-4D68-9EF9-46CA43ACC7D9}"/>
              </a:ext>
            </a:extLst>
          </p:cNvPr>
          <p:cNvSpPr txBox="1"/>
          <p:nvPr/>
        </p:nvSpPr>
        <p:spPr>
          <a:xfrm>
            <a:off x="925087" y="5486892"/>
            <a:ext cx="1951801" cy="369332"/>
          </a:xfrm>
          <a:prstGeom prst="rect">
            <a:avLst/>
          </a:prstGeom>
          <a:noFill/>
        </p:spPr>
        <p:txBody>
          <a:bodyPr wrap="square" rtlCol="0">
            <a:spAutoFit/>
          </a:bodyPr>
          <a:lstStyle/>
          <a:p>
            <a:pPr algn="ctr"/>
            <a:r>
              <a:rPr lang="en-GB"/>
              <a:t>Gender Equality</a:t>
            </a:r>
            <a:endParaRPr lang="en-GB" sz="3200" b="1">
              <a:solidFill>
                <a:srgbClr val="0000FF"/>
              </a:solidFill>
            </a:endParaRPr>
          </a:p>
        </p:txBody>
      </p:sp>
      <p:sp>
        <p:nvSpPr>
          <p:cNvPr id="36" name="TextBox 35">
            <a:extLst>
              <a:ext uri="{FF2B5EF4-FFF2-40B4-BE49-F238E27FC236}">
                <a16:creationId xmlns:a16="http://schemas.microsoft.com/office/drawing/2014/main" id="{97182FE0-7356-4095-A6FB-1E8C589BEAB9}"/>
              </a:ext>
            </a:extLst>
          </p:cNvPr>
          <p:cNvSpPr txBox="1"/>
          <p:nvPr/>
        </p:nvSpPr>
        <p:spPr>
          <a:xfrm>
            <a:off x="6922754" y="4518534"/>
            <a:ext cx="1951801" cy="646331"/>
          </a:xfrm>
          <a:prstGeom prst="rect">
            <a:avLst/>
          </a:prstGeom>
          <a:noFill/>
        </p:spPr>
        <p:txBody>
          <a:bodyPr wrap="square" rtlCol="0">
            <a:spAutoFit/>
          </a:bodyPr>
          <a:lstStyle/>
          <a:p>
            <a:pPr algn="ctr"/>
            <a:r>
              <a:rPr lang="en-GB"/>
              <a:t>Sex outside of marriage</a:t>
            </a:r>
          </a:p>
        </p:txBody>
      </p:sp>
      <p:sp>
        <p:nvSpPr>
          <p:cNvPr id="33" name="TextBox 32">
            <a:extLst>
              <a:ext uri="{FF2B5EF4-FFF2-40B4-BE49-F238E27FC236}">
                <a16:creationId xmlns:a16="http://schemas.microsoft.com/office/drawing/2014/main" id="{6A2D8BCD-A6D2-4825-BC85-DD873D5DFBE7}"/>
              </a:ext>
            </a:extLst>
          </p:cNvPr>
          <p:cNvSpPr txBox="1"/>
          <p:nvPr/>
        </p:nvSpPr>
        <p:spPr>
          <a:xfrm>
            <a:off x="2937596" y="4524072"/>
            <a:ext cx="1951801" cy="369332"/>
          </a:xfrm>
          <a:prstGeom prst="rect">
            <a:avLst/>
          </a:prstGeom>
          <a:noFill/>
        </p:spPr>
        <p:txBody>
          <a:bodyPr wrap="square" rtlCol="0">
            <a:spAutoFit/>
          </a:bodyPr>
          <a:lstStyle/>
          <a:p>
            <a:pPr algn="ctr"/>
            <a:r>
              <a:rPr lang="en-GB"/>
              <a:t>Nature of family</a:t>
            </a:r>
          </a:p>
        </p:txBody>
      </p:sp>
      <p:sp>
        <p:nvSpPr>
          <p:cNvPr id="37" name="TextBox 36">
            <a:extLst>
              <a:ext uri="{FF2B5EF4-FFF2-40B4-BE49-F238E27FC236}">
                <a16:creationId xmlns:a16="http://schemas.microsoft.com/office/drawing/2014/main" id="{76C90305-F3EA-4B7C-8A78-529CD90DADA6}"/>
              </a:ext>
            </a:extLst>
          </p:cNvPr>
          <p:cNvSpPr txBox="1"/>
          <p:nvPr/>
        </p:nvSpPr>
        <p:spPr>
          <a:xfrm>
            <a:off x="2043767" y="1997578"/>
            <a:ext cx="1951801" cy="369332"/>
          </a:xfrm>
          <a:prstGeom prst="rect">
            <a:avLst/>
          </a:prstGeom>
          <a:noFill/>
        </p:spPr>
        <p:txBody>
          <a:bodyPr wrap="square" rtlCol="0">
            <a:spAutoFit/>
          </a:bodyPr>
          <a:lstStyle/>
          <a:p>
            <a:pPr algn="ctr"/>
            <a:r>
              <a:rPr lang="en-GB"/>
              <a:t>Purpose of family</a:t>
            </a:r>
          </a:p>
        </p:txBody>
      </p:sp>
      <p:pic>
        <p:nvPicPr>
          <p:cNvPr id="2" name="Picture 1" descr="A logo of handshake in a circle&#10;&#10;Description automatically generated">
            <a:extLst>
              <a:ext uri="{FF2B5EF4-FFF2-40B4-BE49-F238E27FC236}">
                <a16:creationId xmlns:a16="http://schemas.microsoft.com/office/drawing/2014/main" id="{CBCC3FA0-A2B7-EAB2-0106-C3FB102FF8DF}"/>
              </a:ext>
            </a:extLst>
          </p:cNvPr>
          <p:cNvPicPr>
            <a:picLocks noChangeAspect="1"/>
          </p:cNvPicPr>
          <p:nvPr/>
        </p:nvPicPr>
        <p:blipFill>
          <a:blip r:embed="rId5"/>
          <a:stretch>
            <a:fillRect/>
          </a:stretch>
        </p:blipFill>
        <p:spPr>
          <a:xfrm>
            <a:off x="10373127" y="5688733"/>
            <a:ext cx="589587" cy="758040"/>
          </a:xfrm>
          <a:prstGeom prst="rect">
            <a:avLst/>
          </a:prstGeom>
        </p:spPr>
      </p:pic>
      <p:pic>
        <p:nvPicPr>
          <p:cNvPr id="3" name="Picture 2" descr="A logo of a fingerprint&#10;&#10;Description automatically generated">
            <a:extLst>
              <a:ext uri="{FF2B5EF4-FFF2-40B4-BE49-F238E27FC236}">
                <a16:creationId xmlns:a16="http://schemas.microsoft.com/office/drawing/2014/main" id="{E838A56D-40FF-ABAB-B897-1AC36865F70C}"/>
              </a:ext>
            </a:extLst>
          </p:cNvPr>
          <p:cNvPicPr>
            <a:picLocks noChangeAspect="1"/>
          </p:cNvPicPr>
          <p:nvPr/>
        </p:nvPicPr>
        <p:blipFill>
          <a:blip r:embed="rId6"/>
          <a:stretch>
            <a:fillRect/>
          </a:stretch>
        </p:blipFill>
        <p:spPr>
          <a:xfrm>
            <a:off x="11347608" y="5732694"/>
            <a:ext cx="589587" cy="758040"/>
          </a:xfrm>
          <a:prstGeom prst="rect">
            <a:avLst/>
          </a:prstGeom>
        </p:spPr>
      </p:pic>
    </p:spTree>
    <p:extLst>
      <p:ext uri="{BB962C8B-B14F-4D97-AF65-F5344CB8AC3E}">
        <p14:creationId xmlns:p14="http://schemas.microsoft.com/office/powerpoint/2010/main" val="25247356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1523A3-D0A5-3447-9A4B-DA59FA07C8E9}"/>
              </a:ext>
            </a:extLst>
          </p:cNvPr>
          <p:cNvSpPr/>
          <p:nvPr/>
        </p:nvSpPr>
        <p:spPr>
          <a:xfrm>
            <a:off x="0" y="0"/>
            <a:ext cx="12192000" cy="6858000"/>
          </a:xfrm>
          <a:prstGeom prst="rect">
            <a:avLst/>
          </a:prstGeom>
          <a:solidFill>
            <a:srgbClr val="144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577E6DF-4EA3-D14D-8E13-28AB8D609DDE}"/>
              </a:ext>
            </a:extLst>
          </p:cNvPr>
          <p:cNvSpPr/>
          <p:nvPr/>
        </p:nvSpPr>
        <p:spPr>
          <a:xfrm>
            <a:off x="127591" y="116632"/>
            <a:ext cx="11876567" cy="6390887"/>
          </a:xfrm>
          <a:prstGeom prst="rect">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Where are areas of surplus and deficit located globally?</a:t>
            </a:r>
          </a:p>
        </p:txBody>
      </p:sp>
      <p:sp>
        <p:nvSpPr>
          <p:cNvPr id="6" name="TextBox 5"/>
          <p:cNvSpPr txBox="1"/>
          <p:nvPr/>
        </p:nvSpPr>
        <p:spPr>
          <a:xfrm>
            <a:off x="127590" y="6507519"/>
            <a:ext cx="11876567" cy="369332"/>
          </a:xfrm>
          <a:prstGeom prst="rect">
            <a:avLst/>
          </a:prstGeom>
          <a:noFill/>
        </p:spPr>
        <p:txBody>
          <a:bodyPr wrap="square" rtlCol="0">
            <a:spAutoFit/>
          </a:bodyPr>
          <a:lstStyle/>
          <a:p>
            <a:pPr algn="ctr"/>
            <a:r>
              <a:rPr lang="en-GB" b="1">
                <a:solidFill>
                  <a:schemeClr val="bg1"/>
                </a:solidFill>
              </a:rPr>
              <a:t>Loving God, Caring for each other achieving excellence</a:t>
            </a:r>
            <a:r>
              <a:rPr lang="en-GB">
                <a:solidFill>
                  <a:schemeClr val="bg1"/>
                </a:solidFill>
              </a:rPr>
              <a:t> - Religious Studies – Crompton House.</a:t>
            </a:r>
            <a:endParaRPr lang="en-GB"/>
          </a:p>
        </p:txBody>
      </p:sp>
      <p:pic>
        <p:nvPicPr>
          <p:cNvPr id="8" name="Picture 7" descr="A close up of a logo&#10;&#10;Description automatically generated">
            <a:extLst>
              <a:ext uri="{FF2B5EF4-FFF2-40B4-BE49-F238E27FC236}">
                <a16:creationId xmlns:a16="http://schemas.microsoft.com/office/drawing/2014/main" id="{1FDB4158-C97B-485A-9493-41C7BA2E0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8478"/>
          <a:stretch/>
        </p:blipFill>
        <p:spPr>
          <a:xfrm>
            <a:off x="167694" y="151687"/>
            <a:ext cx="1522507" cy="1241178"/>
          </a:xfrm>
          <a:prstGeom prst="rect">
            <a:avLst/>
          </a:prstGeom>
        </p:spPr>
      </p:pic>
      <p:pic>
        <p:nvPicPr>
          <p:cNvPr id="9" name="Picture 2" descr="http://www.topform-schoolwear.com/images/websitecat/Crompton%20House%201.thum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24037" y="158588"/>
            <a:ext cx="1436296" cy="143629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003332" y="287308"/>
            <a:ext cx="8107573" cy="707886"/>
          </a:xfrm>
          <a:prstGeom prst="rect">
            <a:avLst/>
          </a:prstGeom>
          <a:noFill/>
        </p:spPr>
        <p:txBody>
          <a:bodyPr wrap="square" rtlCol="0">
            <a:spAutoFit/>
          </a:bodyPr>
          <a:lstStyle/>
          <a:p>
            <a:pPr algn="ctr"/>
            <a:r>
              <a:rPr lang="en-GB" sz="4000" b="1" u="sng">
                <a:solidFill>
                  <a:srgbClr val="002060"/>
                </a:solidFill>
              </a:rPr>
              <a:t>Paper 2: Theme B</a:t>
            </a:r>
            <a:endParaRPr lang="en-GB" sz="4000" u="sng">
              <a:solidFill>
                <a:srgbClr val="002060"/>
              </a:solidFill>
            </a:endParaRPr>
          </a:p>
        </p:txBody>
      </p:sp>
      <p:sp>
        <p:nvSpPr>
          <p:cNvPr id="15" name="Rectangle 14">
            <a:extLst>
              <a:ext uri="{FF2B5EF4-FFF2-40B4-BE49-F238E27FC236}">
                <a16:creationId xmlns:a16="http://schemas.microsoft.com/office/drawing/2014/main" id="{BBA4EACD-79B2-9047-926C-4179677F6DF3}"/>
              </a:ext>
            </a:extLst>
          </p:cNvPr>
          <p:cNvSpPr/>
          <p:nvPr/>
        </p:nvSpPr>
        <p:spPr>
          <a:xfrm>
            <a:off x="1503853" y="3185667"/>
            <a:ext cx="10336332" cy="10058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45">
            <a:extLst>
              <a:ext uri="{FF2B5EF4-FFF2-40B4-BE49-F238E27FC236}">
                <a16:creationId xmlns:a16="http://schemas.microsoft.com/office/drawing/2014/main" id="{B85D31BE-9BE0-3341-86C3-0BFD563EAA1B}"/>
              </a:ext>
            </a:extLst>
          </p:cNvPr>
          <p:cNvSpPr/>
          <p:nvPr/>
        </p:nvSpPr>
        <p:spPr>
          <a:xfrm rot="16200000">
            <a:off x="-166987" y="2927077"/>
            <a:ext cx="2171721" cy="1502359"/>
          </a:xfrm>
          <a:prstGeom prst="triangle">
            <a:avLst>
              <a:gd name="adj" fmla="val 45360"/>
            </a:avLst>
          </a:prstGeom>
          <a:gradFill>
            <a:gsLst>
              <a:gs pos="0">
                <a:schemeClr val="accent1">
                  <a:lumMod val="5000"/>
                  <a:lumOff val="95000"/>
                </a:schemeClr>
              </a:gs>
              <a:gs pos="38000">
                <a:schemeClr val="accent1">
                  <a:lumMod val="45000"/>
                  <a:lumOff val="55000"/>
                </a:schemeClr>
              </a:gs>
              <a:gs pos="39000">
                <a:schemeClr val="accent1">
                  <a:lumMod val="45000"/>
                  <a:lumOff val="55000"/>
                </a:schemeClr>
              </a:gs>
              <a:gs pos="84000">
                <a:srgbClr val="00206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432DE9D9-B0B5-F742-8942-7B37AAB3C019}"/>
              </a:ext>
            </a:extLst>
          </p:cNvPr>
          <p:cNvCxnSpPr>
            <a:cxnSpLocks/>
          </p:cNvCxnSpPr>
          <p:nvPr/>
        </p:nvCxnSpPr>
        <p:spPr>
          <a:xfrm flipV="1">
            <a:off x="10962837" y="3975858"/>
            <a:ext cx="270" cy="435738"/>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0166284" y="4399674"/>
            <a:ext cx="1951801" cy="1384995"/>
          </a:xfrm>
          <a:prstGeom prst="rect">
            <a:avLst/>
          </a:prstGeom>
          <a:noFill/>
        </p:spPr>
        <p:txBody>
          <a:bodyPr wrap="square" rtlCol="0">
            <a:spAutoFit/>
          </a:bodyPr>
          <a:lstStyle/>
          <a:p>
            <a:pPr algn="ctr"/>
            <a:r>
              <a:rPr lang="en-GB" sz="2800" b="1">
                <a:solidFill>
                  <a:srgbClr val="0000FF"/>
                </a:solidFill>
              </a:rPr>
              <a:t>Origins of the universe</a:t>
            </a:r>
          </a:p>
        </p:txBody>
      </p:sp>
      <p:cxnSp>
        <p:nvCxnSpPr>
          <p:cNvPr id="42" name="Straight Connector 41">
            <a:extLst>
              <a:ext uri="{FF2B5EF4-FFF2-40B4-BE49-F238E27FC236}">
                <a16:creationId xmlns:a16="http://schemas.microsoft.com/office/drawing/2014/main" id="{2A9E9BF1-9D19-41C5-865F-9058A0C7CF62}"/>
              </a:ext>
            </a:extLst>
          </p:cNvPr>
          <p:cNvCxnSpPr>
            <a:cxnSpLocks/>
          </p:cNvCxnSpPr>
          <p:nvPr/>
        </p:nvCxnSpPr>
        <p:spPr>
          <a:xfrm>
            <a:off x="4653673" y="2679549"/>
            <a:ext cx="0" cy="601453"/>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8AC01A6-E4D7-4F9D-A8D2-A0DA569E8007}"/>
              </a:ext>
            </a:extLst>
          </p:cNvPr>
          <p:cNvCxnSpPr>
            <a:cxnSpLocks/>
          </p:cNvCxnSpPr>
          <p:nvPr/>
        </p:nvCxnSpPr>
        <p:spPr>
          <a:xfrm>
            <a:off x="6297820" y="2349827"/>
            <a:ext cx="0" cy="962248"/>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9110B4D-4AF7-4F7E-9CEE-2936C9A8B2B4}"/>
              </a:ext>
            </a:extLst>
          </p:cNvPr>
          <p:cNvCxnSpPr>
            <a:cxnSpLocks/>
          </p:cNvCxnSpPr>
          <p:nvPr/>
        </p:nvCxnSpPr>
        <p:spPr>
          <a:xfrm>
            <a:off x="8528430" y="2691640"/>
            <a:ext cx="0" cy="620435"/>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2B17231-006C-4C54-90ED-E42315E11D35}"/>
              </a:ext>
            </a:extLst>
          </p:cNvPr>
          <p:cNvCxnSpPr>
            <a:cxnSpLocks/>
          </p:cNvCxnSpPr>
          <p:nvPr/>
        </p:nvCxnSpPr>
        <p:spPr>
          <a:xfrm>
            <a:off x="10486216" y="2465790"/>
            <a:ext cx="0" cy="1053152"/>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5EC6582-C79C-4E0F-B869-9C56B6D7F67C}"/>
              </a:ext>
            </a:extLst>
          </p:cNvPr>
          <p:cNvCxnSpPr>
            <a:cxnSpLocks/>
          </p:cNvCxnSpPr>
          <p:nvPr/>
        </p:nvCxnSpPr>
        <p:spPr>
          <a:xfrm flipV="1">
            <a:off x="9466577" y="3964618"/>
            <a:ext cx="0" cy="944704"/>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83879F1-03B3-479D-87AF-F459F80A8A70}"/>
              </a:ext>
            </a:extLst>
          </p:cNvPr>
          <p:cNvCxnSpPr>
            <a:cxnSpLocks/>
          </p:cNvCxnSpPr>
          <p:nvPr/>
        </p:nvCxnSpPr>
        <p:spPr>
          <a:xfrm flipV="1">
            <a:off x="7706105" y="4029314"/>
            <a:ext cx="270" cy="435738"/>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4AFD9B2-1000-4BE8-A872-41C09E402771}"/>
              </a:ext>
            </a:extLst>
          </p:cNvPr>
          <p:cNvCxnSpPr>
            <a:cxnSpLocks/>
          </p:cNvCxnSpPr>
          <p:nvPr/>
        </p:nvCxnSpPr>
        <p:spPr>
          <a:xfrm flipV="1">
            <a:off x="5766056" y="4000979"/>
            <a:ext cx="0" cy="1254266"/>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7947767D-0F46-4ABD-A017-B026686AEF42}"/>
              </a:ext>
            </a:extLst>
          </p:cNvPr>
          <p:cNvSpPr txBox="1"/>
          <p:nvPr/>
        </p:nvSpPr>
        <p:spPr>
          <a:xfrm>
            <a:off x="6815070" y="4535629"/>
            <a:ext cx="1951801" cy="369332"/>
          </a:xfrm>
          <a:prstGeom prst="rect">
            <a:avLst/>
          </a:prstGeom>
          <a:noFill/>
        </p:spPr>
        <p:txBody>
          <a:bodyPr wrap="square" rtlCol="0">
            <a:spAutoFit/>
          </a:bodyPr>
          <a:lstStyle/>
          <a:p>
            <a:pPr algn="ctr"/>
            <a:r>
              <a:rPr lang="en-GB"/>
              <a:t>Pollution</a:t>
            </a:r>
          </a:p>
        </p:txBody>
      </p:sp>
      <p:sp>
        <p:nvSpPr>
          <p:cNvPr id="77" name="TextBox 76">
            <a:extLst>
              <a:ext uri="{FF2B5EF4-FFF2-40B4-BE49-F238E27FC236}">
                <a16:creationId xmlns:a16="http://schemas.microsoft.com/office/drawing/2014/main" id="{59B5075E-319D-4360-887A-087D5AAFD8CF}"/>
              </a:ext>
            </a:extLst>
          </p:cNvPr>
          <p:cNvSpPr txBox="1"/>
          <p:nvPr/>
        </p:nvSpPr>
        <p:spPr>
          <a:xfrm>
            <a:off x="3769516" y="2297624"/>
            <a:ext cx="1951801" cy="369332"/>
          </a:xfrm>
          <a:prstGeom prst="rect">
            <a:avLst/>
          </a:prstGeom>
          <a:noFill/>
        </p:spPr>
        <p:txBody>
          <a:bodyPr wrap="square" rtlCol="0">
            <a:spAutoFit/>
          </a:bodyPr>
          <a:lstStyle/>
          <a:p>
            <a:pPr algn="ctr"/>
            <a:r>
              <a:rPr lang="en-GB"/>
              <a:t>Animals for food </a:t>
            </a:r>
          </a:p>
        </p:txBody>
      </p:sp>
      <p:sp>
        <p:nvSpPr>
          <p:cNvPr id="78" name="TextBox 77">
            <a:extLst>
              <a:ext uri="{FF2B5EF4-FFF2-40B4-BE49-F238E27FC236}">
                <a16:creationId xmlns:a16="http://schemas.microsoft.com/office/drawing/2014/main" id="{3CCEC805-2F6D-4001-8F2B-73B21969D54E}"/>
              </a:ext>
            </a:extLst>
          </p:cNvPr>
          <p:cNvSpPr txBox="1"/>
          <p:nvPr/>
        </p:nvSpPr>
        <p:spPr>
          <a:xfrm>
            <a:off x="8557548" y="4971484"/>
            <a:ext cx="1951801" cy="1200329"/>
          </a:xfrm>
          <a:prstGeom prst="rect">
            <a:avLst/>
          </a:prstGeom>
          <a:noFill/>
        </p:spPr>
        <p:txBody>
          <a:bodyPr wrap="square" rtlCol="0">
            <a:spAutoFit/>
          </a:bodyPr>
          <a:lstStyle/>
          <a:p>
            <a:pPr algn="ctr"/>
            <a:r>
              <a:rPr lang="en-GB"/>
              <a:t>The value of the world and the duty of humans to protect it</a:t>
            </a:r>
          </a:p>
        </p:txBody>
      </p:sp>
      <p:sp>
        <p:nvSpPr>
          <p:cNvPr id="81" name="TextBox 80">
            <a:extLst>
              <a:ext uri="{FF2B5EF4-FFF2-40B4-BE49-F238E27FC236}">
                <a16:creationId xmlns:a16="http://schemas.microsoft.com/office/drawing/2014/main" id="{89032581-5E25-4C55-BA9B-23E5A9790AEB}"/>
              </a:ext>
            </a:extLst>
          </p:cNvPr>
          <p:cNvSpPr txBox="1"/>
          <p:nvPr/>
        </p:nvSpPr>
        <p:spPr>
          <a:xfrm>
            <a:off x="3193012" y="3293093"/>
            <a:ext cx="7124214" cy="707886"/>
          </a:xfrm>
          <a:prstGeom prst="rect">
            <a:avLst/>
          </a:prstGeom>
          <a:noFill/>
        </p:spPr>
        <p:txBody>
          <a:bodyPr wrap="square" rtlCol="0">
            <a:spAutoFit/>
          </a:bodyPr>
          <a:lstStyle/>
          <a:p>
            <a:pPr algn="ctr"/>
            <a:r>
              <a:rPr lang="en-GB" sz="4000" b="1">
                <a:solidFill>
                  <a:schemeClr val="bg1"/>
                </a:solidFill>
              </a:rPr>
              <a:t>Religion and Life</a:t>
            </a:r>
            <a:endParaRPr lang="en-GB" sz="4000">
              <a:solidFill>
                <a:schemeClr val="bg1"/>
              </a:solidFill>
            </a:endParaRPr>
          </a:p>
        </p:txBody>
      </p:sp>
      <p:sp>
        <p:nvSpPr>
          <p:cNvPr id="87" name="TextBox 86">
            <a:extLst>
              <a:ext uri="{FF2B5EF4-FFF2-40B4-BE49-F238E27FC236}">
                <a16:creationId xmlns:a16="http://schemas.microsoft.com/office/drawing/2014/main" id="{0A894E00-35A8-4A78-ACC9-E125916210E1}"/>
              </a:ext>
            </a:extLst>
          </p:cNvPr>
          <p:cNvSpPr txBox="1"/>
          <p:nvPr/>
        </p:nvSpPr>
        <p:spPr>
          <a:xfrm>
            <a:off x="4825479" y="5443824"/>
            <a:ext cx="1951801" cy="646331"/>
          </a:xfrm>
          <a:prstGeom prst="rect">
            <a:avLst/>
          </a:prstGeom>
          <a:noFill/>
        </p:spPr>
        <p:txBody>
          <a:bodyPr wrap="square" rtlCol="0">
            <a:spAutoFit/>
          </a:bodyPr>
          <a:lstStyle/>
          <a:p>
            <a:pPr algn="ctr"/>
            <a:r>
              <a:rPr lang="en-GB"/>
              <a:t>Animals for experimentation</a:t>
            </a:r>
          </a:p>
        </p:txBody>
      </p:sp>
      <p:sp>
        <p:nvSpPr>
          <p:cNvPr id="92" name="TextBox 91">
            <a:extLst>
              <a:ext uri="{FF2B5EF4-FFF2-40B4-BE49-F238E27FC236}">
                <a16:creationId xmlns:a16="http://schemas.microsoft.com/office/drawing/2014/main" id="{81D59537-E1A8-480B-8990-B7FEF0EE7690}"/>
              </a:ext>
            </a:extLst>
          </p:cNvPr>
          <p:cNvSpPr txBox="1"/>
          <p:nvPr/>
        </p:nvSpPr>
        <p:spPr>
          <a:xfrm>
            <a:off x="7441086" y="2000919"/>
            <a:ext cx="1951801" cy="646331"/>
          </a:xfrm>
          <a:prstGeom prst="rect">
            <a:avLst/>
          </a:prstGeom>
          <a:noFill/>
        </p:spPr>
        <p:txBody>
          <a:bodyPr wrap="square" rtlCol="0">
            <a:spAutoFit/>
          </a:bodyPr>
          <a:lstStyle/>
          <a:p>
            <a:pPr algn="ctr"/>
            <a:r>
              <a:rPr lang="en-GB"/>
              <a:t>Use and abuse of the environment</a:t>
            </a:r>
          </a:p>
        </p:txBody>
      </p:sp>
      <p:sp>
        <p:nvSpPr>
          <p:cNvPr id="95" name="TextBox 94">
            <a:extLst>
              <a:ext uri="{FF2B5EF4-FFF2-40B4-BE49-F238E27FC236}">
                <a16:creationId xmlns:a16="http://schemas.microsoft.com/office/drawing/2014/main" id="{6681860D-50EB-4297-9DF9-2A6F5DBD0A84}"/>
              </a:ext>
            </a:extLst>
          </p:cNvPr>
          <p:cNvSpPr txBox="1"/>
          <p:nvPr/>
        </p:nvSpPr>
        <p:spPr>
          <a:xfrm>
            <a:off x="3089263" y="5003520"/>
            <a:ext cx="1951801" cy="646331"/>
          </a:xfrm>
          <a:prstGeom prst="rect">
            <a:avLst/>
          </a:prstGeom>
          <a:noFill/>
        </p:spPr>
        <p:txBody>
          <a:bodyPr wrap="square" rtlCol="0">
            <a:spAutoFit/>
          </a:bodyPr>
          <a:lstStyle/>
          <a:p>
            <a:pPr algn="ctr"/>
            <a:r>
              <a:rPr lang="en-GB"/>
              <a:t>Value of human life</a:t>
            </a:r>
          </a:p>
        </p:txBody>
      </p:sp>
      <p:sp>
        <p:nvSpPr>
          <p:cNvPr id="27" name="TextBox 26">
            <a:extLst>
              <a:ext uri="{FF2B5EF4-FFF2-40B4-BE49-F238E27FC236}">
                <a16:creationId xmlns:a16="http://schemas.microsoft.com/office/drawing/2014/main" id="{6E927357-5690-484F-B85C-8B7A28395923}"/>
              </a:ext>
            </a:extLst>
          </p:cNvPr>
          <p:cNvSpPr txBox="1"/>
          <p:nvPr/>
        </p:nvSpPr>
        <p:spPr>
          <a:xfrm>
            <a:off x="5325227" y="1594884"/>
            <a:ext cx="1951801" cy="646331"/>
          </a:xfrm>
          <a:prstGeom prst="rect">
            <a:avLst/>
          </a:prstGeom>
          <a:noFill/>
        </p:spPr>
        <p:txBody>
          <a:bodyPr wrap="square" rtlCol="0">
            <a:spAutoFit/>
          </a:bodyPr>
          <a:lstStyle/>
          <a:p>
            <a:pPr algn="ctr"/>
            <a:r>
              <a:rPr lang="en-GB"/>
              <a:t>Use and abuse of animals</a:t>
            </a:r>
          </a:p>
        </p:txBody>
      </p:sp>
      <p:cxnSp>
        <p:nvCxnSpPr>
          <p:cNvPr id="28" name="Straight Connector 27">
            <a:extLst>
              <a:ext uri="{FF2B5EF4-FFF2-40B4-BE49-F238E27FC236}">
                <a16:creationId xmlns:a16="http://schemas.microsoft.com/office/drawing/2014/main" id="{E367BCD7-A41B-4582-AE0C-51A2F7C16031}"/>
              </a:ext>
            </a:extLst>
          </p:cNvPr>
          <p:cNvCxnSpPr>
            <a:cxnSpLocks/>
          </p:cNvCxnSpPr>
          <p:nvPr/>
        </p:nvCxnSpPr>
        <p:spPr>
          <a:xfrm flipH="1" flipV="1">
            <a:off x="4056413" y="4000979"/>
            <a:ext cx="17503" cy="908343"/>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CCEC805-2F6D-4001-8F2B-73B21969D54E}"/>
              </a:ext>
            </a:extLst>
          </p:cNvPr>
          <p:cNvSpPr txBox="1"/>
          <p:nvPr/>
        </p:nvSpPr>
        <p:spPr>
          <a:xfrm>
            <a:off x="9456683" y="1743944"/>
            <a:ext cx="1951801" cy="646331"/>
          </a:xfrm>
          <a:prstGeom prst="rect">
            <a:avLst/>
          </a:prstGeom>
          <a:noFill/>
        </p:spPr>
        <p:txBody>
          <a:bodyPr wrap="square" rtlCol="0">
            <a:spAutoFit/>
          </a:bodyPr>
          <a:lstStyle/>
          <a:p>
            <a:pPr algn="ctr"/>
            <a:r>
              <a:rPr lang="en-GB"/>
              <a:t>Origins of life on earth</a:t>
            </a:r>
          </a:p>
        </p:txBody>
      </p:sp>
      <p:cxnSp>
        <p:nvCxnSpPr>
          <p:cNvPr id="2" name="Straight Connector 1">
            <a:extLst>
              <a:ext uri="{FF2B5EF4-FFF2-40B4-BE49-F238E27FC236}">
                <a16:creationId xmlns:a16="http://schemas.microsoft.com/office/drawing/2014/main" id="{EFA327C3-4618-C74F-94E4-DAAF18DE21A8}"/>
              </a:ext>
            </a:extLst>
          </p:cNvPr>
          <p:cNvCxnSpPr>
            <a:cxnSpLocks/>
          </p:cNvCxnSpPr>
          <p:nvPr/>
        </p:nvCxnSpPr>
        <p:spPr>
          <a:xfrm>
            <a:off x="2990877" y="2086389"/>
            <a:ext cx="0" cy="1225686"/>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25D64D1B-FF6C-9770-A743-5ECE8BDA418E}"/>
              </a:ext>
            </a:extLst>
          </p:cNvPr>
          <p:cNvCxnSpPr>
            <a:cxnSpLocks/>
          </p:cNvCxnSpPr>
          <p:nvPr/>
        </p:nvCxnSpPr>
        <p:spPr>
          <a:xfrm flipV="1">
            <a:off x="2562957" y="4088957"/>
            <a:ext cx="270" cy="435738"/>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7826F51-CCA4-F392-0E29-C2873926C995}"/>
              </a:ext>
            </a:extLst>
          </p:cNvPr>
          <p:cNvSpPr txBox="1"/>
          <p:nvPr/>
        </p:nvSpPr>
        <p:spPr>
          <a:xfrm>
            <a:off x="2014976" y="1704909"/>
            <a:ext cx="1951801" cy="369332"/>
          </a:xfrm>
          <a:prstGeom prst="rect">
            <a:avLst/>
          </a:prstGeom>
          <a:noFill/>
        </p:spPr>
        <p:txBody>
          <a:bodyPr wrap="square" rtlCol="0">
            <a:spAutoFit/>
          </a:bodyPr>
          <a:lstStyle/>
          <a:p>
            <a:pPr algn="ctr"/>
            <a:r>
              <a:rPr lang="en-GB"/>
              <a:t>Abortion </a:t>
            </a:r>
          </a:p>
        </p:txBody>
      </p:sp>
      <p:sp>
        <p:nvSpPr>
          <p:cNvPr id="11" name="TextBox 10">
            <a:extLst>
              <a:ext uri="{FF2B5EF4-FFF2-40B4-BE49-F238E27FC236}">
                <a16:creationId xmlns:a16="http://schemas.microsoft.com/office/drawing/2014/main" id="{BB088F71-DEE0-E237-99BC-01607D1A11B8}"/>
              </a:ext>
            </a:extLst>
          </p:cNvPr>
          <p:cNvSpPr txBox="1"/>
          <p:nvPr/>
        </p:nvSpPr>
        <p:spPr>
          <a:xfrm>
            <a:off x="1524001" y="4658058"/>
            <a:ext cx="1951801" cy="369332"/>
          </a:xfrm>
          <a:prstGeom prst="rect">
            <a:avLst/>
          </a:prstGeom>
          <a:noFill/>
        </p:spPr>
        <p:txBody>
          <a:bodyPr wrap="square" rtlCol="0">
            <a:spAutoFit/>
          </a:bodyPr>
          <a:lstStyle/>
          <a:p>
            <a:pPr algn="ctr"/>
            <a:r>
              <a:rPr lang="en-GB"/>
              <a:t>Euthanasia</a:t>
            </a:r>
          </a:p>
        </p:txBody>
      </p:sp>
      <p:cxnSp>
        <p:nvCxnSpPr>
          <p:cNvPr id="23" name="Straight Connector 22">
            <a:extLst>
              <a:ext uri="{FF2B5EF4-FFF2-40B4-BE49-F238E27FC236}">
                <a16:creationId xmlns:a16="http://schemas.microsoft.com/office/drawing/2014/main" id="{CBEE5A47-FA2D-6747-DFA7-051F402A9910}"/>
              </a:ext>
            </a:extLst>
          </p:cNvPr>
          <p:cNvCxnSpPr>
            <a:cxnSpLocks/>
          </p:cNvCxnSpPr>
          <p:nvPr/>
        </p:nvCxnSpPr>
        <p:spPr>
          <a:xfrm>
            <a:off x="1941883" y="2738008"/>
            <a:ext cx="0" cy="601453"/>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289F1AD-E564-4C57-D603-BFADA02DFF60}"/>
              </a:ext>
            </a:extLst>
          </p:cNvPr>
          <p:cNvSpPr txBox="1"/>
          <p:nvPr/>
        </p:nvSpPr>
        <p:spPr>
          <a:xfrm>
            <a:off x="1393008" y="2159124"/>
            <a:ext cx="1175426" cy="646331"/>
          </a:xfrm>
          <a:prstGeom prst="rect">
            <a:avLst/>
          </a:prstGeom>
          <a:noFill/>
        </p:spPr>
        <p:txBody>
          <a:bodyPr wrap="square" rtlCol="0">
            <a:spAutoFit/>
          </a:bodyPr>
          <a:lstStyle/>
          <a:p>
            <a:pPr algn="ctr"/>
            <a:r>
              <a:rPr lang="en-GB"/>
              <a:t>Life after death</a:t>
            </a:r>
          </a:p>
        </p:txBody>
      </p:sp>
    </p:spTree>
    <p:extLst>
      <p:ext uri="{BB962C8B-B14F-4D97-AF65-F5344CB8AC3E}">
        <p14:creationId xmlns:p14="http://schemas.microsoft.com/office/powerpoint/2010/main" val="15077576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1523A3-D0A5-3447-9A4B-DA59FA07C8E9}"/>
              </a:ext>
            </a:extLst>
          </p:cNvPr>
          <p:cNvSpPr/>
          <p:nvPr/>
        </p:nvSpPr>
        <p:spPr>
          <a:xfrm>
            <a:off x="0" y="0"/>
            <a:ext cx="12192000" cy="6858000"/>
          </a:xfrm>
          <a:prstGeom prst="rect">
            <a:avLst/>
          </a:prstGeom>
          <a:solidFill>
            <a:srgbClr val="144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577E6DF-4EA3-D14D-8E13-28AB8D609DDE}"/>
              </a:ext>
            </a:extLst>
          </p:cNvPr>
          <p:cNvSpPr/>
          <p:nvPr/>
        </p:nvSpPr>
        <p:spPr>
          <a:xfrm>
            <a:off x="127591" y="116632"/>
            <a:ext cx="11876567" cy="6390887"/>
          </a:xfrm>
          <a:prstGeom prst="rect">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Where are areas of surplus and deficit located globally?</a:t>
            </a:r>
          </a:p>
        </p:txBody>
      </p:sp>
      <p:sp>
        <p:nvSpPr>
          <p:cNvPr id="6" name="TextBox 5"/>
          <p:cNvSpPr txBox="1"/>
          <p:nvPr/>
        </p:nvSpPr>
        <p:spPr>
          <a:xfrm>
            <a:off x="127591" y="6507519"/>
            <a:ext cx="11876566" cy="369332"/>
          </a:xfrm>
          <a:prstGeom prst="rect">
            <a:avLst/>
          </a:prstGeom>
          <a:noFill/>
        </p:spPr>
        <p:txBody>
          <a:bodyPr wrap="square" rtlCol="0">
            <a:spAutoFit/>
          </a:bodyPr>
          <a:lstStyle/>
          <a:p>
            <a:pPr algn="ctr"/>
            <a:r>
              <a:rPr lang="en-GB" b="1">
                <a:solidFill>
                  <a:schemeClr val="bg1"/>
                </a:solidFill>
              </a:rPr>
              <a:t>Loving God, Caring for each other achieving excellence</a:t>
            </a:r>
            <a:r>
              <a:rPr lang="en-GB">
                <a:solidFill>
                  <a:schemeClr val="bg1"/>
                </a:solidFill>
              </a:rPr>
              <a:t> - Religious Studies – Crompton House.</a:t>
            </a:r>
            <a:endParaRPr lang="en-GB"/>
          </a:p>
        </p:txBody>
      </p:sp>
      <p:pic>
        <p:nvPicPr>
          <p:cNvPr id="8" name="Picture 7" descr="A close up of a logo&#10;&#10;Description automatically generated">
            <a:extLst>
              <a:ext uri="{FF2B5EF4-FFF2-40B4-BE49-F238E27FC236}">
                <a16:creationId xmlns:a16="http://schemas.microsoft.com/office/drawing/2014/main" id="{1FDB4158-C97B-485A-9493-41C7BA2E0D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8478"/>
          <a:stretch/>
        </p:blipFill>
        <p:spPr>
          <a:xfrm>
            <a:off x="167694" y="151687"/>
            <a:ext cx="1522507" cy="1241178"/>
          </a:xfrm>
          <a:prstGeom prst="rect">
            <a:avLst/>
          </a:prstGeom>
        </p:spPr>
      </p:pic>
      <p:pic>
        <p:nvPicPr>
          <p:cNvPr id="9" name="Picture 2" descr="http://www.topform-schoolwear.com/images/websitecat/Crompton%20House%201.thum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4037" y="158588"/>
            <a:ext cx="1436296" cy="143629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653412" y="178597"/>
            <a:ext cx="7124214" cy="707886"/>
          </a:xfrm>
          <a:prstGeom prst="rect">
            <a:avLst/>
          </a:prstGeom>
          <a:noFill/>
        </p:spPr>
        <p:txBody>
          <a:bodyPr wrap="square" rtlCol="0">
            <a:spAutoFit/>
          </a:bodyPr>
          <a:lstStyle/>
          <a:p>
            <a:pPr algn="ctr"/>
            <a:r>
              <a:rPr lang="en-GB" sz="4000" b="1" u="sng">
                <a:solidFill>
                  <a:srgbClr val="002060"/>
                </a:solidFill>
              </a:rPr>
              <a:t>Paper 2: Theme D</a:t>
            </a:r>
            <a:endParaRPr lang="en-GB" sz="4000" u="sng">
              <a:solidFill>
                <a:srgbClr val="002060"/>
              </a:solidFill>
            </a:endParaRPr>
          </a:p>
        </p:txBody>
      </p:sp>
      <p:sp>
        <p:nvSpPr>
          <p:cNvPr id="15" name="Rectangle 14">
            <a:extLst>
              <a:ext uri="{FF2B5EF4-FFF2-40B4-BE49-F238E27FC236}">
                <a16:creationId xmlns:a16="http://schemas.microsoft.com/office/drawing/2014/main" id="{BBA4EACD-79B2-9047-926C-4179677F6DF3}"/>
              </a:ext>
            </a:extLst>
          </p:cNvPr>
          <p:cNvSpPr/>
          <p:nvPr/>
        </p:nvSpPr>
        <p:spPr>
          <a:xfrm>
            <a:off x="1503853" y="3185667"/>
            <a:ext cx="10336332" cy="10058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45">
            <a:extLst>
              <a:ext uri="{FF2B5EF4-FFF2-40B4-BE49-F238E27FC236}">
                <a16:creationId xmlns:a16="http://schemas.microsoft.com/office/drawing/2014/main" id="{B85D31BE-9BE0-3341-86C3-0BFD563EAA1B}"/>
              </a:ext>
            </a:extLst>
          </p:cNvPr>
          <p:cNvSpPr/>
          <p:nvPr/>
        </p:nvSpPr>
        <p:spPr>
          <a:xfrm rot="16200000">
            <a:off x="-166987" y="2927077"/>
            <a:ext cx="2171721" cy="1502359"/>
          </a:xfrm>
          <a:prstGeom prst="triangle">
            <a:avLst>
              <a:gd name="adj" fmla="val 45360"/>
            </a:avLst>
          </a:prstGeom>
          <a:gradFill>
            <a:gsLst>
              <a:gs pos="0">
                <a:schemeClr val="accent1">
                  <a:lumMod val="5000"/>
                  <a:lumOff val="95000"/>
                </a:schemeClr>
              </a:gs>
              <a:gs pos="38000">
                <a:schemeClr val="accent1">
                  <a:lumMod val="45000"/>
                  <a:lumOff val="55000"/>
                </a:schemeClr>
              </a:gs>
              <a:gs pos="39000">
                <a:schemeClr val="accent1">
                  <a:lumMod val="45000"/>
                  <a:lumOff val="55000"/>
                </a:schemeClr>
              </a:gs>
              <a:gs pos="84000">
                <a:srgbClr val="00206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4D7668D4-41BD-4F70-81E3-C2BA008B67CB}"/>
              </a:ext>
            </a:extLst>
          </p:cNvPr>
          <p:cNvCxnSpPr>
            <a:cxnSpLocks/>
          </p:cNvCxnSpPr>
          <p:nvPr/>
        </p:nvCxnSpPr>
        <p:spPr>
          <a:xfrm>
            <a:off x="6029503" y="2725682"/>
            <a:ext cx="0" cy="601453"/>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8AC01A6-E4D7-4F9D-A8D2-A0DA569E8007}"/>
              </a:ext>
            </a:extLst>
          </p:cNvPr>
          <p:cNvCxnSpPr>
            <a:cxnSpLocks/>
          </p:cNvCxnSpPr>
          <p:nvPr/>
        </p:nvCxnSpPr>
        <p:spPr>
          <a:xfrm>
            <a:off x="3331569" y="2066968"/>
            <a:ext cx="0" cy="1396096"/>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2B17231-006C-4C54-90ED-E42315E11D35}"/>
              </a:ext>
            </a:extLst>
          </p:cNvPr>
          <p:cNvCxnSpPr>
            <a:cxnSpLocks/>
          </p:cNvCxnSpPr>
          <p:nvPr/>
        </p:nvCxnSpPr>
        <p:spPr>
          <a:xfrm>
            <a:off x="8593419" y="2019764"/>
            <a:ext cx="0" cy="1441599"/>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A1E230C-821F-4C7A-A45D-082E60E8A816}"/>
              </a:ext>
            </a:extLst>
          </p:cNvPr>
          <p:cNvCxnSpPr>
            <a:cxnSpLocks/>
          </p:cNvCxnSpPr>
          <p:nvPr/>
        </p:nvCxnSpPr>
        <p:spPr>
          <a:xfrm>
            <a:off x="10647853" y="2820346"/>
            <a:ext cx="0" cy="601453"/>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48FD952-9F45-4052-B85A-EAF962C2E851}"/>
              </a:ext>
            </a:extLst>
          </p:cNvPr>
          <p:cNvCxnSpPr>
            <a:cxnSpLocks/>
          </p:cNvCxnSpPr>
          <p:nvPr/>
        </p:nvCxnSpPr>
        <p:spPr>
          <a:xfrm flipV="1">
            <a:off x="9807494" y="3919521"/>
            <a:ext cx="0" cy="1388447"/>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83879F1-03B3-479D-87AF-F459F80A8A70}"/>
              </a:ext>
            </a:extLst>
          </p:cNvPr>
          <p:cNvCxnSpPr>
            <a:cxnSpLocks/>
          </p:cNvCxnSpPr>
          <p:nvPr/>
        </p:nvCxnSpPr>
        <p:spPr>
          <a:xfrm flipV="1">
            <a:off x="7398623" y="4013264"/>
            <a:ext cx="270" cy="435738"/>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F030F78-7D84-4808-B379-C6A38A18C91C}"/>
              </a:ext>
            </a:extLst>
          </p:cNvPr>
          <p:cNvCxnSpPr>
            <a:cxnSpLocks/>
          </p:cNvCxnSpPr>
          <p:nvPr/>
        </p:nvCxnSpPr>
        <p:spPr>
          <a:xfrm flipV="1">
            <a:off x="4694263" y="4106564"/>
            <a:ext cx="8404" cy="1371526"/>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5639660-C131-45AA-B635-56B83B6B94C9}"/>
              </a:ext>
            </a:extLst>
          </p:cNvPr>
          <p:cNvCxnSpPr>
            <a:cxnSpLocks/>
          </p:cNvCxnSpPr>
          <p:nvPr/>
        </p:nvCxnSpPr>
        <p:spPr>
          <a:xfrm flipV="1">
            <a:off x="2339752" y="4061375"/>
            <a:ext cx="0" cy="641825"/>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18280117-AE86-4905-983C-C52EE697826E}"/>
              </a:ext>
            </a:extLst>
          </p:cNvPr>
          <p:cNvSpPr txBox="1"/>
          <p:nvPr/>
        </p:nvSpPr>
        <p:spPr>
          <a:xfrm>
            <a:off x="9637191" y="1899127"/>
            <a:ext cx="1927149" cy="1077218"/>
          </a:xfrm>
          <a:prstGeom prst="rect">
            <a:avLst/>
          </a:prstGeom>
          <a:noFill/>
        </p:spPr>
        <p:txBody>
          <a:bodyPr wrap="square" rtlCol="0">
            <a:spAutoFit/>
          </a:bodyPr>
          <a:lstStyle/>
          <a:p>
            <a:pPr algn="ctr"/>
            <a:r>
              <a:rPr lang="en-GB" sz="3200" b="1">
                <a:solidFill>
                  <a:srgbClr val="0000FF"/>
                </a:solidFill>
              </a:rPr>
              <a:t>Key words</a:t>
            </a:r>
          </a:p>
        </p:txBody>
      </p:sp>
      <p:sp>
        <p:nvSpPr>
          <p:cNvPr id="81" name="TextBox 80">
            <a:extLst>
              <a:ext uri="{FF2B5EF4-FFF2-40B4-BE49-F238E27FC236}">
                <a16:creationId xmlns:a16="http://schemas.microsoft.com/office/drawing/2014/main" id="{89032581-5E25-4C55-BA9B-23E5A9790AEB}"/>
              </a:ext>
            </a:extLst>
          </p:cNvPr>
          <p:cNvSpPr txBox="1"/>
          <p:nvPr/>
        </p:nvSpPr>
        <p:spPr>
          <a:xfrm>
            <a:off x="2496423" y="3327135"/>
            <a:ext cx="7124214" cy="707886"/>
          </a:xfrm>
          <a:prstGeom prst="rect">
            <a:avLst/>
          </a:prstGeom>
          <a:noFill/>
        </p:spPr>
        <p:txBody>
          <a:bodyPr wrap="square" rtlCol="0">
            <a:spAutoFit/>
          </a:bodyPr>
          <a:lstStyle/>
          <a:p>
            <a:pPr algn="ctr"/>
            <a:r>
              <a:rPr lang="en-GB" sz="4000" b="1">
                <a:solidFill>
                  <a:schemeClr val="bg1"/>
                </a:solidFill>
              </a:rPr>
              <a:t>Peace and Conflict </a:t>
            </a:r>
            <a:endParaRPr lang="en-GB" sz="4000">
              <a:solidFill>
                <a:schemeClr val="bg1"/>
              </a:solidFill>
            </a:endParaRPr>
          </a:p>
        </p:txBody>
      </p:sp>
      <p:sp>
        <p:nvSpPr>
          <p:cNvPr id="52" name="TextBox 51">
            <a:extLst>
              <a:ext uri="{FF2B5EF4-FFF2-40B4-BE49-F238E27FC236}">
                <a16:creationId xmlns:a16="http://schemas.microsoft.com/office/drawing/2014/main" id="{CA71312C-2AE6-46A0-97C4-536A18B1EB24}"/>
              </a:ext>
            </a:extLst>
          </p:cNvPr>
          <p:cNvSpPr txBox="1"/>
          <p:nvPr/>
        </p:nvSpPr>
        <p:spPr>
          <a:xfrm>
            <a:off x="8593419" y="5391215"/>
            <a:ext cx="2886345" cy="369332"/>
          </a:xfrm>
          <a:prstGeom prst="rect">
            <a:avLst/>
          </a:prstGeom>
          <a:noFill/>
        </p:spPr>
        <p:txBody>
          <a:bodyPr wrap="square" rtlCol="0">
            <a:spAutoFit/>
          </a:bodyPr>
          <a:lstStyle/>
          <a:p>
            <a:pPr algn="ctr"/>
            <a:r>
              <a:rPr lang="en-GB"/>
              <a:t>Violence and terrorism</a:t>
            </a:r>
          </a:p>
        </p:txBody>
      </p:sp>
      <p:sp>
        <p:nvSpPr>
          <p:cNvPr id="29" name="TextBox 28">
            <a:extLst>
              <a:ext uri="{FF2B5EF4-FFF2-40B4-BE49-F238E27FC236}">
                <a16:creationId xmlns:a16="http://schemas.microsoft.com/office/drawing/2014/main" id="{5D376A10-C3C3-416F-9493-FB481D41E3D8}"/>
              </a:ext>
            </a:extLst>
          </p:cNvPr>
          <p:cNvSpPr txBox="1"/>
          <p:nvPr/>
        </p:nvSpPr>
        <p:spPr>
          <a:xfrm>
            <a:off x="5143832" y="2241935"/>
            <a:ext cx="1951801" cy="369332"/>
          </a:xfrm>
          <a:prstGeom prst="rect">
            <a:avLst/>
          </a:prstGeom>
          <a:noFill/>
        </p:spPr>
        <p:txBody>
          <a:bodyPr wrap="square" rtlCol="0">
            <a:spAutoFit/>
          </a:bodyPr>
          <a:lstStyle/>
          <a:p>
            <a:pPr algn="ctr"/>
            <a:r>
              <a:rPr lang="en-GB"/>
              <a:t>Holy War</a:t>
            </a:r>
          </a:p>
        </p:txBody>
      </p:sp>
      <p:sp>
        <p:nvSpPr>
          <p:cNvPr id="30" name="TextBox 29">
            <a:extLst>
              <a:ext uri="{FF2B5EF4-FFF2-40B4-BE49-F238E27FC236}">
                <a16:creationId xmlns:a16="http://schemas.microsoft.com/office/drawing/2014/main" id="{34145B0C-5790-491C-895C-620565430982}"/>
              </a:ext>
            </a:extLst>
          </p:cNvPr>
          <p:cNvSpPr txBox="1"/>
          <p:nvPr/>
        </p:nvSpPr>
        <p:spPr>
          <a:xfrm>
            <a:off x="3818709" y="5623286"/>
            <a:ext cx="1951801" cy="646331"/>
          </a:xfrm>
          <a:prstGeom prst="rect">
            <a:avLst/>
          </a:prstGeom>
          <a:noFill/>
        </p:spPr>
        <p:txBody>
          <a:bodyPr wrap="square" rtlCol="0">
            <a:spAutoFit/>
          </a:bodyPr>
          <a:lstStyle/>
          <a:p>
            <a:pPr algn="ctr"/>
            <a:r>
              <a:rPr lang="en-GB"/>
              <a:t>Weapons of mass destruction</a:t>
            </a:r>
            <a:endParaRPr lang="en-GB" sz="3200" b="1">
              <a:solidFill>
                <a:srgbClr val="0000FF"/>
              </a:solidFill>
            </a:endParaRPr>
          </a:p>
        </p:txBody>
      </p:sp>
      <p:sp>
        <p:nvSpPr>
          <p:cNvPr id="31" name="TextBox 30">
            <a:extLst>
              <a:ext uri="{FF2B5EF4-FFF2-40B4-BE49-F238E27FC236}">
                <a16:creationId xmlns:a16="http://schemas.microsoft.com/office/drawing/2014/main" id="{334C6BAA-C5FB-4F17-B755-15BF5C89EA47}"/>
              </a:ext>
            </a:extLst>
          </p:cNvPr>
          <p:cNvSpPr txBox="1"/>
          <p:nvPr/>
        </p:nvSpPr>
        <p:spPr>
          <a:xfrm>
            <a:off x="2466389" y="1252796"/>
            <a:ext cx="1951801" cy="646331"/>
          </a:xfrm>
          <a:prstGeom prst="rect">
            <a:avLst/>
          </a:prstGeom>
          <a:noFill/>
        </p:spPr>
        <p:txBody>
          <a:bodyPr wrap="square" rtlCol="0">
            <a:spAutoFit/>
          </a:bodyPr>
          <a:lstStyle/>
          <a:p>
            <a:pPr algn="ctr"/>
            <a:r>
              <a:rPr lang="en-GB"/>
              <a:t>Pacifism and working for peace</a:t>
            </a:r>
          </a:p>
        </p:txBody>
      </p:sp>
      <p:sp>
        <p:nvSpPr>
          <p:cNvPr id="32" name="TextBox 31">
            <a:extLst>
              <a:ext uri="{FF2B5EF4-FFF2-40B4-BE49-F238E27FC236}">
                <a16:creationId xmlns:a16="http://schemas.microsoft.com/office/drawing/2014/main" id="{46338D65-A5D7-4C5E-AEDD-71468E2B9339}"/>
              </a:ext>
            </a:extLst>
          </p:cNvPr>
          <p:cNvSpPr txBox="1"/>
          <p:nvPr/>
        </p:nvSpPr>
        <p:spPr>
          <a:xfrm>
            <a:off x="7549735" y="1445144"/>
            <a:ext cx="2243612" cy="369332"/>
          </a:xfrm>
          <a:prstGeom prst="rect">
            <a:avLst/>
          </a:prstGeom>
          <a:noFill/>
        </p:spPr>
        <p:txBody>
          <a:bodyPr wrap="square" rtlCol="0">
            <a:spAutoFit/>
          </a:bodyPr>
          <a:lstStyle/>
          <a:p>
            <a:pPr algn="ctr"/>
            <a:r>
              <a:rPr lang="en-GB"/>
              <a:t>Reasons for war</a:t>
            </a:r>
          </a:p>
        </p:txBody>
      </p:sp>
      <p:sp>
        <p:nvSpPr>
          <p:cNvPr id="36" name="TextBox 35">
            <a:extLst>
              <a:ext uri="{FF2B5EF4-FFF2-40B4-BE49-F238E27FC236}">
                <a16:creationId xmlns:a16="http://schemas.microsoft.com/office/drawing/2014/main" id="{97182FE0-7356-4095-A6FB-1E8C589BEAB9}"/>
              </a:ext>
            </a:extLst>
          </p:cNvPr>
          <p:cNvSpPr txBox="1"/>
          <p:nvPr/>
        </p:nvSpPr>
        <p:spPr>
          <a:xfrm>
            <a:off x="6922754" y="4518534"/>
            <a:ext cx="1951801" cy="369332"/>
          </a:xfrm>
          <a:prstGeom prst="rect">
            <a:avLst/>
          </a:prstGeom>
          <a:noFill/>
        </p:spPr>
        <p:txBody>
          <a:bodyPr wrap="square" rtlCol="0">
            <a:spAutoFit/>
          </a:bodyPr>
          <a:lstStyle/>
          <a:p>
            <a:pPr algn="ctr"/>
            <a:r>
              <a:rPr lang="en-GB"/>
              <a:t>Just war</a:t>
            </a:r>
          </a:p>
        </p:txBody>
      </p:sp>
      <p:sp>
        <p:nvSpPr>
          <p:cNvPr id="33" name="TextBox 32">
            <a:extLst>
              <a:ext uri="{FF2B5EF4-FFF2-40B4-BE49-F238E27FC236}">
                <a16:creationId xmlns:a16="http://schemas.microsoft.com/office/drawing/2014/main" id="{6A2D8BCD-A6D2-4825-BC85-DD873D5DFBE7}"/>
              </a:ext>
            </a:extLst>
          </p:cNvPr>
          <p:cNvSpPr txBox="1"/>
          <p:nvPr/>
        </p:nvSpPr>
        <p:spPr>
          <a:xfrm>
            <a:off x="1405617" y="4855558"/>
            <a:ext cx="1951801" cy="369332"/>
          </a:xfrm>
          <a:prstGeom prst="rect">
            <a:avLst/>
          </a:prstGeom>
          <a:noFill/>
        </p:spPr>
        <p:txBody>
          <a:bodyPr wrap="square" rtlCol="0">
            <a:spAutoFit/>
          </a:bodyPr>
          <a:lstStyle/>
          <a:p>
            <a:pPr algn="ctr"/>
            <a:r>
              <a:rPr lang="en-GB"/>
              <a:t>Victims of war</a:t>
            </a:r>
          </a:p>
        </p:txBody>
      </p:sp>
      <p:pic>
        <p:nvPicPr>
          <p:cNvPr id="2" name="Picture 1" descr="A logo of handshake in a circle&#10;&#10;Description automatically generated">
            <a:extLst>
              <a:ext uri="{FF2B5EF4-FFF2-40B4-BE49-F238E27FC236}">
                <a16:creationId xmlns:a16="http://schemas.microsoft.com/office/drawing/2014/main" id="{FD377559-78E0-CD35-39BE-06A0B2A323D4}"/>
              </a:ext>
            </a:extLst>
          </p:cNvPr>
          <p:cNvPicPr>
            <a:picLocks noChangeAspect="1"/>
          </p:cNvPicPr>
          <p:nvPr/>
        </p:nvPicPr>
        <p:blipFill>
          <a:blip r:embed="rId5"/>
          <a:stretch>
            <a:fillRect/>
          </a:stretch>
        </p:blipFill>
        <p:spPr>
          <a:xfrm>
            <a:off x="10445318" y="5712320"/>
            <a:ext cx="714375" cy="750521"/>
          </a:xfrm>
          <a:prstGeom prst="rect">
            <a:avLst/>
          </a:prstGeom>
        </p:spPr>
      </p:pic>
      <p:pic>
        <p:nvPicPr>
          <p:cNvPr id="3" name="Picture 2" descr="A logo of a fingerprint&#10;&#10;Description automatically generated">
            <a:extLst>
              <a:ext uri="{FF2B5EF4-FFF2-40B4-BE49-F238E27FC236}">
                <a16:creationId xmlns:a16="http://schemas.microsoft.com/office/drawing/2014/main" id="{4D7AF7F8-5EEB-3697-70A9-C5CBC18DC1F5}"/>
              </a:ext>
            </a:extLst>
          </p:cNvPr>
          <p:cNvPicPr>
            <a:picLocks noChangeAspect="1"/>
          </p:cNvPicPr>
          <p:nvPr/>
        </p:nvPicPr>
        <p:blipFill>
          <a:blip r:embed="rId6"/>
          <a:stretch>
            <a:fillRect/>
          </a:stretch>
        </p:blipFill>
        <p:spPr>
          <a:xfrm>
            <a:off x="11329851" y="5691317"/>
            <a:ext cx="600075" cy="771525"/>
          </a:xfrm>
          <a:prstGeom prst="rect">
            <a:avLst/>
          </a:prstGeom>
        </p:spPr>
      </p:pic>
    </p:spTree>
    <p:extLst>
      <p:ext uri="{BB962C8B-B14F-4D97-AF65-F5344CB8AC3E}">
        <p14:creationId xmlns:p14="http://schemas.microsoft.com/office/powerpoint/2010/main" val="36770349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1523A3-D0A5-3447-9A4B-DA59FA07C8E9}"/>
              </a:ext>
            </a:extLst>
          </p:cNvPr>
          <p:cNvSpPr/>
          <p:nvPr/>
        </p:nvSpPr>
        <p:spPr>
          <a:xfrm>
            <a:off x="0" y="0"/>
            <a:ext cx="12192000" cy="6858000"/>
          </a:xfrm>
          <a:prstGeom prst="rect">
            <a:avLst/>
          </a:prstGeom>
          <a:solidFill>
            <a:srgbClr val="144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577E6DF-4EA3-D14D-8E13-28AB8D609DDE}"/>
              </a:ext>
            </a:extLst>
          </p:cNvPr>
          <p:cNvSpPr/>
          <p:nvPr/>
        </p:nvSpPr>
        <p:spPr>
          <a:xfrm>
            <a:off x="127591" y="116632"/>
            <a:ext cx="11876567" cy="6390887"/>
          </a:xfrm>
          <a:prstGeom prst="rect">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Where are areas of surplus and deficit located globally?</a:t>
            </a:r>
          </a:p>
        </p:txBody>
      </p:sp>
      <p:sp>
        <p:nvSpPr>
          <p:cNvPr id="6" name="TextBox 5"/>
          <p:cNvSpPr txBox="1"/>
          <p:nvPr/>
        </p:nvSpPr>
        <p:spPr>
          <a:xfrm>
            <a:off x="165122" y="6507519"/>
            <a:ext cx="11839035" cy="369332"/>
          </a:xfrm>
          <a:prstGeom prst="rect">
            <a:avLst/>
          </a:prstGeom>
          <a:noFill/>
        </p:spPr>
        <p:txBody>
          <a:bodyPr wrap="square" rtlCol="0">
            <a:spAutoFit/>
          </a:bodyPr>
          <a:lstStyle/>
          <a:p>
            <a:pPr algn="ctr"/>
            <a:r>
              <a:rPr lang="en-GB" b="1">
                <a:solidFill>
                  <a:schemeClr val="bg1"/>
                </a:solidFill>
              </a:rPr>
              <a:t>Loving God, Caring for each other achieving excellence</a:t>
            </a:r>
            <a:r>
              <a:rPr lang="en-GB">
                <a:solidFill>
                  <a:schemeClr val="bg1"/>
                </a:solidFill>
              </a:rPr>
              <a:t> - Religious Studies – Crompton House.</a:t>
            </a:r>
            <a:endParaRPr lang="en-GB"/>
          </a:p>
        </p:txBody>
      </p:sp>
      <p:pic>
        <p:nvPicPr>
          <p:cNvPr id="8" name="Picture 7" descr="A close up of a logo&#10;&#10;Description automatically generated">
            <a:extLst>
              <a:ext uri="{FF2B5EF4-FFF2-40B4-BE49-F238E27FC236}">
                <a16:creationId xmlns:a16="http://schemas.microsoft.com/office/drawing/2014/main" id="{1FDB4158-C97B-485A-9493-41C7BA2E0D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8478"/>
          <a:stretch/>
        </p:blipFill>
        <p:spPr>
          <a:xfrm>
            <a:off x="167694" y="151687"/>
            <a:ext cx="1522507" cy="1241178"/>
          </a:xfrm>
          <a:prstGeom prst="rect">
            <a:avLst/>
          </a:prstGeom>
        </p:spPr>
      </p:pic>
      <p:pic>
        <p:nvPicPr>
          <p:cNvPr id="9" name="Picture 2" descr="http://www.topform-schoolwear.com/images/websitecat/Crompton%20House%201.thum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4037" y="158588"/>
            <a:ext cx="1436296" cy="143629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653412" y="178597"/>
            <a:ext cx="7124214" cy="707886"/>
          </a:xfrm>
          <a:prstGeom prst="rect">
            <a:avLst/>
          </a:prstGeom>
          <a:noFill/>
        </p:spPr>
        <p:txBody>
          <a:bodyPr wrap="square" rtlCol="0">
            <a:spAutoFit/>
          </a:bodyPr>
          <a:lstStyle/>
          <a:p>
            <a:pPr algn="ctr"/>
            <a:r>
              <a:rPr lang="en-GB" sz="4000" b="1" u="sng">
                <a:solidFill>
                  <a:srgbClr val="002060"/>
                </a:solidFill>
              </a:rPr>
              <a:t>Paper 2: Theme E</a:t>
            </a:r>
            <a:endParaRPr lang="en-GB" sz="4000" u="sng">
              <a:solidFill>
                <a:srgbClr val="002060"/>
              </a:solidFill>
            </a:endParaRPr>
          </a:p>
        </p:txBody>
      </p:sp>
      <p:sp>
        <p:nvSpPr>
          <p:cNvPr id="15" name="Rectangle 14">
            <a:extLst>
              <a:ext uri="{FF2B5EF4-FFF2-40B4-BE49-F238E27FC236}">
                <a16:creationId xmlns:a16="http://schemas.microsoft.com/office/drawing/2014/main" id="{BBA4EACD-79B2-9047-926C-4179677F6DF3}"/>
              </a:ext>
            </a:extLst>
          </p:cNvPr>
          <p:cNvSpPr/>
          <p:nvPr/>
        </p:nvSpPr>
        <p:spPr>
          <a:xfrm>
            <a:off x="1503853" y="3185667"/>
            <a:ext cx="10336332" cy="10058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45">
            <a:extLst>
              <a:ext uri="{FF2B5EF4-FFF2-40B4-BE49-F238E27FC236}">
                <a16:creationId xmlns:a16="http://schemas.microsoft.com/office/drawing/2014/main" id="{B85D31BE-9BE0-3341-86C3-0BFD563EAA1B}"/>
              </a:ext>
            </a:extLst>
          </p:cNvPr>
          <p:cNvSpPr/>
          <p:nvPr/>
        </p:nvSpPr>
        <p:spPr>
          <a:xfrm rot="16200000">
            <a:off x="-166987" y="2927077"/>
            <a:ext cx="2171721" cy="1502359"/>
          </a:xfrm>
          <a:prstGeom prst="triangle">
            <a:avLst>
              <a:gd name="adj" fmla="val 45360"/>
            </a:avLst>
          </a:prstGeom>
          <a:gradFill>
            <a:gsLst>
              <a:gs pos="0">
                <a:schemeClr val="accent1">
                  <a:lumMod val="5000"/>
                  <a:lumOff val="95000"/>
                </a:schemeClr>
              </a:gs>
              <a:gs pos="38000">
                <a:schemeClr val="accent1">
                  <a:lumMod val="45000"/>
                  <a:lumOff val="55000"/>
                </a:schemeClr>
              </a:gs>
              <a:gs pos="39000">
                <a:schemeClr val="accent1">
                  <a:lumMod val="45000"/>
                  <a:lumOff val="55000"/>
                </a:schemeClr>
              </a:gs>
              <a:gs pos="84000">
                <a:srgbClr val="00206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4D7668D4-41BD-4F70-81E3-C2BA008B67CB}"/>
              </a:ext>
            </a:extLst>
          </p:cNvPr>
          <p:cNvCxnSpPr>
            <a:cxnSpLocks/>
          </p:cNvCxnSpPr>
          <p:nvPr/>
        </p:nvCxnSpPr>
        <p:spPr>
          <a:xfrm>
            <a:off x="5861622" y="2691640"/>
            <a:ext cx="0" cy="601453"/>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8AC01A6-E4D7-4F9D-A8D2-A0DA569E8007}"/>
              </a:ext>
            </a:extLst>
          </p:cNvPr>
          <p:cNvCxnSpPr>
            <a:cxnSpLocks/>
          </p:cNvCxnSpPr>
          <p:nvPr/>
        </p:nvCxnSpPr>
        <p:spPr>
          <a:xfrm>
            <a:off x="3970964" y="1946243"/>
            <a:ext cx="0" cy="1396096"/>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2B17231-006C-4C54-90ED-E42315E11D35}"/>
              </a:ext>
            </a:extLst>
          </p:cNvPr>
          <p:cNvCxnSpPr>
            <a:cxnSpLocks/>
          </p:cNvCxnSpPr>
          <p:nvPr/>
        </p:nvCxnSpPr>
        <p:spPr>
          <a:xfrm>
            <a:off x="8227683" y="1923492"/>
            <a:ext cx="0" cy="1441599"/>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A1E230C-821F-4C7A-A45D-082E60E8A816}"/>
              </a:ext>
            </a:extLst>
          </p:cNvPr>
          <p:cNvCxnSpPr>
            <a:cxnSpLocks/>
          </p:cNvCxnSpPr>
          <p:nvPr/>
        </p:nvCxnSpPr>
        <p:spPr>
          <a:xfrm>
            <a:off x="10647853" y="2820346"/>
            <a:ext cx="0" cy="601453"/>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48FD952-9F45-4052-B85A-EAF962C2E851}"/>
              </a:ext>
            </a:extLst>
          </p:cNvPr>
          <p:cNvCxnSpPr>
            <a:cxnSpLocks/>
          </p:cNvCxnSpPr>
          <p:nvPr/>
        </p:nvCxnSpPr>
        <p:spPr>
          <a:xfrm flipV="1">
            <a:off x="9532379" y="3960322"/>
            <a:ext cx="0" cy="1388447"/>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83879F1-03B3-479D-87AF-F459F80A8A70}"/>
              </a:ext>
            </a:extLst>
          </p:cNvPr>
          <p:cNvCxnSpPr>
            <a:cxnSpLocks/>
          </p:cNvCxnSpPr>
          <p:nvPr/>
        </p:nvCxnSpPr>
        <p:spPr>
          <a:xfrm flipV="1">
            <a:off x="7096527" y="4056118"/>
            <a:ext cx="270" cy="435738"/>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F030F78-7D84-4808-B379-C6A38A18C91C}"/>
              </a:ext>
            </a:extLst>
          </p:cNvPr>
          <p:cNvCxnSpPr>
            <a:cxnSpLocks/>
          </p:cNvCxnSpPr>
          <p:nvPr/>
        </p:nvCxnSpPr>
        <p:spPr>
          <a:xfrm flipV="1">
            <a:off x="5107018" y="3987668"/>
            <a:ext cx="8404" cy="1371526"/>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5639660-C131-45AA-B635-56B83B6B94C9}"/>
              </a:ext>
            </a:extLst>
          </p:cNvPr>
          <p:cNvCxnSpPr>
            <a:cxnSpLocks/>
          </p:cNvCxnSpPr>
          <p:nvPr/>
        </p:nvCxnSpPr>
        <p:spPr>
          <a:xfrm flipV="1">
            <a:off x="3193012" y="4056118"/>
            <a:ext cx="270" cy="435738"/>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18280117-AE86-4905-983C-C52EE697826E}"/>
              </a:ext>
            </a:extLst>
          </p:cNvPr>
          <p:cNvSpPr txBox="1"/>
          <p:nvPr/>
        </p:nvSpPr>
        <p:spPr>
          <a:xfrm>
            <a:off x="9692100" y="2162458"/>
            <a:ext cx="1951801" cy="369332"/>
          </a:xfrm>
          <a:prstGeom prst="rect">
            <a:avLst/>
          </a:prstGeom>
          <a:noFill/>
        </p:spPr>
        <p:txBody>
          <a:bodyPr wrap="square" rtlCol="0">
            <a:spAutoFit/>
          </a:bodyPr>
          <a:lstStyle/>
          <a:p>
            <a:pPr algn="ctr"/>
            <a:r>
              <a:rPr lang="en-GB"/>
              <a:t>What is a crime?</a:t>
            </a:r>
          </a:p>
        </p:txBody>
      </p:sp>
      <p:sp>
        <p:nvSpPr>
          <p:cNvPr id="72" name="TextBox 71">
            <a:extLst>
              <a:ext uri="{FF2B5EF4-FFF2-40B4-BE49-F238E27FC236}">
                <a16:creationId xmlns:a16="http://schemas.microsoft.com/office/drawing/2014/main" id="{9B773FF0-6A11-4AE9-A21C-C3AB682AF9E7}"/>
              </a:ext>
            </a:extLst>
          </p:cNvPr>
          <p:cNvSpPr txBox="1"/>
          <p:nvPr/>
        </p:nvSpPr>
        <p:spPr>
          <a:xfrm>
            <a:off x="4860715" y="2038996"/>
            <a:ext cx="1951801" cy="369332"/>
          </a:xfrm>
          <a:prstGeom prst="rect">
            <a:avLst/>
          </a:prstGeom>
          <a:noFill/>
        </p:spPr>
        <p:txBody>
          <a:bodyPr wrap="square" rtlCol="0">
            <a:spAutoFit/>
          </a:bodyPr>
          <a:lstStyle/>
          <a:p>
            <a:pPr algn="ctr"/>
            <a:r>
              <a:rPr lang="en-GB"/>
              <a:t>Aims evaluated</a:t>
            </a:r>
          </a:p>
        </p:txBody>
      </p:sp>
      <p:sp>
        <p:nvSpPr>
          <p:cNvPr id="76" name="TextBox 75">
            <a:extLst>
              <a:ext uri="{FF2B5EF4-FFF2-40B4-BE49-F238E27FC236}">
                <a16:creationId xmlns:a16="http://schemas.microsoft.com/office/drawing/2014/main" id="{B7DECA88-C631-43DB-B5E7-C4DAA0C32289}"/>
              </a:ext>
            </a:extLst>
          </p:cNvPr>
          <p:cNvSpPr txBox="1"/>
          <p:nvPr/>
        </p:nvSpPr>
        <p:spPr>
          <a:xfrm>
            <a:off x="6215519" y="4599493"/>
            <a:ext cx="1951801" cy="646331"/>
          </a:xfrm>
          <a:prstGeom prst="rect">
            <a:avLst/>
          </a:prstGeom>
          <a:noFill/>
        </p:spPr>
        <p:txBody>
          <a:bodyPr wrap="square" rtlCol="0">
            <a:spAutoFit/>
          </a:bodyPr>
          <a:lstStyle/>
          <a:p>
            <a:pPr algn="ctr"/>
            <a:r>
              <a:rPr lang="en-GB"/>
              <a:t>Aims of punishment</a:t>
            </a:r>
            <a:endParaRPr lang="en-GB" sz="3200" b="1">
              <a:solidFill>
                <a:srgbClr val="0000FF"/>
              </a:solidFill>
            </a:endParaRPr>
          </a:p>
        </p:txBody>
      </p:sp>
      <p:sp>
        <p:nvSpPr>
          <p:cNvPr id="81" name="TextBox 80">
            <a:extLst>
              <a:ext uri="{FF2B5EF4-FFF2-40B4-BE49-F238E27FC236}">
                <a16:creationId xmlns:a16="http://schemas.microsoft.com/office/drawing/2014/main" id="{89032581-5E25-4C55-BA9B-23E5A9790AEB}"/>
              </a:ext>
            </a:extLst>
          </p:cNvPr>
          <p:cNvSpPr txBox="1"/>
          <p:nvPr/>
        </p:nvSpPr>
        <p:spPr>
          <a:xfrm>
            <a:off x="3193012" y="3293093"/>
            <a:ext cx="7124214" cy="707886"/>
          </a:xfrm>
          <a:prstGeom prst="rect">
            <a:avLst/>
          </a:prstGeom>
          <a:noFill/>
        </p:spPr>
        <p:txBody>
          <a:bodyPr wrap="square" rtlCol="0">
            <a:spAutoFit/>
          </a:bodyPr>
          <a:lstStyle/>
          <a:p>
            <a:pPr algn="ctr"/>
            <a:r>
              <a:rPr lang="en-GB" sz="4000" b="1">
                <a:solidFill>
                  <a:schemeClr val="bg1"/>
                </a:solidFill>
              </a:rPr>
              <a:t>Crime &amp; Punishment</a:t>
            </a:r>
            <a:endParaRPr lang="en-GB" sz="4000">
              <a:solidFill>
                <a:schemeClr val="bg1"/>
              </a:solidFill>
            </a:endParaRPr>
          </a:p>
        </p:txBody>
      </p:sp>
      <p:sp>
        <p:nvSpPr>
          <p:cNvPr id="52" name="TextBox 51">
            <a:extLst>
              <a:ext uri="{FF2B5EF4-FFF2-40B4-BE49-F238E27FC236}">
                <a16:creationId xmlns:a16="http://schemas.microsoft.com/office/drawing/2014/main" id="{CA71312C-2AE6-46A0-97C4-536A18B1EB24}"/>
              </a:ext>
            </a:extLst>
          </p:cNvPr>
          <p:cNvSpPr txBox="1"/>
          <p:nvPr/>
        </p:nvSpPr>
        <p:spPr>
          <a:xfrm>
            <a:off x="8696052" y="5380195"/>
            <a:ext cx="1951801" cy="646331"/>
          </a:xfrm>
          <a:prstGeom prst="rect">
            <a:avLst/>
          </a:prstGeom>
          <a:noFill/>
        </p:spPr>
        <p:txBody>
          <a:bodyPr wrap="square" rtlCol="0">
            <a:spAutoFit/>
          </a:bodyPr>
          <a:lstStyle/>
          <a:p>
            <a:pPr algn="ctr"/>
            <a:r>
              <a:rPr lang="en-GB"/>
              <a:t>Why do people commit crimes?</a:t>
            </a:r>
          </a:p>
        </p:txBody>
      </p:sp>
      <p:sp>
        <p:nvSpPr>
          <p:cNvPr id="53" name="TextBox 52">
            <a:extLst>
              <a:ext uri="{FF2B5EF4-FFF2-40B4-BE49-F238E27FC236}">
                <a16:creationId xmlns:a16="http://schemas.microsoft.com/office/drawing/2014/main" id="{F19E256C-B3C7-46C9-B4EA-F210CC0FE628}"/>
              </a:ext>
            </a:extLst>
          </p:cNvPr>
          <p:cNvSpPr txBox="1"/>
          <p:nvPr/>
        </p:nvSpPr>
        <p:spPr>
          <a:xfrm>
            <a:off x="6873861" y="993909"/>
            <a:ext cx="2707643" cy="923330"/>
          </a:xfrm>
          <a:prstGeom prst="rect">
            <a:avLst/>
          </a:prstGeom>
          <a:noFill/>
        </p:spPr>
        <p:txBody>
          <a:bodyPr wrap="square" rtlCol="0">
            <a:spAutoFit/>
          </a:bodyPr>
          <a:lstStyle/>
          <a:p>
            <a:pPr algn="ctr"/>
            <a:r>
              <a:rPr lang="en-GB"/>
              <a:t>What do religious people think about crimes and law breakers?</a:t>
            </a:r>
          </a:p>
        </p:txBody>
      </p:sp>
      <p:sp>
        <p:nvSpPr>
          <p:cNvPr id="54" name="TextBox 53">
            <a:extLst>
              <a:ext uri="{FF2B5EF4-FFF2-40B4-BE49-F238E27FC236}">
                <a16:creationId xmlns:a16="http://schemas.microsoft.com/office/drawing/2014/main" id="{04A9B95F-C49B-4E96-9880-5C64732948CD}"/>
              </a:ext>
            </a:extLst>
          </p:cNvPr>
          <p:cNvSpPr txBox="1"/>
          <p:nvPr/>
        </p:nvSpPr>
        <p:spPr>
          <a:xfrm>
            <a:off x="2233298" y="4608488"/>
            <a:ext cx="1951801" cy="646331"/>
          </a:xfrm>
          <a:prstGeom prst="rect">
            <a:avLst/>
          </a:prstGeom>
          <a:noFill/>
        </p:spPr>
        <p:txBody>
          <a:bodyPr wrap="square" rtlCol="0">
            <a:spAutoFit/>
          </a:bodyPr>
          <a:lstStyle/>
          <a:p>
            <a:pPr algn="ctr"/>
            <a:r>
              <a:rPr lang="en-GB"/>
              <a:t>Capital Punishment</a:t>
            </a:r>
          </a:p>
        </p:txBody>
      </p:sp>
      <p:sp>
        <p:nvSpPr>
          <p:cNvPr id="55" name="TextBox 54">
            <a:extLst>
              <a:ext uri="{FF2B5EF4-FFF2-40B4-BE49-F238E27FC236}">
                <a16:creationId xmlns:a16="http://schemas.microsoft.com/office/drawing/2014/main" id="{67210318-1642-432C-B249-2FCABFE7D0D6}"/>
              </a:ext>
            </a:extLst>
          </p:cNvPr>
          <p:cNvSpPr txBox="1"/>
          <p:nvPr/>
        </p:nvSpPr>
        <p:spPr>
          <a:xfrm>
            <a:off x="1286955" y="1979045"/>
            <a:ext cx="1951801" cy="646331"/>
          </a:xfrm>
          <a:prstGeom prst="rect">
            <a:avLst/>
          </a:prstGeom>
          <a:noFill/>
        </p:spPr>
        <p:txBody>
          <a:bodyPr wrap="square" rtlCol="0">
            <a:spAutoFit/>
          </a:bodyPr>
          <a:lstStyle/>
          <a:p>
            <a:pPr algn="ctr"/>
            <a:r>
              <a:rPr lang="en-GB"/>
              <a:t>Suffering and forgiveness</a:t>
            </a:r>
          </a:p>
        </p:txBody>
      </p:sp>
      <p:cxnSp>
        <p:nvCxnSpPr>
          <p:cNvPr id="56" name="Straight Connector 55">
            <a:extLst>
              <a:ext uri="{FF2B5EF4-FFF2-40B4-BE49-F238E27FC236}">
                <a16:creationId xmlns:a16="http://schemas.microsoft.com/office/drawing/2014/main" id="{5AF2E6F5-689B-4EFF-BF60-2DE79CD40554}"/>
              </a:ext>
            </a:extLst>
          </p:cNvPr>
          <p:cNvCxnSpPr>
            <a:cxnSpLocks/>
          </p:cNvCxnSpPr>
          <p:nvPr/>
        </p:nvCxnSpPr>
        <p:spPr>
          <a:xfrm>
            <a:off x="2233298" y="2679549"/>
            <a:ext cx="0" cy="601453"/>
          </a:xfrm>
          <a:prstGeom prst="line">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30B4802-9B36-5FCE-0C51-3F29EA34BD27}"/>
              </a:ext>
            </a:extLst>
          </p:cNvPr>
          <p:cNvSpPr txBox="1"/>
          <p:nvPr/>
        </p:nvSpPr>
        <p:spPr>
          <a:xfrm>
            <a:off x="3886884" y="5316473"/>
            <a:ext cx="2440267" cy="369332"/>
          </a:xfrm>
          <a:prstGeom prst="rect">
            <a:avLst/>
          </a:prstGeom>
          <a:noFill/>
        </p:spPr>
        <p:txBody>
          <a:bodyPr wrap="square" lIns="91440" tIns="45720" rIns="91440" bIns="45720" rtlCol="0" anchor="t">
            <a:spAutoFit/>
          </a:bodyPr>
          <a:lstStyle/>
          <a:p>
            <a:pPr algn="ctr"/>
            <a:r>
              <a:rPr lang="en-GB"/>
              <a:t>Prisons</a:t>
            </a:r>
          </a:p>
        </p:txBody>
      </p:sp>
      <p:sp>
        <p:nvSpPr>
          <p:cNvPr id="7" name="TextBox 6">
            <a:extLst>
              <a:ext uri="{FF2B5EF4-FFF2-40B4-BE49-F238E27FC236}">
                <a16:creationId xmlns:a16="http://schemas.microsoft.com/office/drawing/2014/main" id="{F0C095EF-B1EF-6F8B-87BE-1A007525D52A}"/>
              </a:ext>
            </a:extLst>
          </p:cNvPr>
          <p:cNvSpPr txBox="1"/>
          <p:nvPr/>
        </p:nvSpPr>
        <p:spPr>
          <a:xfrm>
            <a:off x="2881356" y="1337685"/>
            <a:ext cx="2323073" cy="369332"/>
          </a:xfrm>
          <a:prstGeom prst="rect">
            <a:avLst/>
          </a:prstGeom>
          <a:noFill/>
        </p:spPr>
        <p:txBody>
          <a:bodyPr wrap="square" lIns="91440" tIns="45720" rIns="91440" bIns="45720" rtlCol="0" anchor="t">
            <a:spAutoFit/>
          </a:bodyPr>
          <a:lstStyle/>
          <a:p>
            <a:pPr algn="ctr"/>
            <a:r>
              <a:rPr lang="en-GB"/>
              <a:t>Corporal Punishment</a:t>
            </a:r>
          </a:p>
        </p:txBody>
      </p:sp>
      <p:pic>
        <p:nvPicPr>
          <p:cNvPr id="3" name="Picture 2" descr="A close-up of a logo&#10;&#10;Description automatically generated">
            <a:extLst>
              <a:ext uri="{FF2B5EF4-FFF2-40B4-BE49-F238E27FC236}">
                <a16:creationId xmlns:a16="http://schemas.microsoft.com/office/drawing/2014/main" id="{7D18521D-EA51-6E94-8F89-891E5BC83D91}"/>
              </a:ext>
            </a:extLst>
          </p:cNvPr>
          <p:cNvPicPr>
            <a:picLocks noChangeAspect="1"/>
          </p:cNvPicPr>
          <p:nvPr/>
        </p:nvPicPr>
        <p:blipFill>
          <a:blip r:embed="rId5"/>
          <a:stretch>
            <a:fillRect/>
          </a:stretch>
        </p:blipFill>
        <p:spPr>
          <a:xfrm>
            <a:off x="165123" y="5350420"/>
            <a:ext cx="2979335" cy="1127220"/>
          </a:xfrm>
          <a:prstGeom prst="rect">
            <a:avLst/>
          </a:prstGeom>
        </p:spPr>
      </p:pic>
    </p:spTree>
    <p:extLst>
      <p:ext uri="{BB962C8B-B14F-4D97-AF65-F5344CB8AC3E}">
        <p14:creationId xmlns:p14="http://schemas.microsoft.com/office/powerpoint/2010/main" val="8703605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FFC54-63F7-A4BD-5810-CBCC09CABFE2}"/>
              </a:ext>
            </a:extLst>
          </p:cNvPr>
          <p:cNvSpPr>
            <a:spLocks noGrp="1"/>
          </p:cNvSpPr>
          <p:nvPr>
            <p:ph type="title"/>
          </p:nvPr>
        </p:nvSpPr>
        <p:spPr/>
        <p:txBody>
          <a:bodyPr/>
          <a:lstStyle/>
          <a:p>
            <a:r>
              <a:rPr lang="en-GB" b="1"/>
              <a:t>Assessment:</a:t>
            </a:r>
          </a:p>
        </p:txBody>
      </p:sp>
      <p:sp>
        <p:nvSpPr>
          <p:cNvPr id="3" name="Content Placeholder 2">
            <a:extLst>
              <a:ext uri="{FF2B5EF4-FFF2-40B4-BE49-F238E27FC236}">
                <a16:creationId xmlns:a16="http://schemas.microsoft.com/office/drawing/2014/main" id="{33F7CA69-3B0A-D6BC-0DF0-CF7C0BEC61D4}"/>
              </a:ext>
            </a:extLst>
          </p:cNvPr>
          <p:cNvSpPr>
            <a:spLocks noGrp="1"/>
          </p:cNvSpPr>
          <p:nvPr>
            <p:ph idx="1"/>
          </p:nvPr>
        </p:nvSpPr>
        <p:spPr>
          <a:xfrm>
            <a:off x="838200" y="1825625"/>
            <a:ext cx="10515600" cy="3528428"/>
          </a:xfrm>
        </p:spPr>
        <p:txBody>
          <a:bodyPr>
            <a:normAutofit/>
          </a:bodyPr>
          <a:lstStyle/>
          <a:p>
            <a:r>
              <a:rPr lang="en-GB"/>
              <a:t>RS GCSE is 100% exam – there is no coursework (NEA)</a:t>
            </a:r>
          </a:p>
          <a:p>
            <a:r>
              <a:rPr lang="en-GB"/>
              <a:t>Students will sit </a:t>
            </a:r>
            <a:r>
              <a:rPr lang="en-GB" b="1"/>
              <a:t>two</a:t>
            </a:r>
            <a:r>
              <a:rPr lang="en-GB"/>
              <a:t> exam papers. </a:t>
            </a:r>
          </a:p>
          <a:p>
            <a:pPr lvl="1">
              <a:buFont typeface="Courier New" panose="02070309020205020404" pitchFamily="49" charset="0"/>
              <a:buChar char="o"/>
            </a:pPr>
            <a:r>
              <a:rPr lang="en-GB"/>
              <a:t>Paper 1 – Religion</a:t>
            </a:r>
          </a:p>
          <a:p>
            <a:pPr lvl="1">
              <a:buFont typeface="Courier New" panose="02070309020205020404" pitchFamily="49" charset="0"/>
              <a:buChar char="o"/>
            </a:pPr>
            <a:r>
              <a:rPr lang="en-GB"/>
              <a:t>Paper 2 – Themes.</a:t>
            </a:r>
          </a:p>
          <a:p>
            <a:pPr>
              <a:buFont typeface="Wingdings" panose="05000000000000000000" pitchFamily="2" charset="2"/>
              <a:buChar char="q"/>
            </a:pPr>
            <a:endParaRPr lang="en-GB"/>
          </a:p>
          <a:p>
            <a:r>
              <a:rPr lang="en-GB"/>
              <a:t>Each Exam is 1 hour 45 minutes. Each paper accounts for 50% of their final GCSE grade. </a:t>
            </a:r>
          </a:p>
          <a:p>
            <a:endParaRPr lang="en-GB"/>
          </a:p>
        </p:txBody>
      </p:sp>
      <p:sp>
        <p:nvSpPr>
          <p:cNvPr id="4" name="TextBox 3">
            <a:extLst>
              <a:ext uri="{FF2B5EF4-FFF2-40B4-BE49-F238E27FC236}">
                <a16:creationId xmlns:a16="http://schemas.microsoft.com/office/drawing/2014/main" id="{25A3BF0F-8E1E-DAF8-D686-AA6B0E2E421B}"/>
              </a:ext>
            </a:extLst>
          </p:cNvPr>
          <p:cNvSpPr txBox="1"/>
          <p:nvPr/>
        </p:nvSpPr>
        <p:spPr>
          <a:xfrm>
            <a:off x="0" y="0"/>
            <a:ext cx="2754630" cy="523220"/>
          </a:xfrm>
          <a:prstGeom prst="rect">
            <a:avLst/>
          </a:prstGeom>
          <a:solidFill>
            <a:srgbClr val="0070C0"/>
          </a:solidFill>
        </p:spPr>
        <p:txBody>
          <a:bodyPr wrap="square" rtlCol="0">
            <a:spAutoFit/>
          </a:bodyPr>
          <a:lstStyle/>
          <a:p>
            <a:r>
              <a:rPr lang="en-GB" sz="2800" b="1">
                <a:solidFill>
                  <a:schemeClr val="bg1"/>
                </a:solidFill>
              </a:rPr>
              <a:t>FULL COURSE:</a:t>
            </a:r>
          </a:p>
        </p:txBody>
      </p:sp>
    </p:spTree>
    <p:extLst>
      <p:ext uri="{BB962C8B-B14F-4D97-AF65-F5344CB8AC3E}">
        <p14:creationId xmlns:p14="http://schemas.microsoft.com/office/powerpoint/2010/main" val="25508345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F7CA69-3B0A-D6BC-0DF0-CF7C0BEC61D4}"/>
              </a:ext>
            </a:extLst>
          </p:cNvPr>
          <p:cNvSpPr>
            <a:spLocks noGrp="1"/>
          </p:cNvSpPr>
          <p:nvPr>
            <p:ph idx="1"/>
          </p:nvPr>
        </p:nvSpPr>
        <p:spPr>
          <a:xfrm>
            <a:off x="382904" y="3724506"/>
            <a:ext cx="5596889" cy="2872249"/>
          </a:xfrm>
        </p:spPr>
        <p:txBody>
          <a:bodyPr vert="horz" lIns="91440" tIns="45720" rIns="91440" bIns="45720" rtlCol="0" anchor="t">
            <a:normAutofit fontScale="92500" lnSpcReduction="20000"/>
          </a:bodyPr>
          <a:lstStyle/>
          <a:p>
            <a:r>
              <a:rPr lang="en-GB"/>
              <a:t>In each paper students will answer 4 questions which are out of 24 marks. </a:t>
            </a:r>
          </a:p>
          <a:p>
            <a:r>
              <a:rPr lang="en-GB"/>
              <a:t>Each question follows a common structure of 1,2,4,6and 12 mark questions – totalling 24 marks. </a:t>
            </a:r>
          </a:p>
          <a:p>
            <a:r>
              <a:rPr lang="en-GB"/>
              <a:t>There are 3 marks for </a:t>
            </a:r>
            <a:r>
              <a:rPr lang="en-GB" err="1"/>
              <a:t>SPaG</a:t>
            </a:r>
            <a:r>
              <a:rPr lang="en-GB"/>
              <a:t>.</a:t>
            </a:r>
          </a:p>
          <a:p>
            <a:endParaRPr lang="en-GB"/>
          </a:p>
          <a:p>
            <a:pPr marL="0" indent="0">
              <a:buNone/>
            </a:pPr>
            <a:endParaRPr lang="en-GB"/>
          </a:p>
        </p:txBody>
      </p:sp>
      <p:graphicFrame>
        <p:nvGraphicFramePr>
          <p:cNvPr id="4" name="Table 3">
            <a:extLst>
              <a:ext uri="{FF2B5EF4-FFF2-40B4-BE49-F238E27FC236}">
                <a16:creationId xmlns:a16="http://schemas.microsoft.com/office/drawing/2014/main" id="{4F5EA3C9-CDF0-39D6-D0D6-8A56F55CAC9D}"/>
              </a:ext>
            </a:extLst>
          </p:cNvPr>
          <p:cNvGraphicFramePr>
            <a:graphicFrameLocks noGrp="1"/>
          </p:cNvGraphicFramePr>
          <p:nvPr/>
        </p:nvGraphicFramePr>
        <p:xfrm>
          <a:off x="382904" y="869632"/>
          <a:ext cx="5596890" cy="2674790"/>
        </p:xfrm>
        <a:graphic>
          <a:graphicData uri="http://schemas.openxmlformats.org/drawingml/2006/table">
            <a:tbl>
              <a:tblPr firstRow="1" bandRow="1">
                <a:tableStyleId>{5C22544A-7EE6-4342-B048-85BDC9FD1C3A}</a:tableStyleId>
              </a:tblPr>
              <a:tblGrid>
                <a:gridCol w="2798445">
                  <a:extLst>
                    <a:ext uri="{9D8B030D-6E8A-4147-A177-3AD203B41FA5}">
                      <a16:colId xmlns:a16="http://schemas.microsoft.com/office/drawing/2014/main" val="1682518069"/>
                    </a:ext>
                  </a:extLst>
                </a:gridCol>
                <a:gridCol w="2798445">
                  <a:extLst>
                    <a:ext uri="{9D8B030D-6E8A-4147-A177-3AD203B41FA5}">
                      <a16:colId xmlns:a16="http://schemas.microsoft.com/office/drawing/2014/main" val="3104254939"/>
                    </a:ext>
                  </a:extLst>
                </a:gridCol>
              </a:tblGrid>
              <a:tr h="377275">
                <a:tc>
                  <a:txBody>
                    <a:bodyPr/>
                    <a:lstStyle/>
                    <a:p>
                      <a:r>
                        <a:rPr lang="en-GB" b="1">
                          <a:solidFill>
                            <a:schemeClr val="bg1"/>
                          </a:solidFill>
                        </a:rPr>
                        <a:t>Paper 1: Religion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GB" b="1">
                          <a:solidFill>
                            <a:schemeClr val="bg1"/>
                          </a:solidFill>
                        </a:rPr>
                        <a:t>Paper 2: Themes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59685173"/>
                  </a:ext>
                </a:extLst>
              </a:tr>
              <a:tr h="377275">
                <a:tc>
                  <a:txBody>
                    <a:bodyPr/>
                    <a:lstStyle/>
                    <a:p>
                      <a:r>
                        <a:rPr lang="en-GB"/>
                        <a:t>1. Christian Beliefs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a:t>1. Family and Relationships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35241195"/>
                  </a:ext>
                </a:extLst>
              </a:tr>
              <a:tr h="377275">
                <a:tc>
                  <a:txBody>
                    <a:bodyPr/>
                    <a:lstStyle/>
                    <a:p>
                      <a:r>
                        <a:rPr lang="en-GB"/>
                        <a:t>2. Christian Practices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a:t>2. Religion and Life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8130474"/>
                  </a:ext>
                </a:extLst>
              </a:tr>
              <a:tr h="377275">
                <a:tc>
                  <a:txBody>
                    <a:bodyPr/>
                    <a:lstStyle/>
                    <a:p>
                      <a:r>
                        <a:rPr lang="en-GB"/>
                        <a:t>3. Jewish Beliefs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a:t>3. Religion, Peace and Conflict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9850199"/>
                  </a:ext>
                </a:extLst>
              </a:tr>
              <a:tr h="377275">
                <a:tc>
                  <a:txBody>
                    <a:bodyPr/>
                    <a:lstStyle/>
                    <a:p>
                      <a:r>
                        <a:rPr lang="en-GB"/>
                        <a:t>4. Jewish Practices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a:t>4. Crime and Punishment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5300770"/>
                  </a:ext>
                </a:extLst>
              </a:tr>
            </a:tbl>
          </a:graphicData>
        </a:graphic>
      </p:graphicFrame>
      <p:pic>
        <p:nvPicPr>
          <p:cNvPr id="8" name="Picture 7">
            <a:extLst>
              <a:ext uri="{FF2B5EF4-FFF2-40B4-BE49-F238E27FC236}">
                <a16:creationId xmlns:a16="http://schemas.microsoft.com/office/drawing/2014/main" id="{0D754573-AA35-EB2E-D113-60022FA0E616}"/>
              </a:ext>
            </a:extLst>
          </p:cNvPr>
          <p:cNvPicPr>
            <a:picLocks noChangeAspect="1"/>
          </p:cNvPicPr>
          <p:nvPr/>
        </p:nvPicPr>
        <p:blipFill rotWithShape="1">
          <a:blip r:embed="rId2"/>
          <a:srcRect l="34969" t="29000" r="36062" b="7551"/>
          <a:stretch/>
        </p:blipFill>
        <p:spPr>
          <a:xfrm>
            <a:off x="6381752" y="334962"/>
            <a:ext cx="5082538" cy="6261794"/>
          </a:xfrm>
          <a:prstGeom prst="rect">
            <a:avLst/>
          </a:prstGeom>
        </p:spPr>
      </p:pic>
      <p:sp>
        <p:nvSpPr>
          <p:cNvPr id="9" name="TextBox 8">
            <a:extLst>
              <a:ext uri="{FF2B5EF4-FFF2-40B4-BE49-F238E27FC236}">
                <a16:creationId xmlns:a16="http://schemas.microsoft.com/office/drawing/2014/main" id="{7D437C7F-1C15-B8FD-BA27-A4C043734370}"/>
              </a:ext>
            </a:extLst>
          </p:cNvPr>
          <p:cNvSpPr txBox="1"/>
          <p:nvPr/>
        </p:nvSpPr>
        <p:spPr>
          <a:xfrm>
            <a:off x="0" y="0"/>
            <a:ext cx="2754630" cy="523220"/>
          </a:xfrm>
          <a:prstGeom prst="rect">
            <a:avLst/>
          </a:prstGeom>
          <a:solidFill>
            <a:srgbClr val="0070C0"/>
          </a:solidFill>
        </p:spPr>
        <p:txBody>
          <a:bodyPr wrap="square" rtlCol="0">
            <a:spAutoFit/>
          </a:bodyPr>
          <a:lstStyle/>
          <a:p>
            <a:r>
              <a:rPr lang="en-GB" sz="2800" b="1">
                <a:solidFill>
                  <a:schemeClr val="bg1"/>
                </a:solidFill>
              </a:rPr>
              <a:t>FULL COURSE:</a:t>
            </a:r>
          </a:p>
        </p:txBody>
      </p:sp>
    </p:spTree>
    <p:extLst>
      <p:ext uri="{BB962C8B-B14F-4D97-AF65-F5344CB8AC3E}">
        <p14:creationId xmlns:p14="http://schemas.microsoft.com/office/powerpoint/2010/main" val="14472722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894432-FBE3-1FD1-F164-A0D16F14A344}"/>
              </a:ext>
            </a:extLst>
          </p:cNvPr>
          <p:cNvSpPr txBox="1"/>
          <p:nvPr/>
        </p:nvSpPr>
        <p:spPr>
          <a:xfrm>
            <a:off x="6867349" y="1443840"/>
            <a:ext cx="4908817" cy="3970318"/>
          </a:xfrm>
          <a:prstGeom prst="rect">
            <a:avLst/>
          </a:prstGeom>
          <a:noFill/>
        </p:spPr>
        <p:txBody>
          <a:bodyPr wrap="square">
            <a:spAutoFit/>
          </a:bodyPr>
          <a:lstStyle/>
          <a:p>
            <a:pPr algn="ctr"/>
            <a:r>
              <a:rPr lang="en-GB" sz="2800" b="1" u="sng">
                <a:effectLst/>
                <a:latin typeface="Aptos" panose="020B0004020202020204" pitchFamily="34" charset="0"/>
                <a:ea typeface="Aptos" panose="020B0004020202020204" pitchFamily="34" charset="0"/>
                <a:cs typeface="Times New Roman" panose="02020603050405020304" pitchFamily="18" charset="0"/>
              </a:rPr>
              <a:t>Homework</a:t>
            </a:r>
            <a:r>
              <a:rPr lang="en-GB" sz="2800">
                <a:effectLst/>
                <a:latin typeface="Aptos" panose="020B0004020202020204" pitchFamily="34" charset="0"/>
                <a:ea typeface="Aptos" panose="020B0004020202020204" pitchFamily="34" charset="0"/>
                <a:cs typeface="Times New Roman" panose="02020603050405020304" pitchFamily="18" charset="0"/>
              </a:rPr>
              <a:t> assignments are carefully design by subject leaders to mirror and support the curriculum.</a:t>
            </a:r>
          </a:p>
          <a:p>
            <a:pPr algn="ctr"/>
            <a:endParaRPr lang="en-GB" sz="2800">
              <a:latin typeface="Aptos" panose="020B0004020202020204" pitchFamily="34" charset="0"/>
              <a:ea typeface="Aptos" panose="020B0004020202020204" pitchFamily="34" charset="0"/>
              <a:cs typeface="Times New Roman" panose="02020603050405020304" pitchFamily="18" charset="0"/>
            </a:endParaRPr>
          </a:p>
          <a:p>
            <a:pPr algn="ctr"/>
            <a:r>
              <a:rPr lang="en-GB" sz="2800">
                <a:effectLst/>
                <a:latin typeface="Aptos" panose="020B0004020202020204" pitchFamily="34" charset="0"/>
                <a:ea typeface="Aptos" panose="020B0004020202020204" pitchFamily="34" charset="0"/>
                <a:cs typeface="Times New Roman" panose="02020603050405020304" pitchFamily="18" charset="0"/>
              </a:rPr>
              <a:t>They serve as a bridge, </a:t>
            </a:r>
            <a:r>
              <a:rPr lang="en-GB" sz="2800">
                <a:latin typeface="Aptos" panose="020B0004020202020204" pitchFamily="34" charset="0"/>
                <a:ea typeface="Aptos" panose="020B0004020202020204" pitchFamily="34" charset="0"/>
                <a:cs typeface="Times New Roman" panose="02020603050405020304" pitchFamily="18" charset="0"/>
              </a:rPr>
              <a:t>linking</a:t>
            </a:r>
            <a:r>
              <a:rPr lang="en-GB" sz="2800">
                <a:effectLst/>
                <a:latin typeface="Aptos" panose="020B0004020202020204" pitchFamily="34" charset="0"/>
                <a:ea typeface="Aptos" panose="020B0004020202020204" pitchFamily="34" charset="0"/>
                <a:cs typeface="Times New Roman" panose="02020603050405020304" pitchFamily="18" charset="0"/>
              </a:rPr>
              <a:t> directed learning from teachers</a:t>
            </a:r>
            <a:r>
              <a:rPr lang="en-GB" sz="2800">
                <a:latin typeface="Aptos" panose="020B0004020202020204" pitchFamily="34" charset="0"/>
                <a:ea typeface="Aptos" panose="020B0004020202020204" pitchFamily="34" charset="0"/>
                <a:cs typeface="Times New Roman" panose="02020603050405020304" pitchFamily="18" charset="0"/>
              </a:rPr>
              <a:t>, </a:t>
            </a:r>
            <a:r>
              <a:rPr lang="en-GB" sz="2800">
                <a:effectLst/>
                <a:latin typeface="Aptos" panose="020B0004020202020204" pitchFamily="34" charset="0"/>
                <a:ea typeface="Aptos" panose="020B0004020202020204" pitchFamily="34" charset="0"/>
                <a:cs typeface="Times New Roman" panose="02020603050405020304" pitchFamily="18" charset="0"/>
              </a:rPr>
              <a:t>to independent student learning.</a:t>
            </a:r>
          </a:p>
        </p:txBody>
      </p:sp>
      <p:pic>
        <p:nvPicPr>
          <p:cNvPr id="5" name="Picture 2" descr="Bridge course for students">
            <a:extLst>
              <a:ext uri="{FF2B5EF4-FFF2-40B4-BE49-F238E27FC236}">
                <a16:creationId xmlns:a16="http://schemas.microsoft.com/office/drawing/2014/main" id="{570E6A1D-31AD-B961-7995-F7C971C52C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736" y="0"/>
            <a:ext cx="8641958"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3886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CB354-0BD0-2F1E-DC4C-6171E160FB3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77A061-4C46-D426-6D1D-AD7134938B8D}"/>
              </a:ext>
            </a:extLst>
          </p:cNvPr>
          <p:cNvSpPr>
            <a:spLocks noGrp="1"/>
          </p:cNvSpPr>
          <p:nvPr>
            <p:ph idx="1"/>
          </p:nvPr>
        </p:nvSpPr>
        <p:spPr>
          <a:xfrm>
            <a:off x="497204" y="1006706"/>
            <a:ext cx="5596889" cy="5386849"/>
          </a:xfrm>
        </p:spPr>
        <p:txBody>
          <a:bodyPr vert="horz" lIns="91440" tIns="45720" rIns="91440" bIns="45720" rtlCol="0" anchor="t">
            <a:normAutofit lnSpcReduction="10000"/>
          </a:bodyPr>
          <a:lstStyle/>
          <a:p>
            <a:r>
              <a:rPr lang="en-GB"/>
              <a:t>In 2026 there are changes to our exam structure.</a:t>
            </a:r>
            <a:endParaRPr lang="en-US"/>
          </a:p>
          <a:p>
            <a:r>
              <a:rPr lang="en-GB"/>
              <a:t>We are moving from a 1,2,4,5 and 12 mark question structure to a 1,1,4,6 mark question structure. </a:t>
            </a:r>
          </a:p>
          <a:p>
            <a:r>
              <a:rPr lang="en-GB"/>
              <a:t>All past papers are still good practice, but students must be aware of how to get the extra 6th mark in the 6 mark questions. </a:t>
            </a:r>
          </a:p>
          <a:p>
            <a:endParaRPr lang="en-GB"/>
          </a:p>
          <a:p>
            <a:pPr marL="0" indent="0">
              <a:buNone/>
            </a:pPr>
            <a:endParaRPr lang="en-GB"/>
          </a:p>
        </p:txBody>
      </p:sp>
      <p:pic>
        <p:nvPicPr>
          <p:cNvPr id="8" name="Picture 7">
            <a:extLst>
              <a:ext uri="{FF2B5EF4-FFF2-40B4-BE49-F238E27FC236}">
                <a16:creationId xmlns:a16="http://schemas.microsoft.com/office/drawing/2014/main" id="{7063C734-B02B-35AD-BF8C-212A9ABEF1E4}"/>
              </a:ext>
            </a:extLst>
          </p:cNvPr>
          <p:cNvPicPr>
            <a:picLocks noChangeAspect="1"/>
          </p:cNvPicPr>
          <p:nvPr/>
        </p:nvPicPr>
        <p:blipFill rotWithShape="1">
          <a:blip r:embed="rId2"/>
          <a:srcRect l="34969" t="29000" r="36062" b="7551"/>
          <a:stretch/>
        </p:blipFill>
        <p:spPr>
          <a:xfrm>
            <a:off x="6381752" y="334962"/>
            <a:ext cx="5082538" cy="6261794"/>
          </a:xfrm>
          <a:prstGeom prst="rect">
            <a:avLst/>
          </a:prstGeom>
        </p:spPr>
      </p:pic>
      <p:sp>
        <p:nvSpPr>
          <p:cNvPr id="9" name="TextBox 8">
            <a:extLst>
              <a:ext uri="{FF2B5EF4-FFF2-40B4-BE49-F238E27FC236}">
                <a16:creationId xmlns:a16="http://schemas.microsoft.com/office/drawing/2014/main" id="{CB23900C-6EB7-7B6F-3D43-B2E3E8316E48}"/>
              </a:ext>
            </a:extLst>
          </p:cNvPr>
          <p:cNvSpPr txBox="1"/>
          <p:nvPr/>
        </p:nvSpPr>
        <p:spPr>
          <a:xfrm>
            <a:off x="0" y="0"/>
            <a:ext cx="2754630" cy="523220"/>
          </a:xfrm>
          <a:prstGeom prst="rect">
            <a:avLst/>
          </a:prstGeom>
          <a:solidFill>
            <a:srgbClr val="0070C0"/>
          </a:solidFill>
        </p:spPr>
        <p:txBody>
          <a:bodyPr wrap="square" rtlCol="0">
            <a:spAutoFit/>
          </a:bodyPr>
          <a:lstStyle/>
          <a:p>
            <a:r>
              <a:rPr lang="en-GB" sz="2800" b="1">
                <a:solidFill>
                  <a:schemeClr val="bg1"/>
                </a:solidFill>
              </a:rPr>
              <a:t>FULL COURSE:</a:t>
            </a:r>
          </a:p>
        </p:txBody>
      </p:sp>
    </p:spTree>
    <p:extLst>
      <p:ext uri="{BB962C8B-B14F-4D97-AF65-F5344CB8AC3E}">
        <p14:creationId xmlns:p14="http://schemas.microsoft.com/office/powerpoint/2010/main" val="35499621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81F26-BB71-DB00-04AA-B8579F4B80D0}"/>
              </a:ext>
            </a:extLst>
          </p:cNvPr>
          <p:cNvSpPr>
            <a:spLocks noGrp="1"/>
          </p:cNvSpPr>
          <p:nvPr>
            <p:ph type="title"/>
          </p:nvPr>
        </p:nvSpPr>
        <p:spPr/>
        <p:txBody>
          <a:bodyPr/>
          <a:lstStyle/>
          <a:p>
            <a:r>
              <a:rPr lang="en-GB" b="1" u="sng"/>
              <a:t>Homework:</a:t>
            </a:r>
          </a:p>
        </p:txBody>
      </p:sp>
      <p:sp>
        <p:nvSpPr>
          <p:cNvPr id="3" name="Content Placeholder 2">
            <a:extLst>
              <a:ext uri="{FF2B5EF4-FFF2-40B4-BE49-F238E27FC236}">
                <a16:creationId xmlns:a16="http://schemas.microsoft.com/office/drawing/2014/main" id="{1F07436B-AC9C-7382-50A5-C8E87791BFED}"/>
              </a:ext>
            </a:extLst>
          </p:cNvPr>
          <p:cNvSpPr>
            <a:spLocks noGrp="1"/>
          </p:cNvSpPr>
          <p:nvPr>
            <p:ph idx="1"/>
          </p:nvPr>
        </p:nvSpPr>
        <p:spPr/>
        <p:txBody>
          <a:bodyPr>
            <a:normAutofit fontScale="92500" lnSpcReduction="10000"/>
          </a:bodyPr>
          <a:lstStyle/>
          <a:p>
            <a:r>
              <a:rPr lang="en-GB"/>
              <a:t>Homework has been mapped out across the whole course. Each unit of study has a homework booklet. </a:t>
            </a:r>
          </a:p>
          <a:p>
            <a:r>
              <a:rPr lang="en-GB"/>
              <a:t>Students are expected to complete 1 task a week and hand the booklet in at the end of each unit. </a:t>
            </a:r>
          </a:p>
          <a:p>
            <a:r>
              <a:rPr lang="en-GB"/>
              <a:t>The homework's alternate between tasks to further and deepen the current topic of study and retrieval of the previous units studied. </a:t>
            </a:r>
          </a:p>
          <a:p>
            <a:r>
              <a:rPr lang="en-GB"/>
              <a:t>The booklets have revision for exams and mocks embedded in them. </a:t>
            </a:r>
          </a:p>
          <a:p>
            <a:r>
              <a:rPr lang="en-GB"/>
              <a:t>Each task should take up to 1 hour and should be completed weekly. </a:t>
            </a:r>
          </a:p>
        </p:txBody>
      </p:sp>
      <p:sp>
        <p:nvSpPr>
          <p:cNvPr id="4" name="TextBox 3">
            <a:extLst>
              <a:ext uri="{FF2B5EF4-FFF2-40B4-BE49-F238E27FC236}">
                <a16:creationId xmlns:a16="http://schemas.microsoft.com/office/drawing/2014/main" id="{FD3429D6-7DD9-95FC-70C7-D6D76239DC9E}"/>
              </a:ext>
            </a:extLst>
          </p:cNvPr>
          <p:cNvSpPr txBox="1"/>
          <p:nvPr/>
        </p:nvSpPr>
        <p:spPr>
          <a:xfrm>
            <a:off x="0" y="0"/>
            <a:ext cx="2754630" cy="523220"/>
          </a:xfrm>
          <a:prstGeom prst="rect">
            <a:avLst/>
          </a:prstGeom>
          <a:solidFill>
            <a:srgbClr val="0070C0"/>
          </a:solidFill>
        </p:spPr>
        <p:txBody>
          <a:bodyPr wrap="square" rtlCol="0">
            <a:spAutoFit/>
          </a:bodyPr>
          <a:lstStyle/>
          <a:p>
            <a:r>
              <a:rPr lang="en-GB" sz="2800" b="1">
                <a:solidFill>
                  <a:schemeClr val="bg1"/>
                </a:solidFill>
              </a:rPr>
              <a:t>FULL COURSE:</a:t>
            </a:r>
          </a:p>
        </p:txBody>
      </p:sp>
    </p:spTree>
    <p:extLst>
      <p:ext uri="{BB962C8B-B14F-4D97-AF65-F5344CB8AC3E}">
        <p14:creationId xmlns:p14="http://schemas.microsoft.com/office/powerpoint/2010/main" val="34621391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C762FF-3EB7-AA0E-7CCC-B86350CF1931}"/>
              </a:ext>
            </a:extLst>
          </p:cNvPr>
          <p:cNvSpPr>
            <a:spLocks noGrp="1"/>
          </p:cNvSpPr>
          <p:nvPr>
            <p:ph idx="1"/>
          </p:nvPr>
        </p:nvSpPr>
        <p:spPr>
          <a:xfrm>
            <a:off x="838200" y="2506662"/>
            <a:ext cx="10515600" cy="4198938"/>
          </a:xfrm>
        </p:spPr>
        <p:txBody>
          <a:bodyPr>
            <a:normAutofit fontScale="92500" lnSpcReduction="10000"/>
          </a:bodyPr>
          <a:lstStyle/>
          <a:p>
            <a:r>
              <a:rPr lang="en-GB"/>
              <a:t>This is half a GCSE. It is not a foundation paper. </a:t>
            </a:r>
          </a:p>
          <a:p>
            <a:r>
              <a:rPr lang="en-GB"/>
              <a:t>Students can achieve grades 1-9 on this paper. </a:t>
            </a:r>
          </a:p>
          <a:p>
            <a:r>
              <a:rPr lang="en-GB"/>
              <a:t>Each year we have had students achieve grade 7. This paper is aspirational. </a:t>
            </a:r>
          </a:p>
          <a:p>
            <a:r>
              <a:rPr lang="en-GB"/>
              <a:t>The exam is the same. This paper is sat on the same day as the Full Course Paper 2 exam. The Themes questions are exactly the same questions for the full course and the short course. The exam structure is exactly the same. </a:t>
            </a:r>
          </a:p>
          <a:p>
            <a:r>
              <a:rPr lang="en-GB"/>
              <a:t>The difference is this course studies 4 units, not 8 and is therefore worth half a GCSE, not a full GCSE. </a:t>
            </a:r>
          </a:p>
        </p:txBody>
      </p:sp>
      <p:pic>
        <p:nvPicPr>
          <p:cNvPr id="5" name="Picture 4">
            <a:extLst>
              <a:ext uri="{FF2B5EF4-FFF2-40B4-BE49-F238E27FC236}">
                <a16:creationId xmlns:a16="http://schemas.microsoft.com/office/drawing/2014/main" id="{86D6D9DD-1431-0218-E6B8-6FE9C2B31C19}"/>
              </a:ext>
            </a:extLst>
          </p:cNvPr>
          <p:cNvPicPr>
            <a:picLocks noChangeAspect="1"/>
          </p:cNvPicPr>
          <p:nvPr/>
        </p:nvPicPr>
        <p:blipFill rotWithShape="1">
          <a:blip r:embed="rId3"/>
          <a:srcRect t="15000" r="86969" b="73380"/>
          <a:stretch/>
        </p:blipFill>
        <p:spPr>
          <a:xfrm>
            <a:off x="9280310" y="835978"/>
            <a:ext cx="2911690" cy="1460500"/>
          </a:xfrm>
          <a:prstGeom prst="rect">
            <a:avLst/>
          </a:prstGeom>
        </p:spPr>
      </p:pic>
      <p:sp>
        <p:nvSpPr>
          <p:cNvPr id="12" name="TextBox 11">
            <a:extLst>
              <a:ext uri="{FF2B5EF4-FFF2-40B4-BE49-F238E27FC236}">
                <a16:creationId xmlns:a16="http://schemas.microsoft.com/office/drawing/2014/main" id="{E0F932C4-8D94-8740-C091-E832487B5780}"/>
              </a:ext>
            </a:extLst>
          </p:cNvPr>
          <p:cNvSpPr txBox="1"/>
          <p:nvPr/>
        </p:nvSpPr>
        <p:spPr>
          <a:xfrm>
            <a:off x="0" y="0"/>
            <a:ext cx="3017520" cy="523220"/>
          </a:xfrm>
          <a:prstGeom prst="rect">
            <a:avLst/>
          </a:prstGeom>
          <a:solidFill>
            <a:srgbClr val="0070C0"/>
          </a:solidFill>
        </p:spPr>
        <p:txBody>
          <a:bodyPr wrap="square" rtlCol="0">
            <a:spAutoFit/>
          </a:bodyPr>
          <a:lstStyle/>
          <a:p>
            <a:r>
              <a:rPr lang="en-GB" sz="2800" b="1">
                <a:solidFill>
                  <a:schemeClr val="bg1"/>
                </a:solidFill>
              </a:rPr>
              <a:t>SHORT COURSE:</a:t>
            </a:r>
          </a:p>
        </p:txBody>
      </p:sp>
      <p:pic>
        <p:nvPicPr>
          <p:cNvPr id="4" name="Picture 3">
            <a:extLst>
              <a:ext uri="{FF2B5EF4-FFF2-40B4-BE49-F238E27FC236}">
                <a16:creationId xmlns:a16="http://schemas.microsoft.com/office/drawing/2014/main" id="{B331B28A-0598-C8E5-825F-27165DB00B66}"/>
              </a:ext>
            </a:extLst>
          </p:cNvPr>
          <p:cNvPicPr>
            <a:picLocks noChangeAspect="1"/>
          </p:cNvPicPr>
          <p:nvPr/>
        </p:nvPicPr>
        <p:blipFill rotWithShape="1">
          <a:blip r:embed="rId4"/>
          <a:srcRect l="1406" t="37833" r="44688" b="50000"/>
          <a:stretch/>
        </p:blipFill>
        <p:spPr>
          <a:xfrm>
            <a:off x="148589" y="835978"/>
            <a:ext cx="8630451" cy="1095692"/>
          </a:xfrm>
          <a:prstGeom prst="rect">
            <a:avLst/>
          </a:prstGeom>
        </p:spPr>
      </p:pic>
    </p:spTree>
    <p:extLst>
      <p:ext uri="{BB962C8B-B14F-4D97-AF65-F5344CB8AC3E}">
        <p14:creationId xmlns:p14="http://schemas.microsoft.com/office/powerpoint/2010/main" val="42284656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0FFABB-69B3-F10D-7DDB-1694D64B06C6}"/>
              </a:ext>
            </a:extLst>
          </p:cNvPr>
          <p:cNvSpPr>
            <a:spLocks noGrp="1"/>
          </p:cNvSpPr>
          <p:nvPr>
            <p:ph idx="1"/>
          </p:nvPr>
        </p:nvSpPr>
        <p:spPr>
          <a:xfrm>
            <a:off x="758190" y="1494155"/>
            <a:ext cx="10515600" cy="4351338"/>
          </a:xfrm>
        </p:spPr>
        <p:txBody>
          <a:bodyPr>
            <a:normAutofit fontScale="77500" lnSpcReduction="20000"/>
          </a:bodyPr>
          <a:lstStyle/>
          <a:p>
            <a:r>
              <a:rPr lang="en-GB"/>
              <a:t>The Short Course is assessed in </a:t>
            </a:r>
            <a:r>
              <a:rPr lang="en-GB" b="1"/>
              <a:t>one </a:t>
            </a:r>
            <a:r>
              <a:rPr lang="en-GB"/>
              <a:t>exam at the end of Year 11. This exam is 1 hour and 45 minutes long. </a:t>
            </a:r>
          </a:p>
          <a:p>
            <a:endParaRPr lang="en-GB"/>
          </a:p>
          <a:p>
            <a:r>
              <a:rPr lang="en-GB"/>
              <a:t>The religions we study are Christianity and Judaism (the same as the full course). The Themes studied are chosen by the exam board. </a:t>
            </a:r>
          </a:p>
          <a:p>
            <a:endParaRPr lang="en-GB"/>
          </a:p>
          <a:p>
            <a:r>
              <a:rPr lang="en-GB"/>
              <a:t>Students will study: </a:t>
            </a:r>
          </a:p>
          <a:p>
            <a:pPr marL="514350" indent="-514350">
              <a:buFont typeface="+mj-lt"/>
              <a:buAutoNum type="arabicPeriod"/>
            </a:pPr>
            <a:r>
              <a:rPr lang="en-GB"/>
              <a:t>Christian Beliefs</a:t>
            </a:r>
          </a:p>
          <a:p>
            <a:pPr marL="514350" indent="-514350">
              <a:buFont typeface="+mj-lt"/>
              <a:buAutoNum type="arabicPeriod"/>
            </a:pPr>
            <a:r>
              <a:rPr lang="en-GB"/>
              <a:t>Jewish Beliefs</a:t>
            </a:r>
          </a:p>
          <a:p>
            <a:pPr marL="514350" indent="-514350">
              <a:buFont typeface="+mj-lt"/>
              <a:buAutoNum type="arabicPeriod"/>
            </a:pPr>
            <a:r>
              <a:rPr lang="en-GB"/>
              <a:t>Family and Relationships</a:t>
            </a:r>
          </a:p>
          <a:p>
            <a:pPr marL="514350" indent="-514350">
              <a:buFont typeface="+mj-lt"/>
              <a:buAutoNum type="arabicPeriod"/>
            </a:pPr>
            <a:r>
              <a:rPr lang="en-GB"/>
              <a:t>Religion, Peace and Conflict</a:t>
            </a:r>
          </a:p>
        </p:txBody>
      </p:sp>
      <p:sp>
        <p:nvSpPr>
          <p:cNvPr id="4" name="TextBox 3">
            <a:extLst>
              <a:ext uri="{FF2B5EF4-FFF2-40B4-BE49-F238E27FC236}">
                <a16:creationId xmlns:a16="http://schemas.microsoft.com/office/drawing/2014/main" id="{0DF586BE-A4C0-8FEB-1A5B-3539CCCFAEDD}"/>
              </a:ext>
            </a:extLst>
          </p:cNvPr>
          <p:cNvSpPr txBox="1"/>
          <p:nvPr/>
        </p:nvSpPr>
        <p:spPr>
          <a:xfrm>
            <a:off x="0" y="0"/>
            <a:ext cx="3017520" cy="523220"/>
          </a:xfrm>
          <a:prstGeom prst="rect">
            <a:avLst/>
          </a:prstGeom>
          <a:solidFill>
            <a:srgbClr val="0070C0"/>
          </a:solidFill>
        </p:spPr>
        <p:txBody>
          <a:bodyPr wrap="square" rtlCol="0">
            <a:spAutoFit/>
          </a:bodyPr>
          <a:lstStyle/>
          <a:p>
            <a:r>
              <a:rPr lang="en-GB" sz="2800" b="1">
                <a:solidFill>
                  <a:schemeClr val="bg1"/>
                </a:solidFill>
              </a:rPr>
              <a:t>SHORT COURSE:</a:t>
            </a:r>
          </a:p>
        </p:txBody>
      </p:sp>
      <p:graphicFrame>
        <p:nvGraphicFramePr>
          <p:cNvPr id="9" name="Table 8">
            <a:extLst>
              <a:ext uri="{FF2B5EF4-FFF2-40B4-BE49-F238E27FC236}">
                <a16:creationId xmlns:a16="http://schemas.microsoft.com/office/drawing/2014/main" id="{590893E8-6095-BD8B-C198-C41A7B68A4B8}"/>
              </a:ext>
            </a:extLst>
          </p:cNvPr>
          <p:cNvGraphicFramePr>
            <a:graphicFrameLocks noGrp="1"/>
          </p:cNvGraphicFramePr>
          <p:nvPr/>
        </p:nvGraphicFramePr>
        <p:xfrm>
          <a:off x="6212204" y="3935412"/>
          <a:ext cx="5596890" cy="2674790"/>
        </p:xfrm>
        <a:graphic>
          <a:graphicData uri="http://schemas.openxmlformats.org/drawingml/2006/table">
            <a:tbl>
              <a:tblPr firstRow="1" bandRow="1">
                <a:tableStyleId>{5C22544A-7EE6-4342-B048-85BDC9FD1C3A}</a:tableStyleId>
              </a:tblPr>
              <a:tblGrid>
                <a:gridCol w="2798445">
                  <a:extLst>
                    <a:ext uri="{9D8B030D-6E8A-4147-A177-3AD203B41FA5}">
                      <a16:colId xmlns:a16="http://schemas.microsoft.com/office/drawing/2014/main" val="1682518069"/>
                    </a:ext>
                  </a:extLst>
                </a:gridCol>
                <a:gridCol w="2798445">
                  <a:extLst>
                    <a:ext uri="{9D8B030D-6E8A-4147-A177-3AD203B41FA5}">
                      <a16:colId xmlns:a16="http://schemas.microsoft.com/office/drawing/2014/main" val="3104254939"/>
                    </a:ext>
                  </a:extLst>
                </a:gridCol>
              </a:tblGrid>
              <a:tr h="377275">
                <a:tc>
                  <a:txBody>
                    <a:bodyPr/>
                    <a:lstStyle/>
                    <a:p>
                      <a:r>
                        <a:rPr lang="en-GB" b="1">
                          <a:solidFill>
                            <a:schemeClr val="bg1"/>
                          </a:solidFill>
                        </a:rPr>
                        <a:t>Paper 1: Religion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GB" b="1">
                          <a:solidFill>
                            <a:schemeClr val="bg1"/>
                          </a:solidFill>
                        </a:rPr>
                        <a:t>Paper 2: Themes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59685173"/>
                  </a:ext>
                </a:extLst>
              </a:tr>
              <a:tr h="377275">
                <a:tc>
                  <a:txBody>
                    <a:bodyPr/>
                    <a:lstStyle/>
                    <a:p>
                      <a:r>
                        <a:rPr lang="en-GB" b="1">
                          <a:solidFill>
                            <a:srgbClr val="FF0000"/>
                          </a:solidFill>
                        </a:rPr>
                        <a:t>1. Christian Beliefs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a:t>1</a:t>
                      </a:r>
                      <a:r>
                        <a:rPr lang="en-GB" sz="1800" b="1" kern="1200">
                          <a:solidFill>
                            <a:srgbClr val="FF0000"/>
                          </a:solidFill>
                          <a:latin typeface="+mn-lt"/>
                          <a:ea typeface="+mn-ea"/>
                          <a:cs typeface="+mn-cs"/>
                        </a:rPr>
                        <a:t>. Family and Relationships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35241195"/>
                  </a:ext>
                </a:extLst>
              </a:tr>
              <a:tr h="377275">
                <a:tc>
                  <a:txBody>
                    <a:bodyPr/>
                    <a:lstStyle/>
                    <a:p>
                      <a:r>
                        <a:rPr lang="en-GB"/>
                        <a:t>2. Christian Practices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a:t>2. Religion and Life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8130474"/>
                  </a:ext>
                </a:extLst>
              </a:tr>
              <a:tr h="377275">
                <a:tc>
                  <a:txBody>
                    <a:bodyPr/>
                    <a:lstStyle/>
                    <a:p>
                      <a:r>
                        <a:rPr lang="en-GB" b="1">
                          <a:solidFill>
                            <a:srgbClr val="FF0000"/>
                          </a:solidFill>
                        </a:rPr>
                        <a:t>3. Jewish Beliefs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800" b="1" kern="1200">
                          <a:solidFill>
                            <a:srgbClr val="FF0000"/>
                          </a:solidFill>
                          <a:latin typeface="+mn-lt"/>
                          <a:ea typeface="+mn-ea"/>
                          <a:cs typeface="+mn-cs"/>
                        </a:rPr>
                        <a:t>3. Religion, Peace and Conflict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9850199"/>
                  </a:ext>
                </a:extLst>
              </a:tr>
              <a:tr h="377275">
                <a:tc>
                  <a:txBody>
                    <a:bodyPr/>
                    <a:lstStyle/>
                    <a:p>
                      <a:r>
                        <a:rPr lang="en-GB"/>
                        <a:t>4. Jewish Practices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a:t>4. Crime and Punishment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5300770"/>
                  </a:ext>
                </a:extLst>
              </a:tr>
            </a:tbl>
          </a:graphicData>
        </a:graphic>
      </p:graphicFrame>
    </p:spTree>
    <p:extLst>
      <p:ext uri="{BB962C8B-B14F-4D97-AF65-F5344CB8AC3E}">
        <p14:creationId xmlns:p14="http://schemas.microsoft.com/office/powerpoint/2010/main" val="9518017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740B7FA-7EDF-910E-B1E9-246F23462BE5}"/>
              </a:ext>
            </a:extLst>
          </p:cNvPr>
          <p:cNvSpPr>
            <a:spLocks noGrp="1"/>
          </p:cNvSpPr>
          <p:nvPr>
            <p:ph idx="1"/>
          </p:nvPr>
        </p:nvSpPr>
        <p:spPr>
          <a:xfrm>
            <a:off x="552449" y="1699101"/>
            <a:ext cx="5257800" cy="4351338"/>
          </a:xfrm>
        </p:spPr>
        <p:txBody>
          <a:bodyPr vert="horz" lIns="91440" tIns="45720" rIns="91440" bIns="45720" rtlCol="0" anchor="t">
            <a:normAutofit fontScale="92500"/>
          </a:bodyPr>
          <a:lstStyle/>
          <a:p>
            <a:r>
              <a:rPr lang="en-GB"/>
              <a:t>In the final exam students will answer 4 questions which are out of 24 marks. </a:t>
            </a:r>
          </a:p>
          <a:p>
            <a:r>
              <a:rPr lang="en-GB"/>
              <a:t>Each question follows a common structure of 1,1,4,6 and 12 mark questions – totalling 24 marks. </a:t>
            </a:r>
          </a:p>
          <a:p>
            <a:r>
              <a:rPr lang="en-GB"/>
              <a:t>There are 3 marks for </a:t>
            </a:r>
            <a:r>
              <a:rPr lang="en-GB" err="1"/>
              <a:t>SPaG</a:t>
            </a:r>
            <a:r>
              <a:rPr lang="en-GB"/>
              <a:t>.</a:t>
            </a:r>
          </a:p>
          <a:p>
            <a:endParaRPr lang="en-GB"/>
          </a:p>
          <a:p>
            <a:pPr marL="0" indent="0">
              <a:buNone/>
            </a:pPr>
            <a:endParaRPr lang="en-GB"/>
          </a:p>
        </p:txBody>
      </p:sp>
      <p:pic>
        <p:nvPicPr>
          <p:cNvPr id="5" name="Picture 4">
            <a:extLst>
              <a:ext uri="{FF2B5EF4-FFF2-40B4-BE49-F238E27FC236}">
                <a16:creationId xmlns:a16="http://schemas.microsoft.com/office/drawing/2014/main" id="{76004D30-EC3E-5EC8-9260-A62CD3F2E809}"/>
              </a:ext>
            </a:extLst>
          </p:cNvPr>
          <p:cNvPicPr>
            <a:picLocks noChangeAspect="1"/>
          </p:cNvPicPr>
          <p:nvPr/>
        </p:nvPicPr>
        <p:blipFill rotWithShape="1">
          <a:blip r:embed="rId2"/>
          <a:srcRect l="34969" t="32434" r="36062" b="7551"/>
          <a:stretch/>
        </p:blipFill>
        <p:spPr>
          <a:xfrm>
            <a:off x="6381752" y="673768"/>
            <a:ext cx="5082538" cy="5922987"/>
          </a:xfrm>
          <a:prstGeom prst="rect">
            <a:avLst/>
          </a:prstGeom>
        </p:spPr>
      </p:pic>
      <p:sp>
        <p:nvSpPr>
          <p:cNvPr id="6" name="TextBox 5">
            <a:extLst>
              <a:ext uri="{FF2B5EF4-FFF2-40B4-BE49-F238E27FC236}">
                <a16:creationId xmlns:a16="http://schemas.microsoft.com/office/drawing/2014/main" id="{A28077EF-FBA8-CB60-C0A2-CBBA18301491}"/>
              </a:ext>
            </a:extLst>
          </p:cNvPr>
          <p:cNvSpPr txBox="1"/>
          <p:nvPr/>
        </p:nvSpPr>
        <p:spPr>
          <a:xfrm>
            <a:off x="0" y="0"/>
            <a:ext cx="3017520" cy="523220"/>
          </a:xfrm>
          <a:prstGeom prst="rect">
            <a:avLst/>
          </a:prstGeom>
          <a:solidFill>
            <a:srgbClr val="0070C0"/>
          </a:solidFill>
        </p:spPr>
        <p:txBody>
          <a:bodyPr wrap="square" rtlCol="0">
            <a:spAutoFit/>
          </a:bodyPr>
          <a:lstStyle/>
          <a:p>
            <a:r>
              <a:rPr lang="en-GB" sz="2800" b="1">
                <a:solidFill>
                  <a:schemeClr val="bg1"/>
                </a:solidFill>
              </a:rPr>
              <a:t>SHORT COURSE:</a:t>
            </a:r>
          </a:p>
        </p:txBody>
      </p:sp>
    </p:spTree>
    <p:extLst>
      <p:ext uri="{BB962C8B-B14F-4D97-AF65-F5344CB8AC3E}">
        <p14:creationId xmlns:p14="http://schemas.microsoft.com/office/powerpoint/2010/main" val="19846462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81F26-BB71-DB00-04AA-B8579F4B80D0}"/>
              </a:ext>
            </a:extLst>
          </p:cNvPr>
          <p:cNvSpPr>
            <a:spLocks noGrp="1"/>
          </p:cNvSpPr>
          <p:nvPr>
            <p:ph type="title"/>
          </p:nvPr>
        </p:nvSpPr>
        <p:spPr/>
        <p:txBody>
          <a:bodyPr/>
          <a:lstStyle/>
          <a:p>
            <a:r>
              <a:rPr lang="en-GB" b="1" u="sng"/>
              <a:t>Homework:</a:t>
            </a:r>
          </a:p>
        </p:txBody>
      </p:sp>
      <p:sp>
        <p:nvSpPr>
          <p:cNvPr id="3" name="Content Placeholder 2">
            <a:extLst>
              <a:ext uri="{FF2B5EF4-FFF2-40B4-BE49-F238E27FC236}">
                <a16:creationId xmlns:a16="http://schemas.microsoft.com/office/drawing/2014/main" id="{1F07436B-AC9C-7382-50A5-C8E87791BFED}"/>
              </a:ext>
            </a:extLst>
          </p:cNvPr>
          <p:cNvSpPr>
            <a:spLocks noGrp="1"/>
          </p:cNvSpPr>
          <p:nvPr>
            <p:ph idx="1"/>
          </p:nvPr>
        </p:nvSpPr>
        <p:spPr>
          <a:xfrm>
            <a:off x="838200" y="1825625"/>
            <a:ext cx="10515600" cy="2521786"/>
          </a:xfrm>
        </p:spPr>
        <p:txBody>
          <a:bodyPr>
            <a:normAutofit/>
          </a:bodyPr>
          <a:lstStyle/>
          <a:p>
            <a:r>
              <a:rPr lang="en-GB"/>
              <a:t>At the end of each lesson students will be given key words / quotes to </a:t>
            </a:r>
            <a:r>
              <a:rPr lang="en-GB" b="1"/>
              <a:t>memorise</a:t>
            </a:r>
            <a:r>
              <a:rPr lang="en-GB"/>
              <a:t> these will be tested at the start of the next lesson. </a:t>
            </a:r>
          </a:p>
          <a:p>
            <a:r>
              <a:rPr lang="en-GB"/>
              <a:t>This means that students will receive 3 revision tasks across the two-week timetable. </a:t>
            </a:r>
          </a:p>
        </p:txBody>
      </p:sp>
      <p:sp>
        <p:nvSpPr>
          <p:cNvPr id="5" name="TextBox 4">
            <a:extLst>
              <a:ext uri="{FF2B5EF4-FFF2-40B4-BE49-F238E27FC236}">
                <a16:creationId xmlns:a16="http://schemas.microsoft.com/office/drawing/2014/main" id="{EC3E9A8A-A72B-DB72-ED45-00CEBD751523}"/>
              </a:ext>
            </a:extLst>
          </p:cNvPr>
          <p:cNvSpPr txBox="1"/>
          <p:nvPr/>
        </p:nvSpPr>
        <p:spPr>
          <a:xfrm>
            <a:off x="0" y="0"/>
            <a:ext cx="3017520" cy="523220"/>
          </a:xfrm>
          <a:prstGeom prst="rect">
            <a:avLst/>
          </a:prstGeom>
          <a:solidFill>
            <a:srgbClr val="0070C0"/>
          </a:solidFill>
        </p:spPr>
        <p:txBody>
          <a:bodyPr wrap="square" rtlCol="0">
            <a:spAutoFit/>
          </a:bodyPr>
          <a:lstStyle/>
          <a:p>
            <a:r>
              <a:rPr lang="en-GB" sz="2800" b="1">
                <a:solidFill>
                  <a:schemeClr val="bg1"/>
                </a:solidFill>
              </a:rPr>
              <a:t>SHORT COURSE:</a:t>
            </a:r>
          </a:p>
        </p:txBody>
      </p:sp>
    </p:spTree>
    <p:extLst>
      <p:ext uri="{BB962C8B-B14F-4D97-AF65-F5344CB8AC3E}">
        <p14:creationId xmlns:p14="http://schemas.microsoft.com/office/powerpoint/2010/main" val="18703956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582526-DCAA-2A8F-B16C-41AF511B6057}"/>
              </a:ext>
            </a:extLst>
          </p:cNvPr>
          <p:cNvSpPr>
            <a:spLocks noGrp="1"/>
          </p:cNvSpPr>
          <p:nvPr>
            <p:ph type="ctrTitle"/>
          </p:nvPr>
        </p:nvSpPr>
        <p:spPr>
          <a:xfrm>
            <a:off x="1524000" y="2235200"/>
            <a:ext cx="9144000" cy="2387600"/>
          </a:xfrm>
        </p:spPr>
        <p:txBody>
          <a:bodyPr anchor="ctr">
            <a:normAutofit fontScale="90000"/>
          </a:bodyPr>
          <a:lstStyle/>
          <a:p>
            <a:r>
              <a:rPr lang="en-US"/>
              <a:t>Year Group Updates</a:t>
            </a:r>
            <a:br>
              <a:rPr lang="en-US"/>
            </a:br>
            <a:r>
              <a:rPr lang="en-US" err="1"/>
              <a:t>Mr</a:t>
            </a:r>
            <a:r>
              <a:rPr lang="en-US"/>
              <a:t> M.Ashworth</a:t>
            </a:r>
            <a:br>
              <a:rPr lang="en-US"/>
            </a:br>
            <a:r>
              <a:rPr lang="en-US" sz="4400"/>
              <a:t>Head of Year 10</a:t>
            </a:r>
            <a:endParaRPr lang="en-US"/>
          </a:p>
        </p:txBody>
      </p:sp>
      <p:pic>
        <p:nvPicPr>
          <p:cNvPr id="2" name="Picture 2" descr="Crompton House C of E – Crompton House Trust">
            <a:extLst>
              <a:ext uri="{FF2B5EF4-FFF2-40B4-BE49-F238E27FC236}">
                <a16:creationId xmlns:a16="http://schemas.microsoft.com/office/drawing/2014/main" id="{61D47D56-55CA-BE85-BAEA-19F1491FA2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2950" y="0"/>
            <a:ext cx="2559050" cy="78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4358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0D129F5-BE12-9327-3F7E-46158A7A350F}"/>
              </a:ext>
            </a:extLst>
          </p:cNvPr>
          <p:cNvSpPr>
            <a:spLocks noGrp="1"/>
          </p:cNvSpPr>
          <p:nvPr>
            <p:ph type="title"/>
          </p:nvPr>
        </p:nvSpPr>
        <p:spPr/>
        <p:txBody>
          <a:bodyPr/>
          <a:lstStyle/>
          <a:p>
            <a:r>
              <a:rPr lang="en-US"/>
              <a:t>Pastoral Care Matters</a:t>
            </a:r>
          </a:p>
        </p:txBody>
      </p:sp>
      <p:pic>
        <p:nvPicPr>
          <p:cNvPr id="5" name="Picture 4">
            <a:extLst>
              <a:ext uri="{FF2B5EF4-FFF2-40B4-BE49-F238E27FC236}">
                <a16:creationId xmlns:a16="http://schemas.microsoft.com/office/drawing/2014/main" id="{49AE5350-1CC6-8710-232B-426CFFA8DAE6}"/>
              </a:ext>
            </a:extLst>
          </p:cNvPr>
          <p:cNvPicPr>
            <a:picLocks noChangeAspect="1"/>
          </p:cNvPicPr>
          <p:nvPr/>
        </p:nvPicPr>
        <p:blipFill rotWithShape="1">
          <a:blip r:embed="rId2"/>
          <a:srcRect l="32266" t="13333" r="13516" b="43195"/>
          <a:stretch/>
        </p:blipFill>
        <p:spPr>
          <a:xfrm>
            <a:off x="838199" y="1839868"/>
            <a:ext cx="10515599" cy="4672129"/>
          </a:xfrm>
          <a:prstGeom prst="rect">
            <a:avLst/>
          </a:prstGeom>
          <a:noFill/>
        </p:spPr>
      </p:pic>
    </p:spTree>
    <p:extLst>
      <p:ext uri="{BB962C8B-B14F-4D97-AF65-F5344CB8AC3E}">
        <p14:creationId xmlns:p14="http://schemas.microsoft.com/office/powerpoint/2010/main" val="38210385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0D129F5-BE12-9327-3F7E-46158A7A350F}"/>
              </a:ext>
            </a:extLst>
          </p:cNvPr>
          <p:cNvSpPr>
            <a:spLocks noGrp="1"/>
          </p:cNvSpPr>
          <p:nvPr>
            <p:ph type="title"/>
          </p:nvPr>
        </p:nvSpPr>
        <p:spPr/>
        <p:txBody>
          <a:bodyPr/>
          <a:lstStyle/>
          <a:p>
            <a:r>
              <a:rPr lang="en-US"/>
              <a:t>Pastoral Care Matters</a:t>
            </a:r>
          </a:p>
        </p:txBody>
      </p:sp>
      <p:pic>
        <p:nvPicPr>
          <p:cNvPr id="3" name="Picture 2">
            <a:extLst>
              <a:ext uri="{FF2B5EF4-FFF2-40B4-BE49-F238E27FC236}">
                <a16:creationId xmlns:a16="http://schemas.microsoft.com/office/drawing/2014/main" id="{2A2DB691-BEE2-4AAE-3EDE-5BE7B3C80B97}"/>
              </a:ext>
            </a:extLst>
          </p:cNvPr>
          <p:cNvPicPr>
            <a:picLocks noChangeAspect="1"/>
          </p:cNvPicPr>
          <p:nvPr/>
        </p:nvPicPr>
        <p:blipFill rotWithShape="1">
          <a:blip r:embed="rId2"/>
          <a:srcRect l="32579" t="25417" r="18203" b="48889"/>
          <a:stretch/>
        </p:blipFill>
        <p:spPr>
          <a:xfrm>
            <a:off x="838199" y="2188999"/>
            <a:ext cx="10515599" cy="3457575"/>
          </a:xfrm>
          <a:prstGeom prst="rect">
            <a:avLst/>
          </a:prstGeom>
        </p:spPr>
      </p:pic>
    </p:spTree>
    <p:extLst>
      <p:ext uri="{BB962C8B-B14F-4D97-AF65-F5344CB8AC3E}">
        <p14:creationId xmlns:p14="http://schemas.microsoft.com/office/powerpoint/2010/main" val="25981052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0D129F5-BE12-9327-3F7E-46158A7A350F}"/>
              </a:ext>
            </a:extLst>
          </p:cNvPr>
          <p:cNvSpPr>
            <a:spLocks noGrp="1"/>
          </p:cNvSpPr>
          <p:nvPr>
            <p:ph type="title"/>
          </p:nvPr>
        </p:nvSpPr>
        <p:spPr/>
        <p:txBody>
          <a:bodyPr/>
          <a:lstStyle/>
          <a:p>
            <a:r>
              <a:rPr lang="en-US"/>
              <a:t>Pastoral Care Matters</a:t>
            </a:r>
          </a:p>
        </p:txBody>
      </p:sp>
      <p:pic>
        <p:nvPicPr>
          <p:cNvPr id="4" name="Picture 3">
            <a:extLst>
              <a:ext uri="{FF2B5EF4-FFF2-40B4-BE49-F238E27FC236}">
                <a16:creationId xmlns:a16="http://schemas.microsoft.com/office/drawing/2014/main" id="{21C2E725-1258-CB4D-85E8-7089203EBCB6}"/>
              </a:ext>
            </a:extLst>
          </p:cNvPr>
          <p:cNvPicPr>
            <a:picLocks noChangeAspect="1"/>
          </p:cNvPicPr>
          <p:nvPr/>
        </p:nvPicPr>
        <p:blipFill rotWithShape="1">
          <a:blip r:embed="rId2"/>
          <a:srcRect l="36016" t="51805" r="13750" b="12222"/>
          <a:stretch/>
        </p:blipFill>
        <p:spPr>
          <a:xfrm>
            <a:off x="838200" y="1880436"/>
            <a:ext cx="10515599" cy="4781551"/>
          </a:xfrm>
          <a:prstGeom prst="rect">
            <a:avLst/>
          </a:prstGeom>
        </p:spPr>
      </p:pic>
    </p:spTree>
    <p:extLst>
      <p:ext uri="{BB962C8B-B14F-4D97-AF65-F5344CB8AC3E}">
        <p14:creationId xmlns:p14="http://schemas.microsoft.com/office/powerpoint/2010/main" val="17123217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590DA-D361-95D5-DE7D-69B888761148}"/>
              </a:ext>
            </a:extLst>
          </p:cNvPr>
          <p:cNvSpPr>
            <a:spLocks noGrp="1"/>
          </p:cNvSpPr>
          <p:nvPr>
            <p:ph type="title"/>
          </p:nvPr>
        </p:nvSpPr>
        <p:spPr/>
        <p:txBody>
          <a:bodyPr/>
          <a:lstStyle/>
          <a:p>
            <a:r>
              <a:rPr lang="en-US"/>
              <a:t>Home Learning: Frequency</a:t>
            </a:r>
          </a:p>
        </p:txBody>
      </p:sp>
      <p:pic>
        <p:nvPicPr>
          <p:cNvPr id="4" name="Picture 3">
            <a:extLst>
              <a:ext uri="{FF2B5EF4-FFF2-40B4-BE49-F238E27FC236}">
                <a16:creationId xmlns:a16="http://schemas.microsoft.com/office/drawing/2014/main" id="{3D2F8EBB-318F-5209-15BC-B083A169D086}"/>
              </a:ext>
            </a:extLst>
          </p:cNvPr>
          <p:cNvPicPr>
            <a:picLocks noChangeAspect="1"/>
          </p:cNvPicPr>
          <p:nvPr/>
        </p:nvPicPr>
        <p:blipFill rotWithShape="1">
          <a:blip r:embed="rId2"/>
          <a:srcRect t="50000"/>
          <a:stretch/>
        </p:blipFill>
        <p:spPr>
          <a:xfrm>
            <a:off x="838199" y="1964823"/>
            <a:ext cx="10515599" cy="4320220"/>
          </a:xfrm>
          <a:prstGeom prst="rect">
            <a:avLst/>
          </a:prstGeom>
        </p:spPr>
      </p:pic>
    </p:spTree>
    <p:extLst>
      <p:ext uri="{BB962C8B-B14F-4D97-AF65-F5344CB8AC3E}">
        <p14:creationId xmlns:p14="http://schemas.microsoft.com/office/powerpoint/2010/main" val="11742202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0D129F5-BE12-9327-3F7E-46158A7A350F}"/>
              </a:ext>
            </a:extLst>
          </p:cNvPr>
          <p:cNvSpPr>
            <a:spLocks noGrp="1"/>
          </p:cNvSpPr>
          <p:nvPr>
            <p:ph type="title"/>
          </p:nvPr>
        </p:nvSpPr>
        <p:spPr/>
        <p:txBody>
          <a:bodyPr/>
          <a:lstStyle/>
          <a:p>
            <a:r>
              <a:rPr lang="en-US"/>
              <a:t>Pastoral Care Matters</a:t>
            </a:r>
          </a:p>
        </p:txBody>
      </p:sp>
      <p:pic>
        <p:nvPicPr>
          <p:cNvPr id="3" name="Picture 2">
            <a:extLst>
              <a:ext uri="{FF2B5EF4-FFF2-40B4-BE49-F238E27FC236}">
                <a16:creationId xmlns:a16="http://schemas.microsoft.com/office/drawing/2014/main" id="{8F2C001B-9BF8-51E8-B423-D46380D49273}"/>
              </a:ext>
            </a:extLst>
          </p:cNvPr>
          <p:cNvPicPr>
            <a:picLocks noChangeAspect="1"/>
          </p:cNvPicPr>
          <p:nvPr/>
        </p:nvPicPr>
        <p:blipFill rotWithShape="1">
          <a:blip r:embed="rId2"/>
          <a:srcRect l="32734" t="41112" r="18047" b="31666"/>
          <a:stretch/>
        </p:blipFill>
        <p:spPr>
          <a:xfrm>
            <a:off x="838200" y="1968166"/>
            <a:ext cx="10515599" cy="3709416"/>
          </a:xfrm>
          <a:prstGeom prst="rect">
            <a:avLst/>
          </a:prstGeom>
        </p:spPr>
      </p:pic>
    </p:spTree>
    <p:extLst>
      <p:ext uri="{BB962C8B-B14F-4D97-AF65-F5344CB8AC3E}">
        <p14:creationId xmlns:p14="http://schemas.microsoft.com/office/powerpoint/2010/main" val="21215048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F7F4CF-CE0D-9061-9B5B-E092D495171D}"/>
              </a:ext>
            </a:extLst>
          </p:cNvPr>
          <p:cNvPicPr>
            <a:picLocks noChangeAspect="1"/>
          </p:cNvPicPr>
          <p:nvPr/>
        </p:nvPicPr>
        <p:blipFill rotWithShape="1">
          <a:blip r:embed="rId2"/>
          <a:srcRect l="31148" t="31565" r="13903" b="42040"/>
          <a:stretch/>
        </p:blipFill>
        <p:spPr>
          <a:xfrm>
            <a:off x="3097264" y="0"/>
            <a:ext cx="5997472" cy="1620487"/>
          </a:xfrm>
          <a:prstGeom prst="rect">
            <a:avLst/>
          </a:prstGeom>
        </p:spPr>
      </p:pic>
      <p:pic>
        <p:nvPicPr>
          <p:cNvPr id="8" name="Picture 7">
            <a:extLst>
              <a:ext uri="{FF2B5EF4-FFF2-40B4-BE49-F238E27FC236}">
                <a16:creationId xmlns:a16="http://schemas.microsoft.com/office/drawing/2014/main" id="{F65B1A4D-ECA0-AB34-4488-D4889FF7D4DA}"/>
              </a:ext>
            </a:extLst>
          </p:cNvPr>
          <p:cNvPicPr>
            <a:picLocks noChangeAspect="1"/>
          </p:cNvPicPr>
          <p:nvPr/>
        </p:nvPicPr>
        <p:blipFill rotWithShape="1">
          <a:blip r:embed="rId3"/>
          <a:srcRect l="32219" t="15782" r="43138" b="9116"/>
          <a:stretch/>
        </p:blipFill>
        <p:spPr>
          <a:xfrm>
            <a:off x="808" y="814945"/>
            <a:ext cx="3298371" cy="5770984"/>
          </a:xfrm>
          <a:prstGeom prst="rect">
            <a:avLst/>
          </a:prstGeom>
        </p:spPr>
      </p:pic>
      <p:pic>
        <p:nvPicPr>
          <p:cNvPr id="11" name="Picture 10">
            <a:extLst>
              <a:ext uri="{FF2B5EF4-FFF2-40B4-BE49-F238E27FC236}">
                <a16:creationId xmlns:a16="http://schemas.microsoft.com/office/drawing/2014/main" id="{20A2B24A-D618-17A3-EC7D-45B46E8267BF}"/>
              </a:ext>
            </a:extLst>
          </p:cNvPr>
          <p:cNvPicPr>
            <a:picLocks noChangeAspect="1"/>
          </p:cNvPicPr>
          <p:nvPr/>
        </p:nvPicPr>
        <p:blipFill rotWithShape="1">
          <a:blip r:embed="rId4"/>
          <a:srcRect l="33520" t="53333" r="43827" b="18095"/>
          <a:stretch/>
        </p:blipFill>
        <p:spPr>
          <a:xfrm>
            <a:off x="3697658" y="1620487"/>
            <a:ext cx="3287486" cy="2278646"/>
          </a:xfrm>
          <a:prstGeom prst="rect">
            <a:avLst/>
          </a:prstGeom>
        </p:spPr>
      </p:pic>
      <p:pic>
        <p:nvPicPr>
          <p:cNvPr id="15" name="Picture 14">
            <a:extLst>
              <a:ext uri="{FF2B5EF4-FFF2-40B4-BE49-F238E27FC236}">
                <a16:creationId xmlns:a16="http://schemas.microsoft.com/office/drawing/2014/main" id="{E0990969-0661-5ACE-ECA0-A61A242149CB}"/>
              </a:ext>
            </a:extLst>
          </p:cNvPr>
          <p:cNvPicPr>
            <a:picLocks noChangeAspect="1"/>
          </p:cNvPicPr>
          <p:nvPr/>
        </p:nvPicPr>
        <p:blipFill rotWithShape="1">
          <a:blip r:embed="rId4"/>
          <a:srcRect l="59235" t="56871" r="15051" b="17959"/>
          <a:stretch/>
        </p:blipFill>
        <p:spPr>
          <a:xfrm>
            <a:off x="7731967" y="1615811"/>
            <a:ext cx="3668486" cy="2041848"/>
          </a:xfrm>
          <a:prstGeom prst="rect">
            <a:avLst/>
          </a:prstGeom>
        </p:spPr>
      </p:pic>
      <p:pic>
        <p:nvPicPr>
          <p:cNvPr id="3" name="Picture 2" descr="A screenshot of a website&#10;&#10;AI-generated content may be incorrect.">
            <a:extLst>
              <a:ext uri="{FF2B5EF4-FFF2-40B4-BE49-F238E27FC236}">
                <a16:creationId xmlns:a16="http://schemas.microsoft.com/office/drawing/2014/main" id="{27E6B291-035A-5A3F-575E-89FE36FF794A}"/>
              </a:ext>
            </a:extLst>
          </p:cNvPr>
          <p:cNvPicPr>
            <a:picLocks noChangeAspect="1"/>
          </p:cNvPicPr>
          <p:nvPr/>
        </p:nvPicPr>
        <p:blipFill>
          <a:blip r:embed="rId5"/>
          <a:stretch>
            <a:fillRect/>
          </a:stretch>
        </p:blipFill>
        <p:spPr>
          <a:xfrm>
            <a:off x="6940733" y="3766456"/>
            <a:ext cx="5255623" cy="3004458"/>
          </a:xfrm>
          <a:prstGeom prst="rect">
            <a:avLst/>
          </a:prstGeom>
        </p:spPr>
      </p:pic>
      <p:pic>
        <p:nvPicPr>
          <p:cNvPr id="5" name="Picture 4" descr="A logo for a school of mental health&#10;&#10;AI-generated content may be incorrect.">
            <a:extLst>
              <a:ext uri="{FF2B5EF4-FFF2-40B4-BE49-F238E27FC236}">
                <a16:creationId xmlns:a16="http://schemas.microsoft.com/office/drawing/2014/main" id="{65C3EFE5-7DF2-0F64-9045-F971F946A642}"/>
              </a:ext>
            </a:extLst>
          </p:cNvPr>
          <p:cNvPicPr>
            <a:picLocks noChangeAspect="1"/>
          </p:cNvPicPr>
          <p:nvPr/>
        </p:nvPicPr>
        <p:blipFill>
          <a:blip r:embed="rId6"/>
          <a:stretch>
            <a:fillRect/>
          </a:stretch>
        </p:blipFill>
        <p:spPr>
          <a:xfrm>
            <a:off x="3958999" y="4835299"/>
            <a:ext cx="2771775" cy="1933575"/>
          </a:xfrm>
          <a:prstGeom prst="rect">
            <a:avLst/>
          </a:prstGeom>
        </p:spPr>
      </p:pic>
      <p:sp>
        <p:nvSpPr>
          <p:cNvPr id="6" name="TextBox 5">
            <a:extLst>
              <a:ext uri="{FF2B5EF4-FFF2-40B4-BE49-F238E27FC236}">
                <a16:creationId xmlns:a16="http://schemas.microsoft.com/office/drawing/2014/main" id="{B742F30C-1743-B1D0-6C17-E06CA08BBC09}"/>
              </a:ext>
            </a:extLst>
          </p:cNvPr>
          <p:cNvSpPr txBox="1"/>
          <p:nvPr/>
        </p:nvSpPr>
        <p:spPr>
          <a:xfrm>
            <a:off x="4201886" y="4005943"/>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7"/>
              </a:rPr>
              <a:t>Wellbeing and Mental Health – Crompton House School</a:t>
            </a:r>
            <a:endParaRPr lang="en-US"/>
          </a:p>
        </p:txBody>
      </p:sp>
    </p:spTree>
    <p:extLst>
      <p:ext uri="{BB962C8B-B14F-4D97-AF65-F5344CB8AC3E}">
        <p14:creationId xmlns:p14="http://schemas.microsoft.com/office/powerpoint/2010/main" val="31352495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582526-DCAA-2A8F-B16C-41AF511B6057}"/>
              </a:ext>
            </a:extLst>
          </p:cNvPr>
          <p:cNvSpPr>
            <a:spLocks noGrp="1"/>
          </p:cNvSpPr>
          <p:nvPr>
            <p:ph type="ctrTitle"/>
          </p:nvPr>
        </p:nvSpPr>
        <p:spPr>
          <a:xfrm>
            <a:off x="1524000" y="2235200"/>
            <a:ext cx="9144000" cy="2387600"/>
          </a:xfrm>
        </p:spPr>
        <p:txBody>
          <a:bodyPr anchor="ctr">
            <a:normAutofit fontScale="90000"/>
          </a:bodyPr>
          <a:lstStyle/>
          <a:p>
            <a:r>
              <a:rPr lang="en-US"/>
              <a:t>Conclusions</a:t>
            </a:r>
            <a:br>
              <a:rPr lang="en-US"/>
            </a:br>
            <a:r>
              <a:rPr lang="en-US" err="1"/>
              <a:t>Mr</a:t>
            </a:r>
            <a:r>
              <a:rPr lang="en-US"/>
              <a:t> D. Slack</a:t>
            </a:r>
            <a:br>
              <a:rPr lang="en-US"/>
            </a:br>
            <a:r>
              <a:rPr lang="en-US" sz="4400"/>
              <a:t>Deputy Headteacher</a:t>
            </a:r>
          </a:p>
        </p:txBody>
      </p:sp>
      <p:pic>
        <p:nvPicPr>
          <p:cNvPr id="5" name="Picture 2" descr="Crompton House C of E – Crompton House Trust">
            <a:extLst>
              <a:ext uri="{FF2B5EF4-FFF2-40B4-BE49-F238E27FC236}">
                <a16:creationId xmlns:a16="http://schemas.microsoft.com/office/drawing/2014/main" id="{22D34012-767C-7683-B5ED-A239A13265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2950" y="0"/>
            <a:ext cx="2559050" cy="78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8182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92</Slides>
  <Notes>10</Notes>
  <HiddenSlides>0</HiddenSlides>
  <ScaleCrop>false</ScaleCrop>
  <HeadingPairs>
    <vt:vector size="4" baseType="variant">
      <vt:variant>
        <vt:lpstr>Theme</vt:lpstr>
      </vt:variant>
      <vt:variant>
        <vt:i4>1</vt:i4>
      </vt:variant>
      <vt:variant>
        <vt:lpstr>Slide Titles</vt:lpstr>
      </vt:variant>
      <vt:variant>
        <vt:i4>92</vt:i4>
      </vt:variant>
    </vt:vector>
  </HeadingPairs>
  <TitlesOfParts>
    <vt:vector size="93" baseType="lpstr">
      <vt:lpstr>Office Theme</vt:lpstr>
      <vt:lpstr>Welcome to KS4 Parent Information Evening  Please scan the QR code and sign in</vt:lpstr>
      <vt:lpstr>Introductions Mr D. Slack Deputy Headteacher </vt:lpstr>
      <vt:lpstr>KS4 Overview Mr D. Slack Deputy Headteacher </vt:lpstr>
      <vt:lpstr>KS4 Curriculum</vt:lpstr>
      <vt:lpstr>Where can I find what my child is learning? Crompton House Website</vt:lpstr>
      <vt:lpstr>Where can I find what my child is learning? Curriculum Newsletters</vt:lpstr>
      <vt:lpstr>What is Home Learning?</vt:lpstr>
      <vt:lpstr>PowerPoint Presentation</vt:lpstr>
      <vt:lpstr>Home Learning: Frequency</vt:lpstr>
      <vt:lpstr>GCSE Grades</vt:lpstr>
      <vt:lpstr>GCSE Grades</vt:lpstr>
      <vt:lpstr>Vocational Grades</vt:lpstr>
      <vt:lpstr>Assessment in Y10</vt:lpstr>
      <vt:lpstr>PowerPoint Presentation</vt:lpstr>
      <vt:lpstr>Average Point Scores</vt:lpstr>
      <vt:lpstr>English  Mr D. Pacey Assistant Headteacher</vt:lpstr>
      <vt:lpstr>GCSE English Language Paper 1</vt:lpstr>
      <vt:lpstr>GCSE English Language Paper 1</vt:lpstr>
      <vt:lpstr>GCSE English Language Paper 1</vt:lpstr>
      <vt:lpstr>GCSE English Language Paper 2</vt:lpstr>
      <vt:lpstr>GCSE English Language Paper 2</vt:lpstr>
      <vt:lpstr>GCSE English Language Paper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Homework</vt:lpstr>
      <vt:lpstr>Reading Matters</vt:lpstr>
      <vt:lpstr>PowerPoint Presentation</vt:lpstr>
      <vt:lpstr>Maths Curriculum Mr J. Duncan Curriculum Team Leader - Maths</vt:lpstr>
      <vt:lpstr>Course Content</vt:lpstr>
      <vt:lpstr>Foundation Tier:  Grades 1-5</vt:lpstr>
      <vt:lpstr>Higher Tier: Grades 4-9</vt:lpstr>
      <vt:lpstr>PowerPoint Presentation</vt:lpstr>
      <vt:lpstr>Equipment: scientific calculator essential</vt:lpstr>
      <vt:lpstr>Which calculator?</vt:lpstr>
      <vt:lpstr>Homework: SPARX</vt:lpstr>
      <vt:lpstr>Sparx impact on grades</vt:lpstr>
      <vt:lpstr>What more can be done? </vt:lpstr>
      <vt:lpstr>Students must be marking their work</vt:lpstr>
      <vt:lpstr>Science Curriculum Dr E. O’Brien Assistant Headteacher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RS Curriculum Mrs C. Ahmed-Swift Head of Subject - RS</vt:lpstr>
      <vt:lpstr>Full Course Short Course</vt:lpstr>
      <vt:lpstr>PowerPoint Presentation</vt:lpstr>
      <vt:lpstr>Component 1: The study of religions: beliefs, teachings and practices</vt:lpstr>
      <vt:lpstr>Component 2: Thematic studies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Assessment:</vt:lpstr>
      <vt:lpstr>PowerPoint Presentation</vt:lpstr>
      <vt:lpstr>PowerPoint Presentation</vt:lpstr>
      <vt:lpstr>Homework:</vt:lpstr>
      <vt:lpstr>PowerPoint Presentation</vt:lpstr>
      <vt:lpstr>PowerPoint Presentation</vt:lpstr>
      <vt:lpstr>PowerPoint Presentation</vt:lpstr>
      <vt:lpstr>Homework:</vt:lpstr>
      <vt:lpstr>Year Group Updates Mr M.Ashworth Head of Year 10</vt:lpstr>
      <vt:lpstr>Pastoral Care Matters</vt:lpstr>
      <vt:lpstr>Pastoral Care Matters</vt:lpstr>
      <vt:lpstr>Pastoral Care Matters</vt:lpstr>
      <vt:lpstr>Pastoral Care Matters</vt:lpstr>
      <vt:lpstr>PowerPoint Presentation</vt:lpstr>
      <vt:lpstr>Conclusions Mr D. Slack Deputy Headteacher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Curriculum Governors 30th April 2024</dc:title>
  <dc:creator>D.Slack</dc:creator>
  <cp:revision>1</cp:revision>
  <dcterms:created xsi:type="dcterms:W3CDTF">2024-04-27T18:45:08Z</dcterms:created>
  <dcterms:modified xsi:type="dcterms:W3CDTF">2025-09-24T17:43:15Z</dcterms:modified>
</cp:coreProperties>
</file>