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77" r:id="rId2"/>
    <p:sldId id="278" r:id="rId3"/>
    <p:sldId id="279" r:id="rId4"/>
    <p:sldId id="596" r:id="rId5"/>
    <p:sldId id="597" r:id="rId6"/>
    <p:sldId id="337" r:id="rId7"/>
    <p:sldId id="261" r:id="rId8"/>
    <p:sldId id="262" r:id="rId9"/>
    <p:sldId id="260" r:id="rId10"/>
    <p:sldId id="259" r:id="rId11"/>
    <p:sldId id="287" r:id="rId12"/>
    <p:sldId id="291" r:id="rId13"/>
    <p:sldId id="926" r:id="rId14"/>
    <p:sldId id="595" r:id="rId15"/>
    <p:sldId id="292" r:id="rId16"/>
    <p:sldId id="294" r:id="rId17"/>
    <p:sldId id="256" r:id="rId18"/>
    <p:sldId id="932" r:id="rId19"/>
    <p:sldId id="933" r:id="rId20"/>
    <p:sldId id="927" r:id="rId21"/>
    <p:sldId id="934" r:id="rId22"/>
    <p:sldId id="263" r:id="rId23"/>
    <p:sldId id="264" r:id="rId24"/>
    <p:sldId id="265" r:id="rId25"/>
    <p:sldId id="266" r:id="rId26"/>
    <p:sldId id="267" r:id="rId27"/>
    <p:sldId id="268" r:id="rId28"/>
    <p:sldId id="935" r:id="rId29"/>
    <p:sldId id="937" r:id="rId30"/>
    <p:sldId id="938" r:id="rId31"/>
    <p:sldId id="939" r:id="rId32"/>
    <p:sldId id="270" r:id="rId33"/>
    <p:sldId id="271" r:id="rId34"/>
    <p:sldId id="272" r:id="rId35"/>
    <p:sldId id="928" r:id="rId36"/>
    <p:sldId id="274" r:id="rId37"/>
    <p:sldId id="275" r:id="rId38"/>
    <p:sldId id="929" r:id="rId39"/>
    <p:sldId id="936" r:id="rId40"/>
    <p:sldId id="308" r:id="rId41"/>
    <p:sldId id="930" r:id="rId42"/>
    <p:sldId id="309" r:id="rId43"/>
    <p:sldId id="305" r:id="rId44"/>
    <p:sldId id="306" r:id="rId45"/>
    <p:sldId id="31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1146" autoAdjust="0"/>
  </p:normalViewPr>
  <p:slideViewPr>
    <p:cSldViewPr snapToGrid="0">
      <p:cViewPr varScale="1">
        <p:scale>
          <a:sx n="57" d="100"/>
          <a:sy n="57" d="100"/>
        </p:scale>
        <p:origin x="101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Slack" userId="9eb12ec2-64f1-40c9-ae19-4d34e859d674" providerId="ADAL" clId="{86A9079C-C374-4CB1-9179-1A403F338464}"/>
    <pc:docChg chg="custSel delSld modSld">
      <pc:chgData name="D.Slack" userId="9eb12ec2-64f1-40c9-ae19-4d34e859d674" providerId="ADAL" clId="{86A9079C-C374-4CB1-9179-1A403F338464}" dt="2024-12-03T17:32:09.659" v="15" actId="13926"/>
      <pc:docMkLst>
        <pc:docMk/>
      </pc:docMkLst>
      <pc:sldChg chg="modSp mod">
        <pc:chgData name="D.Slack" userId="9eb12ec2-64f1-40c9-ae19-4d34e859d674" providerId="ADAL" clId="{86A9079C-C374-4CB1-9179-1A403F338464}" dt="2024-12-03T17:32:09.659" v="15" actId="13926"/>
        <pc:sldMkLst>
          <pc:docMk/>
          <pc:sldMk cId="1999802498" sldId="597"/>
        </pc:sldMkLst>
        <pc:spChg chg="mod">
          <ac:chgData name="D.Slack" userId="9eb12ec2-64f1-40c9-ae19-4d34e859d674" providerId="ADAL" clId="{86A9079C-C374-4CB1-9179-1A403F338464}" dt="2024-12-03T17:31:56.431" v="12" actId="27636"/>
          <ac:spMkLst>
            <pc:docMk/>
            <pc:sldMk cId="1999802498" sldId="597"/>
            <ac:spMk id="3" creationId="{DC6AB5DA-452F-E2DF-5B99-340C4B6F763E}"/>
          </ac:spMkLst>
        </pc:spChg>
        <pc:spChg chg="mod">
          <ac:chgData name="D.Slack" userId="9eb12ec2-64f1-40c9-ae19-4d34e859d674" providerId="ADAL" clId="{86A9079C-C374-4CB1-9179-1A403F338464}" dt="2024-12-03T17:32:09.659" v="15" actId="13926"/>
          <ac:spMkLst>
            <pc:docMk/>
            <pc:sldMk cId="1999802498" sldId="597"/>
            <ac:spMk id="4" creationId="{B7DF4CA9-5E73-9FD6-ED78-BFE0EF5525E1}"/>
          </ac:spMkLst>
        </pc:spChg>
      </pc:sldChg>
      <pc:sldChg chg="del">
        <pc:chgData name="D.Slack" userId="9eb12ec2-64f1-40c9-ae19-4d34e859d674" providerId="ADAL" clId="{86A9079C-C374-4CB1-9179-1A403F338464}" dt="2024-12-03T17:31:59.058" v="14" actId="47"/>
        <pc:sldMkLst>
          <pc:docMk/>
          <pc:sldMk cId="4228012102" sldId="925"/>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13.svg"/><Relationship Id="rId4" Type="http://schemas.openxmlformats.org/officeDocument/2006/relationships/image" Target="../media/image15.svg"/><Relationship Id="rId9" Type="http://schemas.openxmlformats.org/officeDocument/2006/relationships/image" Target="../media/image12.png"/></Relationships>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9.svg"/><Relationship Id="rId9" Type="http://schemas.openxmlformats.org/officeDocument/2006/relationships/image" Target="../media/image16.png"/></Relationships>
</file>

<file path=ppt/diagrams/_rels/data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9.svg"/><Relationship Id="rId9"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4.png"/><Relationship Id="rId7" Type="http://schemas.openxmlformats.org/officeDocument/2006/relationships/image" Target="../media/image8.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13.svg"/><Relationship Id="rId4" Type="http://schemas.openxmlformats.org/officeDocument/2006/relationships/image" Target="../media/image15.svg"/><Relationship Id="rId9"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9.svg"/><Relationship Id="rId9"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7.svg"/><Relationship Id="rId4" Type="http://schemas.openxmlformats.org/officeDocument/2006/relationships/image" Target="../media/image9.svg"/><Relationship Id="rId9"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AB46D856-60E5-4F87-9357-42BE4CFD1104}"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42F803FE-4991-4DA1-8896-038887BCE615}">
      <dgm:prSet/>
      <dgm:spPr/>
      <dgm:t>
        <a:bodyPr/>
        <a:lstStyle/>
        <a:p>
          <a:pPr>
            <a:lnSpc>
              <a:spcPct val="100000"/>
            </a:lnSpc>
            <a:defRPr cap="all"/>
          </a:pPr>
          <a:r>
            <a:rPr lang="en-GB" dirty="0"/>
            <a:t>Bronze certificate from form tutor</a:t>
          </a:r>
          <a:endParaRPr lang="en-US" dirty="0"/>
        </a:p>
      </dgm:t>
    </dgm:pt>
    <dgm:pt modelId="{41D949DC-5E42-426C-AF0B-AB99D7FBD7CD}" type="parTrans" cxnId="{4E1CBAAE-A8C6-4854-A1FA-BEEF3546ACF0}">
      <dgm:prSet/>
      <dgm:spPr/>
      <dgm:t>
        <a:bodyPr/>
        <a:lstStyle/>
        <a:p>
          <a:endParaRPr lang="en-US"/>
        </a:p>
      </dgm:t>
    </dgm:pt>
    <dgm:pt modelId="{19018B44-344F-48B6-B4B3-D81E22021D84}" type="sibTrans" cxnId="{4E1CBAAE-A8C6-4854-A1FA-BEEF3546ACF0}">
      <dgm:prSet/>
      <dgm:spPr/>
      <dgm:t>
        <a:bodyPr/>
        <a:lstStyle/>
        <a:p>
          <a:endParaRPr lang="en-US"/>
        </a:p>
      </dgm:t>
    </dgm:pt>
    <dgm:pt modelId="{D5657F31-A5A8-4D9B-900D-29A2D1DDC8E9}">
      <dgm:prSet/>
      <dgm:spPr/>
      <dgm:t>
        <a:bodyPr/>
        <a:lstStyle/>
        <a:p>
          <a:pPr>
            <a:lnSpc>
              <a:spcPct val="100000"/>
            </a:lnSpc>
            <a:defRPr cap="all"/>
          </a:pPr>
          <a:r>
            <a:rPr lang="en-US" dirty="0" err="1"/>
            <a:t>ParentMail</a:t>
          </a:r>
          <a:r>
            <a:rPr lang="en-US" dirty="0"/>
            <a:t> home</a:t>
          </a:r>
        </a:p>
      </dgm:t>
    </dgm:pt>
    <dgm:pt modelId="{2C031EDD-EE6A-4FAD-9C13-81EFEBB1AEF6}" type="parTrans" cxnId="{311E01F6-CEE4-4A0E-A387-1BF872C1DCC4}">
      <dgm:prSet/>
      <dgm:spPr/>
      <dgm:t>
        <a:bodyPr/>
        <a:lstStyle/>
        <a:p>
          <a:endParaRPr lang="en-US"/>
        </a:p>
      </dgm:t>
    </dgm:pt>
    <dgm:pt modelId="{E3E10CA8-EB1D-4FEA-9EBF-18B4661BBAE0}" type="sibTrans" cxnId="{311E01F6-CEE4-4A0E-A387-1BF872C1DCC4}">
      <dgm:prSet/>
      <dgm:spPr/>
      <dgm:t>
        <a:bodyPr/>
        <a:lstStyle/>
        <a:p>
          <a:endParaRPr lang="en-US"/>
        </a:p>
      </dgm:t>
    </dgm:pt>
    <dgm:pt modelId="{60E9D410-2B35-4413-A6E4-A04518E0F101}">
      <dgm:prSet/>
      <dgm:spPr/>
      <dgm:t>
        <a:bodyPr/>
        <a:lstStyle/>
        <a:p>
          <a:pPr>
            <a:lnSpc>
              <a:spcPct val="100000"/>
            </a:lnSpc>
            <a:defRPr cap="all"/>
          </a:pPr>
          <a:r>
            <a:rPr lang="en-US" dirty="0"/>
            <a:t>Newsletter</a:t>
          </a:r>
          <a:r>
            <a:rPr lang="en-US" baseline="0" dirty="0"/>
            <a:t> recognition </a:t>
          </a:r>
          <a:endParaRPr lang="en-US" dirty="0"/>
        </a:p>
      </dgm:t>
    </dgm:pt>
    <dgm:pt modelId="{810933C8-B74B-4AD2-A445-B61F7EC56E6F}" type="parTrans" cxnId="{C8BDE586-F677-4B38-B5A5-A2FEEAB630CB}">
      <dgm:prSet/>
      <dgm:spPr/>
      <dgm:t>
        <a:bodyPr/>
        <a:lstStyle/>
        <a:p>
          <a:endParaRPr lang="en-US"/>
        </a:p>
      </dgm:t>
    </dgm:pt>
    <dgm:pt modelId="{D2714C6C-A8AA-4345-BC0F-70191392094F}" type="sibTrans" cxnId="{C8BDE586-F677-4B38-B5A5-A2FEEAB630CB}">
      <dgm:prSet/>
      <dgm:spPr/>
      <dgm:t>
        <a:bodyPr/>
        <a:lstStyle/>
        <a:p>
          <a:endParaRPr lang="en-US"/>
        </a:p>
      </dgm:t>
    </dgm:pt>
    <dgm:pt modelId="{69C4852C-E3ED-4A37-98CB-DCFF465C74C1}">
      <dgm:prSet/>
      <dgm:spPr/>
      <dgm:t>
        <a:bodyPr/>
        <a:lstStyle/>
        <a:p>
          <a:pPr>
            <a:lnSpc>
              <a:spcPct val="100000"/>
            </a:lnSpc>
            <a:defRPr cap="all"/>
          </a:pPr>
          <a:r>
            <a:rPr lang="en-GB"/>
            <a:t>Entered end of term raffle</a:t>
          </a:r>
          <a:endParaRPr lang="en-US"/>
        </a:p>
      </dgm:t>
    </dgm:pt>
    <dgm:pt modelId="{0957EDB4-97F3-49FA-942C-01F5F588DB9C}" type="parTrans" cxnId="{EAFAF3ED-00DD-4382-A6D5-95BFF8B1D7F7}">
      <dgm:prSet/>
      <dgm:spPr/>
      <dgm:t>
        <a:bodyPr/>
        <a:lstStyle/>
        <a:p>
          <a:endParaRPr lang="en-US"/>
        </a:p>
      </dgm:t>
    </dgm:pt>
    <dgm:pt modelId="{E86518E2-F100-4AB5-8F2C-15CEAFACE035}" type="sibTrans" cxnId="{EAFAF3ED-00DD-4382-A6D5-95BFF8B1D7F7}">
      <dgm:prSet/>
      <dgm:spPr/>
      <dgm:t>
        <a:bodyPr/>
        <a:lstStyle/>
        <a:p>
          <a:endParaRPr lang="en-US"/>
        </a:p>
      </dgm:t>
    </dgm:pt>
    <dgm:pt modelId="{63572518-E85D-490E-A4E5-EFAA5EF9FB80}" type="pres">
      <dgm:prSet presAssocID="{AB46D856-60E5-4F87-9357-42BE4CFD1104}" presName="root" presStyleCnt="0">
        <dgm:presLayoutVars>
          <dgm:dir/>
          <dgm:resizeHandles val="exact"/>
        </dgm:presLayoutVars>
      </dgm:prSet>
      <dgm:spPr/>
    </dgm:pt>
    <dgm:pt modelId="{14A482A0-CFF8-45DB-ADB1-F63F8F0958B3}" type="pres">
      <dgm:prSet presAssocID="{42F803FE-4991-4DA1-8896-038887BCE615}" presName="compNode" presStyleCnt="0"/>
      <dgm:spPr/>
    </dgm:pt>
    <dgm:pt modelId="{5EE9DC98-5BDD-4786-9269-B8148ADA41A4}" type="pres">
      <dgm:prSet presAssocID="{42F803FE-4991-4DA1-8896-038887BCE615}" presName="iconBgRect" presStyleLbl="bgShp" presStyleIdx="0" presStyleCnt="4"/>
      <dgm:spPr/>
    </dgm:pt>
    <dgm:pt modelId="{AD169CBB-E449-431A-B8A2-A53C84B34E30}" type="pres">
      <dgm:prSet presAssocID="{42F803FE-4991-4DA1-8896-038887BCE61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reath"/>
        </a:ext>
      </dgm:extLst>
    </dgm:pt>
    <dgm:pt modelId="{5433F8C9-120C-4DF3-9673-BCA0616DBB7D}" type="pres">
      <dgm:prSet presAssocID="{42F803FE-4991-4DA1-8896-038887BCE615}" presName="spaceRect" presStyleCnt="0"/>
      <dgm:spPr/>
    </dgm:pt>
    <dgm:pt modelId="{BD125960-C40D-4EB9-8C6D-3173A5369733}" type="pres">
      <dgm:prSet presAssocID="{42F803FE-4991-4DA1-8896-038887BCE615}" presName="textRect" presStyleLbl="revTx" presStyleIdx="0" presStyleCnt="4">
        <dgm:presLayoutVars>
          <dgm:chMax val="1"/>
          <dgm:chPref val="1"/>
        </dgm:presLayoutVars>
      </dgm:prSet>
      <dgm:spPr/>
    </dgm:pt>
    <dgm:pt modelId="{39528CBE-7691-42FC-BB3C-F54FDE2509BA}" type="pres">
      <dgm:prSet presAssocID="{19018B44-344F-48B6-B4B3-D81E22021D84}" presName="sibTrans" presStyleCnt="0"/>
      <dgm:spPr/>
    </dgm:pt>
    <dgm:pt modelId="{1622C8C1-223D-49EE-A025-EEE33C905864}" type="pres">
      <dgm:prSet presAssocID="{D5657F31-A5A8-4D9B-900D-29A2D1DDC8E9}" presName="compNode" presStyleCnt="0"/>
      <dgm:spPr/>
    </dgm:pt>
    <dgm:pt modelId="{811FBF7C-E368-4E01-AB25-A0304C261690}" type="pres">
      <dgm:prSet presAssocID="{D5657F31-A5A8-4D9B-900D-29A2D1DDC8E9}" presName="iconBgRect" presStyleLbl="bgShp" presStyleIdx="1" presStyleCnt="4"/>
      <dgm:spPr/>
    </dgm:pt>
    <dgm:pt modelId="{7988A745-0641-4E82-A943-497FB627D9FC}" type="pres">
      <dgm:prSet presAssocID="{D5657F31-A5A8-4D9B-900D-29A2D1DDC8E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B21A9AD9-96F3-4A86-811F-E95D35924DE1}" type="pres">
      <dgm:prSet presAssocID="{D5657F31-A5A8-4D9B-900D-29A2D1DDC8E9}" presName="spaceRect" presStyleCnt="0"/>
      <dgm:spPr/>
    </dgm:pt>
    <dgm:pt modelId="{257A433F-9AD2-42A3-B8A9-AB99140533C7}" type="pres">
      <dgm:prSet presAssocID="{D5657F31-A5A8-4D9B-900D-29A2D1DDC8E9}" presName="textRect" presStyleLbl="revTx" presStyleIdx="1" presStyleCnt="4">
        <dgm:presLayoutVars>
          <dgm:chMax val="1"/>
          <dgm:chPref val="1"/>
        </dgm:presLayoutVars>
      </dgm:prSet>
      <dgm:spPr/>
    </dgm:pt>
    <dgm:pt modelId="{B4F43501-B88B-4D7E-BD60-59B06FFB98A8}" type="pres">
      <dgm:prSet presAssocID="{E3E10CA8-EB1D-4FEA-9EBF-18B4661BBAE0}" presName="sibTrans" presStyleCnt="0"/>
      <dgm:spPr/>
    </dgm:pt>
    <dgm:pt modelId="{99854318-3EF0-4F59-83EE-0C8BA6C86E7A}" type="pres">
      <dgm:prSet presAssocID="{60E9D410-2B35-4413-A6E4-A04518E0F101}" presName="compNode" presStyleCnt="0"/>
      <dgm:spPr/>
    </dgm:pt>
    <dgm:pt modelId="{A53812B8-AADB-48FB-932D-79D3DA437B13}" type="pres">
      <dgm:prSet presAssocID="{60E9D410-2B35-4413-A6E4-A04518E0F101}" presName="iconBgRect" presStyleLbl="bgShp" presStyleIdx="2" presStyleCnt="4"/>
      <dgm:spPr/>
    </dgm:pt>
    <dgm:pt modelId="{FE9920F7-F922-4CC7-8ECE-B6436A96FC93}" type="pres">
      <dgm:prSet presAssocID="{60E9D410-2B35-4413-A6E4-A04518E0F10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8DB22EC4-25FD-4E3A-BAD8-40608BECE8D9}" type="pres">
      <dgm:prSet presAssocID="{60E9D410-2B35-4413-A6E4-A04518E0F101}" presName="spaceRect" presStyleCnt="0"/>
      <dgm:spPr/>
    </dgm:pt>
    <dgm:pt modelId="{0DF44366-EA9E-4AA9-A571-2A23FA311407}" type="pres">
      <dgm:prSet presAssocID="{60E9D410-2B35-4413-A6E4-A04518E0F101}" presName="textRect" presStyleLbl="revTx" presStyleIdx="2" presStyleCnt="4">
        <dgm:presLayoutVars>
          <dgm:chMax val="1"/>
          <dgm:chPref val="1"/>
        </dgm:presLayoutVars>
      </dgm:prSet>
      <dgm:spPr/>
    </dgm:pt>
    <dgm:pt modelId="{165B9605-6A41-4E64-A715-61896F5EC106}" type="pres">
      <dgm:prSet presAssocID="{D2714C6C-A8AA-4345-BC0F-70191392094F}" presName="sibTrans" presStyleCnt="0"/>
      <dgm:spPr/>
    </dgm:pt>
    <dgm:pt modelId="{9F1E176E-94F2-4408-8A00-D9160110180B}" type="pres">
      <dgm:prSet presAssocID="{69C4852C-E3ED-4A37-98CB-DCFF465C74C1}" presName="compNode" presStyleCnt="0"/>
      <dgm:spPr/>
    </dgm:pt>
    <dgm:pt modelId="{4C1C8960-9D31-4B28-8D0C-E593AA8CBAEB}" type="pres">
      <dgm:prSet presAssocID="{69C4852C-E3ED-4A37-98CB-DCFF465C74C1}" presName="iconBgRect" presStyleLbl="bgShp" presStyleIdx="3" presStyleCnt="4"/>
      <dgm:spPr/>
    </dgm:pt>
    <dgm:pt modelId="{74B3FBED-3941-44EC-B47B-200716A88445}" type="pres">
      <dgm:prSet presAssocID="{69C4852C-E3ED-4A37-98CB-DCFF465C74C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ife ring"/>
        </a:ext>
      </dgm:extLst>
    </dgm:pt>
    <dgm:pt modelId="{4B99259C-B5B0-4C54-B806-752AF9EBD76C}" type="pres">
      <dgm:prSet presAssocID="{69C4852C-E3ED-4A37-98CB-DCFF465C74C1}" presName="spaceRect" presStyleCnt="0"/>
      <dgm:spPr/>
    </dgm:pt>
    <dgm:pt modelId="{513788EA-8594-49C5-9066-3EFFAB032783}" type="pres">
      <dgm:prSet presAssocID="{69C4852C-E3ED-4A37-98CB-DCFF465C74C1}" presName="textRect" presStyleLbl="revTx" presStyleIdx="3" presStyleCnt="4">
        <dgm:presLayoutVars>
          <dgm:chMax val="1"/>
          <dgm:chPref val="1"/>
        </dgm:presLayoutVars>
      </dgm:prSet>
      <dgm:spPr/>
    </dgm:pt>
  </dgm:ptLst>
  <dgm:cxnLst>
    <dgm:cxn modelId="{04D09004-43C7-4C0A-92C6-227AF2379519}" type="presOf" srcId="{42F803FE-4991-4DA1-8896-038887BCE615}" destId="{BD125960-C40D-4EB9-8C6D-3173A5369733}" srcOrd="0" destOrd="0" presId="urn:microsoft.com/office/officeart/2018/5/layout/IconCircleLabelList"/>
    <dgm:cxn modelId="{2785ED19-00C9-4BEA-B71A-216D003CC810}" type="presOf" srcId="{60E9D410-2B35-4413-A6E4-A04518E0F101}" destId="{0DF44366-EA9E-4AA9-A571-2A23FA311407}" srcOrd="0" destOrd="0" presId="urn:microsoft.com/office/officeart/2018/5/layout/IconCircleLabelList"/>
    <dgm:cxn modelId="{C8BDE586-F677-4B38-B5A5-A2FEEAB630CB}" srcId="{AB46D856-60E5-4F87-9357-42BE4CFD1104}" destId="{60E9D410-2B35-4413-A6E4-A04518E0F101}" srcOrd="2" destOrd="0" parTransId="{810933C8-B74B-4AD2-A445-B61F7EC56E6F}" sibTransId="{D2714C6C-A8AA-4345-BC0F-70191392094F}"/>
    <dgm:cxn modelId="{8FBCDA88-F0EF-42FC-A8BF-9D6BAD751CAF}" type="presOf" srcId="{69C4852C-E3ED-4A37-98CB-DCFF465C74C1}" destId="{513788EA-8594-49C5-9066-3EFFAB032783}" srcOrd="0" destOrd="0" presId="urn:microsoft.com/office/officeart/2018/5/layout/IconCircleLabelList"/>
    <dgm:cxn modelId="{4E1CBAAE-A8C6-4854-A1FA-BEEF3546ACF0}" srcId="{AB46D856-60E5-4F87-9357-42BE4CFD1104}" destId="{42F803FE-4991-4DA1-8896-038887BCE615}" srcOrd="0" destOrd="0" parTransId="{41D949DC-5E42-426C-AF0B-AB99D7FBD7CD}" sibTransId="{19018B44-344F-48B6-B4B3-D81E22021D84}"/>
    <dgm:cxn modelId="{D90349B8-4C83-4DEC-9A9A-522C7FA8F6B5}" type="presOf" srcId="{AB46D856-60E5-4F87-9357-42BE4CFD1104}" destId="{63572518-E85D-490E-A4E5-EFAA5EF9FB80}" srcOrd="0" destOrd="0" presId="urn:microsoft.com/office/officeart/2018/5/layout/IconCircleLabelList"/>
    <dgm:cxn modelId="{8CFAFDC2-62A2-423C-8985-820065E7AF14}" type="presOf" srcId="{D5657F31-A5A8-4D9B-900D-29A2D1DDC8E9}" destId="{257A433F-9AD2-42A3-B8A9-AB99140533C7}" srcOrd="0" destOrd="0" presId="urn:microsoft.com/office/officeart/2018/5/layout/IconCircleLabelList"/>
    <dgm:cxn modelId="{EAFAF3ED-00DD-4382-A6D5-95BFF8B1D7F7}" srcId="{AB46D856-60E5-4F87-9357-42BE4CFD1104}" destId="{69C4852C-E3ED-4A37-98CB-DCFF465C74C1}" srcOrd="3" destOrd="0" parTransId="{0957EDB4-97F3-49FA-942C-01F5F588DB9C}" sibTransId="{E86518E2-F100-4AB5-8F2C-15CEAFACE035}"/>
    <dgm:cxn modelId="{311E01F6-CEE4-4A0E-A387-1BF872C1DCC4}" srcId="{AB46D856-60E5-4F87-9357-42BE4CFD1104}" destId="{D5657F31-A5A8-4D9B-900D-29A2D1DDC8E9}" srcOrd="1" destOrd="0" parTransId="{2C031EDD-EE6A-4FAD-9C13-81EFEBB1AEF6}" sibTransId="{E3E10CA8-EB1D-4FEA-9EBF-18B4661BBAE0}"/>
    <dgm:cxn modelId="{94169A4B-FD9F-44D0-A52A-B135AC9170D8}" type="presParOf" srcId="{63572518-E85D-490E-A4E5-EFAA5EF9FB80}" destId="{14A482A0-CFF8-45DB-ADB1-F63F8F0958B3}" srcOrd="0" destOrd="0" presId="urn:microsoft.com/office/officeart/2018/5/layout/IconCircleLabelList"/>
    <dgm:cxn modelId="{38B684A8-E7F8-414A-A66E-0FF382DDF671}" type="presParOf" srcId="{14A482A0-CFF8-45DB-ADB1-F63F8F0958B3}" destId="{5EE9DC98-5BDD-4786-9269-B8148ADA41A4}" srcOrd="0" destOrd="0" presId="urn:microsoft.com/office/officeart/2018/5/layout/IconCircleLabelList"/>
    <dgm:cxn modelId="{D1EC4698-8FF0-4E55-A934-A2E3B60B0865}" type="presParOf" srcId="{14A482A0-CFF8-45DB-ADB1-F63F8F0958B3}" destId="{AD169CBB-E449-431A-B8A2-A53C84B34E30}" srcOrd="1" destOrd="0" presId="urn:microsoft.com/office/officeart/2018/5/layout/IconCircleLabelList"/>
    <dgm:cxn modelId="{DF03233C-65DE-41A4-8684-A0DC706F7C76}" type="presParOf" srcId="{14A482A0-CFF8-45DB-ADB1-F63F8F0958B3}" destId="{5433F8C9-120C-4DF3-9673-BCA0616DBB7D}" srcOrd="2" destOrd="0" presId="urn:microsoft.com/office/officeart/2018/5/layout/IconCircleLabelList"/>
    <dgm:cxn modelId="{5ABECBB0-1CA2-44EE-B287-1238AC3C5404}" type="presParOf" srcId="{14A482A0-CFF8-45DB-ADB1-F63F8F0958B3}" destId="{BD125960-C40D-4EB9-8C6D-3173A5369733}" srcOrd="3" destOrd="0" presId="urn:microsoft.com/office/officeart/2018/5/layout/IconCircleLabelList"/>
    <dgm:cxn modelId="{A0A2D054-C2AD-494E-BCA9-DC36CD30C6C3}" type="presParOf" srcId="{63572518-E85D-490E-A4E5-EFAA5EF9FB80}" destId="{39528CBE-7691-42FC-BB3C-F54FDE2509BA}" srcOrd="1" destOrd="0" presId="urn:microsoft.com/office/officeart/2018/5/layout/IconCircleLabelList"/>
    <dgm:cxn modelId="{EA9B2284-EFA2-4BB9-8759-12BA4713A502}" type="presParOf" srcId="{63572518-E85D-490E-A4E5-EFAA5EF9FB80}" destId="{1622C8C1-223D-49EE-A025-EEE33C905864}" srcOrd="2" destOrd="0" presId="urn:microsoft.com/office/officeart/2018/5/layout/IconCircleLabelList"/>
    <dgm:cxn modelId="{6A64F0E9-DE80-4978-BC0F-9680FBA9CD69}" type="presParOf" srcId="{1622C8C1-223D-49EE-A025-EEE33C905864}" destId="{811FBF7C-E368-4E01-AB25-A0304C261690}" srcOrd="0" destOrd="0" presId="urn:microsoft.com/office/officeart/2018/5/layout/IconCircleLabelList"/>
    <dgm:cxn modelId="{284D33AF-10D0-4AE1-AFE3-2A8DE55CA89A}" type="presParOf" srcId="{1622C8C1-223D-49EE-A025-EEE33C905864}" destId="{7988A745-0641-4E82-A943-497FB627D9FC}" srcOrd="1" destOrd="0" presId="urn:microsoft.com/office/officeart/2018/5/layout/IconCircleLabelList"/>
    <dgm:cxn modelId="{861B0407-78E8-4EB6-93C8-D648D2DBD960}" type="presParOf" srcId="{1622C8C1-223D-49EE-A025-EEE33C905864}" destId="{B21A9AD9-96F3-4A86-811F-E95D35924DE1}" srcOrd="2" destOrd="0" presId="urn:microsoft.com/office/officeart/2018/5/layout/IconCircleLabelList"/>
    <dgm:cxn modelId="{EE2A9A15-1F4D-4270-90CA-F7481BF3678F}" type="presParOf" srcId="{1622C8C1-223D-49EE-A025-EEE33C905864}" destId="{257A433F-9AD2-42A3-B8A9-AB99140533C7}" srcOrd="3" destOrd="0" presId="urn:microsoft.com/office/officeart/2018/5/layout/IconCircleLabelList"/>
    <dgm:cxn modelId="{D501A65D-4271-4634-910F-DAE0E5A6D855}" type="presParOf" srcId="{63572518-E85D-490E-A4E5-EFAA5EF9FB80}" destId="{B4F43501-B88B-4D7E-BD60-59B06FFB98A8}" srcOrd="3" destOrd="0" presId="urn:microsoft.com/office/officeart/2018/5/layout/IconCircleLabelList"/>
    <dgm:cxn modelId="{5BD21048-F3DA-45E4-9CDC-EBB54CBFCBD5}" type="presParOf" srcId="{63572518-E85D-490E-A4E5-EFAA5EF9FB80}" destId="{99854318-3EF0-4F59-83EE-0C8BA6C86E7A}" srcOrd="4" destOrd="0" presId="urn:microsoft.com/office/officeart/2018/5/layout/IconCircleLabelList"/>
    <dgm:cxn modelId="{A4FE8E37-9115-468B-BD84-41F874DE6263}" type="presParOf" srcId="{99854318-3EF0-4F59-83EE-0C8BA6C86E7A}" destId="{A53812B8-AADB-48FB-932D-79D3DA437B13}" srcOrd="0" destOrd="0" presId="urn:microsoft.com/office/officeart/2018/5/layout/IconCircleLabelList"/>
    <dgm:cxn modelId="{00E325DC-9F35-47E0-9DE6-E47BEB4EAAD2}" type="presParOf" srcId="{99854318-3EF0-4F59-83EE-0C8BA6C86E7A}" destId="{FE9920F7-F922-4CC7-8ECE-B6436A96FC93}" srcOrd="1" destOrd="0" presId="urn:microsoft.com/office/officeart/2018/5/layout/IconCircleLabelList"/>
    <dgm:cxn modelId="{8773DB14-0AAE-4FC8-8328-E34D509E5C41}" type="presParOf" srcId="{99854318-3EF0-4F59-83EE-0C8BA6C86E7A}" destId="{8DB22EC4-25FD-4E3A-BAD8-40608BECE8D9}" srcOrd="2" destOrd="0" presId="urn:microsoft.com/office/officeart/2018/5/layout/IconCircleLabelList"/>
    <dgm:cxn modelId="{DE830E31-E298-4302-A07F-AC8842D3CB71}" type="presParOf" srcId="{99854318-3EF0-4F59-83EE-0C8BA6C86E7A}" destId="{0DF44366-EA9E-4AA9-A571-2A23FA311407}" srcOrd="3" destOrd="0" presId="urn:microsoft.com/office/officeart/2018/5/layout/IconCircleLabelList"/>
    <dgm:cxn modelId="{A18FC26C-C154-4915-BD1A-DA3529DEA572}" type="presParOf" srcId="{63572518-E85D-490E-A4E5-EFAA5EF9FB80}" destId="{165B9605-6A41-4E64-A715-61896F5EC106}" srcOrd="5" destOrd="0" presId="urn:microsoft.com/office/officeart/2018/5/layout/IconCircleLabelList"/>
    <dgm:cxn modelId="{0FFD79A1-8720-4C7D-B34B-9FC7F1A135E2}" type="presParOf" srcId="{63572518-E85D-490E-A4E5-EFAA5EF9FB80}" destId="{9F1E176E-94F2-4408-8A00-D9160110180B}" srcOrd="6" destOrd="0" presId="urn:microsoft.com/office/officeart/2018/5/layout/IconCircleLabelList"/>
    <dgm:cxn modelId="{96953631-2336-4CC3-91AE-DF0BA571E7D9}" type="presParOf" srcId="{9F1E176E-94F2-4408-8A00-D9160110180B}" destId="{4C1C8960-9D31-4B28-8D0C-E593AA8CBAEB}" srcOrd="0" destOrd="0" presId="urn:microsoft.com/office/officeart/2018/5/layout/IconCircleLabelList"/>
    <dgm:cxn modelId="{1447A5AE-007E-4999-AE36-CC374A0642D5}" type="presParOf" srcId="{9F1E176E-94F2-4408-8A00-D9160110180B}" destId="{74B3FBED-3941-44EC-B47B-200716A88445}" srcOrd="1" destOrd="0" presId="urn:microsoft.com/office/officeart/2018/5/layout/IconCircleLabelList"/>
    <dgm:cxn modelId="{B88517FF-CF1A-4184-88A5-56BB9140DBBF}" type="presParOf" srcId="{9F1E176E-94F2-4408-8A00-D9160110180B}" destId="{4B99259C-B5B0-4C54-B806-752AF9EBD76C}" srcOrd="2" destOrd="0" presId="urn:microsoft.com/office/officeart/2018/5/layout/IconCircleLabelList"/>
    <dgm:cxn modelId="{C33F6049-53B1-44AE-A36F-7F8F759E4508}" type="presParOf" srcId="{9F1E176E-94F2-4408-8A00-D9160110180B}" destId="{513788EA-8594-49C5-9066-3EFFAB032783}" srcOrd="3" destOrd="0" presId="urn:microsoft.com/office/officeart/2018/5/layout/IconCircleLabel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398D52-E842-4A25-8DC7-A4CA2FF0193D}"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5BFB2D3-5342-47B0-91B6-E97C9DEA1323}">
      <dgm:prSet/>
      <dgm:spPr/>
      <dgm:t>
        <a:bodyPr/>
        <a:lstStyle/>
        <a:p>
          <a:pPr>
            <a:lnSpc>
              <a:spcPct val="100000"/>
            </a:lnSpc>
            <a:defRPr cap="all"/>
          </a:pPr>
          <a:r>
            <a:rPr lang="en-GB" dirty="0"/>
            <a:t>Silver certificate in rewards assembly</a:t>
          </a:r>
          <a:endParaRPr lang="en-US" dirty="0"/>
        </a:p>
      </dgm:t>
    </dgm:pt>
    <dgm:pt modelId="{06B0524B-8445-49D4-8BAC-B734A9D5D974}" type="parTrans" cxnId="{392E4168-061D-483C-8015-8D60E998E8D7}">
      <dgm:prSet/>
      <dgm:spPr/>
      <dgm:t>
        <a:bodyPr/>
        <a:lstStyle/>
        <a:p>
          <a:endParaRPr lang="en-US"/>
        </a:p>
      </dgm:t>
    </dgm:pt>
    <dgm:pt modelId="{8DF70F19-8D61-493F-B4F9-C8B84FA9DD68}" type="sibTrans" cxnId="{392E4168-061D-483C-8015-8D60E998E8D7}">
      <dgm:prSet/>
      <dgm:spPr/>
      <dgm:t>
        <a:bodyPr/>
        <a:lstStyle/>
        <a:p>
          <a:endParaRPr lang="en-US"/>
        </a:p>
      </dgm:t>
    </dgm:pt>
    <dgm:pt modelId="{21535A06-1AE8-428A-828F-48A683640473}">
      <dgm:prSet/>
      <dgm:spPr/>
      <dgm:t>
        <a:bodyPr/>
        <a:lstStyle/>
        <a:p>
          <a:pPr>
            <a:lnSpc>
              <a:spcPct val="100000"/>
            </a:lnSpc>
            <a:defRPr cap="all"/>
          </a:pPr>
          <a:r>
            <a:rPr lang="en-GB" dirty="0"/>
            <a:t> Ice cream van  </a:t>
          </a:r>
          <a:endParaRPr lang="en-US" dirty="0"/>
        </a:p>
      </dgm:t>
    </dgm:pt>
    <dgm:pt modelId="{A75ABB33-8129-489D-8528-CCE0E74E9D08}" type="parTrans" cxnId="{CF77E57C-D872-4288-902F-C9C03F18BB06}">
      <dgm:prSet/>
      <dgm:spPr/>
      <dgm:t>
        <a:bodyPr/>
        <a:lstStyle/>
        <a:p>
          <a:endParaRPr lang="en-US"/>
        </a:p>
      </dgm:t>
    </dgm:pt>
    <dgm:pt modelId="{2A660B3B-B689-4ADB-934D-764E2DEF7EC4}" type="sibTrans" cxnId="{CF77E57C-D872-4288-902F-C9C03F18BB06}">
      <dgm:prSet/>
      <dgm:spPr/>
      <dgm:t>
        <a:bodyPr/>
        <a:lstStyle/>
        <a:p>
          <a:endParaRPr lang="en-US"/>
        </a:p>
      </dgm:t>
    </dgm:pt>
    <dgm:pt modelId="{8EB44EF5-3F8A-4D2F-AFA9-C91D34DDC176}">
      <dgm:prSet/>
      <dgm:spPr/>
      <dgm:t>
        <a:bodyPr/>
        <a:lstStyle/>
        <a:p>
          <a:pPr>
            <a:lnSpc>
              <a:spcPct val="100000"/>
            </a:lnSpc>
            <a:defRPr cap="all"/>
          </a:pPr>
          <a:r>
            <a:rPr lang="en-US" dirty="0"/>
            <a:t>Newsletter</a:t>
          </a:r>
          <a:r>
            <a:rPr lang="en-US" baseline="0" dirty="0"/>
            <a:t> recognition </a:t>
          </a:r>
          <a:endParaRPr lang="en-US" dirty="0"/>
        </a:p>
      </dgm:t>
    </dgm:pt>
    <dgm:pt modelId="{AD9ECD0F-888A-422C-B3C3-4C0D5AAB1F88}" type="parTrans" cxnId="{7CFCF980-23D5-431B-88E1-F729F743040F}">
      <dgm:prSet/>
      <dgm:spPr/>
      <dgm:t>
        <a:bodyPr/>
        <a:lstStyle/>
        <a:p>
          <a:endParaRPr lang="en-US"/>
        </a:p>
      </dgm:t>
    </dgm:pt>
    <dgm:pt modelId="{B1A5B048-40E9-447A-915F-9A20305E1A58}" type="sibTrans" cxnId="{7CFCF980-23D5-431B-88E1-F729F743040F}">
      <dgm:prSet/>
      <dgm:spPr/>
      <dgm:t>
        <a:bodyPr/>
        <a:lstStyle/>
        <a:p>
          <a:endParaRPr lang="en-US"/>
        </a:p>
      </dgm:t>
    </dgm:pt>
    <dgm:pt modelId="{807C89F5-D625-45AC-B4A8-DDE76BB3BF16}">
      <dgm:prSet/>
      <dgm:spPr/>
      <dgm:t>
        <a:bodyPr/>
        <a:lstStyle/>
        <a:p>
          <a:pPr>
            <a:lnSpc>
              <a:spcPct val="100000"/>
            </a:lnSpc>
            <a:defRPr cap="all"/>
          </a:pPr>
          <a:r>
            <a:rPr lang="en-US" dirty="0"/>
            <a:t>ParentMail</a:t>
          </a:r>
          <a:r>
            <a:rPr lang="en-US" baseline="0" dirty="0"/>
            <a:t> home </a:t>
          </a:r>
          <a:endParaRPr lang="en-US" dirty="0"/>
        </a:p>
      </dgm:t>
    </dgm:pt>
    <dgm:pt modelId="{1D923CBF-BA20-4AE1-AD31-C1DD261CB1B2}" type="parTrans" cxnId="{D7641D18-4592-4A7F-90CC-137B2E0677D1}">
      <dgm:prSet/>
      <dgm:spPr/>
      <dgm:t>
        <a:bodyPr/>
        <a:lstStyle/>
        <a:p>
          <a:endParaRPr lang="en-US"/>
        </a:p>
      </dgm:t>
    </dgm:pt>
    <dgm:pt modelId="{DF95DF6C-9DB7-4FC9-A38F-F26EF14CB84D}" type="sibTrans" cxnId="{D7641D18-4592-4A7F-90CC-137B2E0677D1}">
      <dgm:prSet/>
      <dgm:spPr/>
      <dgm:t>
        <a:bodyPr/>
        <a:lstStyle/>
        <a:p>
          <a:endParaRPr lang="en-US"/>
        </a:p>
      </dgm:t>
    </dgm:pt>
    <dgm:pt modelId="{1FE7163B-DF54-47CA-B086-60ABCAD8BDC2}">
      <dgm:prSet/>
      <dgm:spPr/>
      <dgm:t>
        <a:bodyPr/>
        <a:lstStyle/>
        <a:p>
          <a:pPr>
            <a:lnSpc>
              <a:spcPct val="100000"/>
            </a:lnSpc>
            <a:defRPr cap="all"/>
          </a:pPr>
          <a:r>
            <a:rPr lang="en-GB"/>
            <a:t>Entered end of term raffle</a:t>
          </a:r>
          <a:endParaRPr lang="en-US"/>
        </a:p>
      </dgm:t>
    </dgm:pt>
    <dgm:pt modelId="{2FEDBB5B-173A-4222-8D19-2563975265FB}" type="parTrans" cxnId="{2AB86CE4-47C7-473F-AABA-A4BAB59E4589}">
      <dgm:prSet/>
      <dgm:spPr/>
      <dgm:t>
        <a:bodyPr/>
        <a:lstStyle/>
        <a:p>
          <a:endParaRPr lang="en-US"/>
        </a:p>
      </dgm:t>
    </dgm:pt>
    <dgm:pt modelId="{DD9D1CAE-10D4-44DC-9F64-3B6C623CE121}" type="sibTrans" cxnId="{2AB86CE4-47C7-473F-AABA-A4BAB59E4589}">
      <dgm:prSet/>
      <dgm:spPr/>
      <dgm:t>
        <a:bodyPr/>
        <a:lstStyle/>
        <a:p>
          <a:endParaRPr lang="en-US"/>
        </a:p>
      </dgm:t>
    </dgm:pt>
    <dgm:pt modelId="{0959BB38-F835-4201-8FDE-B59D292C7EF2}" type="pres">
      <dgm:prSet presAssocID="{8A398D52-E842-4A25-8DC7-A4CA2FF0193D}" presName="root" presStyleCnt="0">
        <dgm:presLayoutVars>
          <dgm:dir/>
          <dgm:resizeHandles val="exact"/>
        </dgm:presLayoutVars>
      </dgm:prSet>
      <dgm:spPr/>
    </dgm:pt>
    <dgm:pt modelId="{56D41D39-0EFD-4CCA-AA31-8AFE92B90862}" type="pres">
      <dgm:prSet presAssocID="{D5BFB2D3-5342-47B0-91B6-E97C9DEA1323}" presName="compNode" presStyleCnt="0"/>
      <dgm:spPr/>
    </dgm:pt>
    <dgm:pt modelId="{08094DDF-8886-4736-8B38-C3AE3E5D404B}" type="pres">
      <dgm:prSet presAssocID="{D5BFB2D3-5342-47B0-91B6-E97C9DEA1323}" presName="iconBgRect" presStyleLbl="bgShp" presStyleIdx="0" presStyleCnt="5"/>
      <dgm:spPr>
        <a:prstGeom prst="round2DiagRect">
          <a:avLst>
            <a:gd name="adj1" fmla="val 29727"/>
            <a:gd name="adj2" fmla="val 0"/>
          </a:avLst>
        </a:prstGeom>
      </dgm:spPr>
    </dgm:pt>
    <dgm:pt modelId="{7BDD853B-4A46-423A-8E8B-F8D47B2655D8}" type="pres">
      <dgm:prSet presAssocID="{D5BFB2D3-5342-47B0-91B6-E97C9DEA132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bbon"/>
        </a:ext>
      </dgm:extLst>
    </dgm:pt>
    <dgm:pt modelId="{A10C3334-528B-47D3-BBFB-2BD0B2A75049}" type="pres">
      <dgm:prSet presAssocID="{D5BFB2D3-5342-47B0-91B6-E97C9DEA1323}" presName="spaceRect" presStyleCnt="0"/>
      <dgm:spPr/>
    </dgm:pt>
    <dgm:pt modelId="{091436CE-B571-4CFF-9FFD-1409C193BCB0}" type="pres">
      <dgm:prSet presAssocID="{D5BFB2D3-5342-47B0-91B6-E97C9DEA1323}" presName="textRect" presStyleLbl="revTx" presStyleIdx="0" presStyleCnt="5">
        <dgm:presLayoutVars>
          <dgm:chMax val="1"/>
          <dgm:chPref val="1"/>
        </dgm:presLayoutVars>
      </dgm:prSet>
      <dgm:spPr/>
    </dgm:pt>
    <dgm:pt modelId="{592609CA-752E-4805-8318-ABEA54583F68}" type="pres">
      <dgm:prSet presAssocID="{8DF70F19-8D61-493F-B4F9-C8B84FA9DD68}" presName="sibTrans" presStyleCnt="0"/>
      <dgm:spPr/>
    </dgm:pt>
    <dgm:pt modelId="{C2C1EA90-52E9-4D0E-82CA-6317038601A6}" type="pres">
      <dgm:prSet presAssocID="{21535A06-1AE8-428A-828F-48A683640473}" presName="compNode" presStyleCnt="0"/>
      <dgm:spPr/>
    </dgm:pt>
    <dgm:pt modelId="{24FDCED6-5DA3-40D6-B4E2-BE13F9DCA502}" type="pres">
      <dgm:prSet presAssocID="{21535A06-1AE8-428A-828F-48A683640473}" presName="iconBgRect" presStyleLbl="bgShp" presStyleIdx="1" presStyleCnt="5"/>
      <dgm:spPr>
        <a:prstGeom prst="round2DiagRect">
          <a:avLst>
            <a:gd name="adj1" fmla="val 29727"/>
            <a:gd name="adj2" fmla="val 0"/>
          </a:avLst>
        </a:prstGeom>
      </dgm:spPr>
    </dgm:pt>
    <dgm:pt modelId="{ECB36E90-EBAD-499C-882D-17D8F3D03B74}" type="pres">
      <dgm:prSet presAssocID="{21535A06-1AE8-428A-828F-48A68364047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opping cart"/>
        </a:ext>
      </dgm:extLst>
    </dgm:pt>
    <dgm:pt modelId="{6D367ECB-3BDD-4279-B04D-5D619849A8DD}" type="pres">
      <dgm:prSet presAssocID="{21535A06-1AE8-428A-828F-48A683640473}" presName="spaceRect" presStyleCnt="0"/>
      <dgm:spPr/>
    </dgm:pt>
    <dgm:pt modelId="{A1E4E80F-7802-4952-9FB3-0A774C84466C}" type="pres">
      <dgm:prSet presAssocID="{21535A06-1AE8-428A-828F-48A683640473}" presName="textRect" presStyleLbl="revTx" presStyleIdx="1" presStyleCnt="5">
        <dgm:presLayoutVars>
          <dgm:chMax val="1"/>
          <dgm:chPref val="1"/>
        </dgm:presLayoutVars>
      </dgm:prSet>
      <dgm:spPr/>
    </dgm:pt>
    <dgm:pt modelId="{3CE69113-9FB5-4F55-92B5-9190A9CCE247}" type="pres">
      <dgm:prSet presAssocID="{2A660B3B-B689-4ADB-934D-764E2DEF7EC4}" presName="sibTrans" presStyleCnt="0"/>
      <dgm:spPr/>
    </dgm:pt>
    <dgm:pt modelId="{737F7623-1CE4-4614-B3BA-3B2622A2007F}" type="pres">
      <dgm:prSet presAssocID="{8EB44EF5-3F8A-4D2F-AFA9-C91D34DDC176}" presName="compNode" presStyleCnt="0"/>
      <dgm:spPr/>
    </dgm:pt>
    <dgm:pt modelId="{F8A91FC5-2359-4D90-BE2C-CFE883165339}" type="pres">
      <dgm:prSet presAssocID="{8EB44EF5-3F8A-4D2F-AFA9-C91D34DDC176}" presName="iconBgRect" presStyleLbl="bgShp" presStyleIdx="2" presStyleCnt="5"/>
      <dgm:spPr>
        <a:prstGeom prst="round2DiagRect">
          <a:avLst>
            <a:gd name="adj1" fmla="val 29727"/>
            <a:gd name="adj2" fmla="val 0"/>
          </a:avLst>
        </a:prstGeom>
      </dgm:spPr>
    </dgm:pt>
    <dgm:pt modelId="{42AA08CE-6D50-478A-B284-5AB627C2B74B}" type="pres">
      <dgm:prSet presAssocID="{8EB44EF5-3F8A-4D2F-AFA9-C91D34DDC17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rophy"/>
        </a:ext>
      </dgm:extLst>
    </dgm:pt>
    <dgm:pt modelId="{00134B4D-AEBC-4287-A844-1C1FEDFA5B94}" type="pres">
      <dgm:prSet presAssocID="{8EB44EF5-3F8A-4D2F-AFA9-C91D34DDC176}" presName="spaceRect" presStyleCnt="0"/>
      <dgm:spPr/>
    </dgm:pt>
    <dgm:pt modelId="{1E166697-CA46-4964-AE25-469E393EBEC6}" type="pres">
      <dgm:prSet presAssocID="{8EB44EF5-3F8A-4D2F-AFA9-C91D34DDC176}" presName="textRect" presStyleLbl="revTx" presStyleIdx="2" presStyleCnt="5">
        <dgm:presLayoutVars>
          <dgm:chMax val="1"/>
          <dgm:chPref val="1"/>
        </dgm:presLayoutVars>
      </dgm:prSet>
      <dgm:spPr/>
    </dgm:pt>
    <dgm:pt modelId="{31F5DB80-9BA6-4E15-B927-0754B2102162}" type="pres">
      <dgm:prSet presAssocID="{B1A5B048-40E9-447A-915F-9A20305E1A58}" presName="sibTrans" presStyleCnt="0"/>
      <dgm:spPr/>
    </dgm:pt>
    <dgm:pt modelId="{64FBEABB-F3DD-42AC-AD17-459A1B2FA028}" type="pres">
      <dgm:prSet presAssocID="{807C89F5-D625-45AC-B4A8-DDE76BB3BF16}" presName="compNode" presStyleCnt="0"/>
      <dgm:spPr/>
    </dgm:pt>
    <dgm:pt modelId="{C74C7274-FD00-4C61-8278-CF58A8727419}" type="pres">
      <dgm:prSet presAssocID="{807C89F5-D625-45AC-B4A8-DDE76BB3BF16}" presName="iconBgRect" presStyleLbl="bgShp" presStyleIdx="3" presStyleCnt="5"/>
      <dgm:spPr>
        <a:prstGeom prst="round2DiagRect">
          <a:avLst>
            <a:gd name="adj1" fmla="val 29727"/>
            <a:gd name="adj2" fmla="val 0"/>
          </a:avLst>
        </a:prstGeom>
      </dgm:spPr>
    </dgm:pt>
    <dgm:pt modelId="{7C571D8B-97F8-4CA6-B291-ECFDFD2498F9}" type="pres">
      <dgm:prSet presAssocID="{807C89F5-D625-45AC-B4A8-DDE76BB3BF1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eiver"/>
        </a:ext>
      </dgm:extLst>
    </dgm:pt>
    <dgm:pt modelId="{C27EB367-4EFC-498B-BEC6-CB434E46A7C2}" type="pres">
      <dgm:prSet presAssocID="{807C89F5-D625-45AC-B4A8-DDE76BB3BF16}" presName="spaceRect" presStyleCnt="0"/>
      <dgm:spPr/>
    </dgm:pt>
    <dgm:pt modelId="{E02A25E4-67A4-4CC7-B1D1-06CFA09CA58A}" type="pres">
      <dgm:prSet presAssocID="{807C89F5-D625-45AC-B4A8-DDE76BB3BF16}" presName="textRect" presStyleLbl="revTx" presStyleIdx="3" presStyleCnt="5">
        <dgm:presLayoutVars>
          <dgm:chMax val="1"/>
          <dgm:chPref val="1"/>
        </dgm:presLayoutVars>
      </dgm:prSet>
      <dgm:spPr/>
    </dgm:pt>
    <dgm:pt modelId="{5FB749FB-0652-4A51-822B-50DEA0330883}" type="pres">
      <dgm:prSet presAssocID="{DF95DF6C-9DB7-4FC9-A38F-F26EF14CB84D}" presName="sibTrans" presStyleCnt="0"/>
      <dgm:spPr/>
    </dgm:pt>
    <dgm:pt modelId="{9F7BA576-A85B-4CBD-ADAF-4585FBD14127}" type="pres">
      <dgm:prSet presAssocID="{1FE7163B-DF54-47CA-B086-60ABCAD8BDC2}" presName="compNode" presStyleCnt="0"/>
      <dgm:spPr/>
    </dgm:pt>
    <dgm:pt modelId="{099397A9-057D-47DE-9367-C319320BF77E}" type="pres">
      <dgm:prSet presAssocID="{1FE7163B-DF54-47CA-B086-60ABCAD8BDC2}" presName="iconBgRect" presStyleLbl="bgShp" presStyleIdx="4" presStyleCnt="5"/>
      <dgm:spPr>
        <a:prstGeom prst="round2DiagRect">
          <a:avLst>
            <a:gd name="adj1" fmla="val 29727"/>
            <a:gd name="adj2" fmla="val 0"/>
          </a:avLst>
        </a:prstGeom>
      </dgm:spPr>
    </dgm:pt>
    <dgm:pt modelId="{C5121B44-ACBC-460F-8652-0710B9B639E5}" type="pres">
      <dgm:prSet presAssocID="{1FE7163B-DF54-47CA-B086-60ABCAD8BDC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fe ring"/>
        </a:ext>
      </dgm:extLst>
    </dgm:pt>
    <dgm:pt modelId="{7E6D9FA0-C2C5-4705-80E5-541DF4FE73F6}" type="pres">
      <dgm:prSet presAssocID="{1FE7163B-DF54-47CA-B086-60ABCAD8BDC2}" presName="spaceRect" presStyleCnt="0"/>
      <dgm:spPr/>
    </dgm:pt>
    <dgm:pt modelId="{04F03876-B2B0-4C73-8558-F2A44F4275AB}" type="pres">
      <dgm:prSet presAssocID="{1FE7163B-DF54-47CA-B086-60ABCAD8BDC2}" presName="textRect" presStyleLbl="revTx" presStyleIdx="4" presStyleCnt="5">
        <dgm:presLayoutVars>
          <dgm:chMax val="1"/>
          <dgm:chPref val="1"/>
        </dgm:presLayoutVars>
      </dgm:prSet>
      <dgm:spPr/>
    </dgm:pt>
  </dgm:ptLst>
  <dgm:cxnLst>
    <dgm:cxn modelId="{D7641D18-4592-4A7F-90CC-137B2E0677D1}" srcId="{8A398D52-E842-4A25-8DC7-A4CA2FF0193D}" destId="{807C89F5-D625-45AC-B4A8-DDE76BB3BF16}" srcOrd="3" destOrd="0" parTransId="{1D923CBF-BA20-4AE1-AD31-C1DD261CB1B2}" sibTransId="{DF95DF6C-9DB7-4FC9-A38F-F26EF14CB84D}"/>
    <dgm:cxn modelId="{172C8A1C-8A33-49D4-815C-369E2E7D5AA4}" type="presOf" srcId="{1FE7163B-DF54-47CA-B086-60ABCAD8BDC2}" destId="{04F03876-B2B0-4C73-8558-F2A44F4275AB}" srcOrd="0" destOrd="0" presId="urn:microsoft.com/office/officeart/2018/5/layout/IconLeafLabelList"/>
    <dgm:cxn modelId="{BA911833-0B97-49FF-8220-ED1A3B59FA50}" type="presOf" srcId="{8A398D52-E842-4A25-8DC7-A4CA2FF0193D}" destId="{0959BB38-F835-4201-8FDE-B59D292C7EF2}" srcOrd="0" destOrd="0" presId="urn:microsoft.com/office/officeart/2018/5/layout/IconLeafLabelList"/>
    <dgm:cxn modelId="{392E4168-061D-483C-8015-8D60E998E8D7}" srcId="{8A398D52-E842-4A25-8DC7-A4CA2FF0193D}" destId="{D5BFB2D3-5342-47B0-91B6-E97C9DEA1323}" srcOrd="0" destOrd="0" parTransId="{06B0524B-8445-49D4-8BAC-B734A9D5D974}" sibTransId="{8DF70F19-8D61-493F-B4F9-C8B84FA9DD68}"/>
    <dgm:cxn modelId="{CEBF0B6F-A5F3-46C3-B9B5-487CD8A29426}" type="presOf" srcId="{21535A06-1AE8-428A-828F-48A683640473}" destId="{A1E4E80F-7802-4952-9FB3-0A774C84466C}" srcOrd="0" destOrd="0" presId="urn:microsoft.com/office/officeart/2018/5/layout/IconLeafLabelList"/>
    <dgm:cxn modelId="{CF77E57C-D872-4288-902F-C9C03F18BB06}" srcId="{8A398D52-E842-4A25-8DC7-A4CA2FF0193D}" destId="{21535A06-1AE8-428A-828F-48A683640473}" srcOrd="1" destOrd="0" parTransId="{A75ABB33-8129-489D-8528-CCE0E74E9D08}" sibTransId="{2A660B3B-B689-4ADB-934D-764E2DEF7EC4}"/>
    <dgm:cxn modelId="{D5284A7D-EF79-44D6-AEDE-EC79025F5122}" type="presOf" srcId="{807C89F5-D625-45AC-B4A8-DDE76BB3BF16}" destId="{E02A25E4-67A4-4CC7-B1D1-06CFA09CA58A}" srcOrd="0" destOrd="0" presId="urn:microsoft.com/office/officeart/2018/5/layout/IconLeafLabelList"/>
    <dgm:cxn modelId="{7CFCF980-23D5-431B-88E1-F729F743040F}" srcId="{8A398D52-E842-4A25-8DC7-A4CA2FF0193D}" destId="{8EB44EF5-3F8A-4D2F-AFA9-C91D34DDC176}" srcOrd="2" destOrd="0" parTransId="{AD9ECD0F-888A-422C-B3C3-4C0D5AAB1F88}" sibTransId="{B1A5B048-40E9-447A-915F-9A20305E1A58}"/>
    <dgm:cxn modelId="{4F6363B9-230E-40F5-8D9B-8D9A0E8E9827}" type="presOf" srcId="{8EB44EF5-3F8A-4D2F-AFA9-C91D34DDC176}" destId="{1E166697-CA46-4964-AE25-469E393EBEC6}" srcOrd="0" destOrd="0" presId="urn:microsoft.com/office/officeart/2018/5/layout/IconLeafLabelList"/>
    <dgm:cxn modelId="{9DCD77D3-CE3D-4DE1-A314-BC28ACC71D2C}" type="presOf" srcId="{D5BFB2D3-5342-47B0-91B6-E97C9DEA1323}" destId="{091436CE-B571-4CFF-9FFD-1409C193BCB0}" srcOrd="0" destOrd="0" presId="urn:microsoft.com/office/officeart/2018/5/layout/IconLeafLabelList"/>
    <dgm:cxn modelId="{2AB86CE4-47C7-473F-AABA-A4BAB59E4589}" srcId="{8A398D52-E842-4A25-8DC7-A4CA2FF0193D}" destId="{1FE7163B-DF54-47CA-B086-60ABCAD8BDC2}" srcOrd="4" destOrd="0" parTransId="{2FEDBB5B-173A-4222-8D19-2563975265FB}" sibTransId="{DD9D1CAE-10D4-44DC-9F64-3B6C623CE121}"/>
    <dgm:cxn modelId="{4BC15C99-7AB4-45D1-BD48-9BC99638F29D}" type="presParOf" srcId="{0959BB38-F835-4201-8FDE-B59D292C7EF2}" destId="{56D41D39-0EFD-4CCA-AA31-8AFE92B90862}" srcOrd="0" destOrd="0" presId="urn:microsoft.com/office/officeart/2018/5/layout/IconLeafLabelList"/>
    <dgm:cxn modelId="{E192C9D9-D855-4B27-AB6B-7548F6E7A31F}" type="presParOf" srcId="{56D41D39-0EFD-4CCA-AA31-8AFE92B90862}" destId="{08094DDF-8886-4736-8B38-C3AE3E5D404B}" srcOrd="0" destOrd="0" presId="urn:microsoft.com/office/officeart/2018/5/layout/IconLeafLabelList"/>
    <dgm:cxn modelId="{08439554-E012-446E-A9CD-E128BF7D8E54}" type="presParOf" srcId="{56D41D39-0EFD-4CCA-AA31-8AFE92B90862}" destId="{7BDD853B-4A46-423A-8E8B-F8D47B2655D8}" srcOrd="1" destOrd="0" presId="urn:microsoft.com/office/officeart/2018/5/layout/IconLeafLabelList"/>
    <dgm:cxn modelId="{B12A80B8-7CAE-4E13-9A50-C6B36B059398}" type="presParOf" srcId="{56D41D39-0EFD-4CCA-AA31-8AFE92B90862}" destId="{A10C3334-528B-47D3-BBFB-2BD0B2A75049}" srcOrd="2" destOrd="0" presId="urn:microsoft.com/office/officeart/2018/5/layout/IconLeafLabelList"/>
    <dgm:cxn modelId="{A8FE5B99-3E1B-4B1E-84DA-53DDA2445E28}" type="presParOf" srcId="{56D41D39-0EFD-4CCA-AA31-8AFE92B90862}" destId="{091436CE-B571-4CFF-9FFD-1409C193BCB0}" srcOrd="3" destOrd="0" presId="urn:microsoft.com/office/officeart/2018/5/layout/IconLeafLabelList"/>
    <dgm:cxn modelId="{75B44FFF-218D-4226-A22A-9C9BF9D858E9}" type="presParOf" srcId="{0959BB38-F835-4201-8FDE-B59D292C7EF2}" destId="{592609CA-752E-4805-8318-ABEA54583F68}" srcOrd="1" destOrd="0" presId="urn:microsoft.com/office/officeart/2018/5/layout/IconLeafLabelList"/>
    <dgm:cxn modelId="{22BDD774-95F3-4FB4-A51B-AF8A6E5ABDE3}" type="presParOf" srcId="{0959BB38-F835-4201-8FDE-B59D292C7EF2}" destId="{C2C1EA90-52E9-4D0E-82CA-6317038601A6}" srcOrd="2" destOrd="0" presId="urn:microsoft.com/office/officeart/2018/5/layout/IconLeafLabelList"/>
    <dgm:cxn modelId="{C1E114D8-04CD-4045-AB5A-412FE24FB483}" type="presParOf" srcId="{C2C1EA90-52E9-4D0E-82CA-6317038601A6}" destId="{24FDCED6-5DA3-40D6-B4E2-BE13F9DCA502}" srcOrd="0" destOrd="0" presId="urn:microsoft.com/office/officeart/2018/5/layout/IconLeafLabelList"/>
    <dgm:cxn modelId="{67175264-4EB4-49B5-BEA0-5B726DE2F9DE}" type="presParOf" srcId="{C2C1EA90-52E9-4D0E-82CA-6317038601A6}" destId="{ECB36E90-EBAD-499C-882D-17D8F3D03B74}" srcOrd="1" destOrd="0" presId="urn:microsoft.com/office/officeart/2018/5/layout/IconLeafLabelList"/>
    <dgm:cxn modelId="{7B17E737-1CAC-4C0A-8E14-A27093C68CEE}" type="presParOf" srcId="{C2C1EA90-52E9-4D0E-82CA-6317038601A6}" destId="{6D367ECB-3BDD-4279-B04D-5D619849A8DD}" srcOrd="2" destOrd="0" presId="urn:microsoft.com/office/officeart/2018/5/layout/IconLeafLabelList"/>
    <dgm:cxn modelId="{62236117-A450-42DF-8F1A-5652724B5530}" type="presParOf" srcId="{C2C1EA90-52E9-4D0E-82CA-6317038601A6}" destId="{A1E4E80F-7802-4952-9FB3-0A774C84466C}" srcOrd="3" destOrd="0" presId="urn:microsoft.com/office/officeart/2018/5/layout/IconLeafLabelList"/>
    <dgm:cxn modelId="{FADE1502-2217-40B5-8C95-4A6C8E71635A}" type="presParOf" srcId="{0959BB38-F835-4201-8FDE-B59D292C7EF2}" destId="{3CE69113-9FB5-4F55-92B5-9190A9CCE247}" srcOrd="3" destOrd="0" presId="urn:microsoft.com/office/officeart/2018/5/layout/IconLeafLabelList"/>
    <dgm:cxn modelId="{EF4A75BF-A51A-4187-9C52-1DB2DC12C484}" type="presParOf" srcId="{0959BB38-F835-4201-8FDE-B59D292C7EF2}" destId="{737F7623-1CE4-4614-B3BA-3B2622A2007F}" srcOrd="4" destOrd="0" presId="urn:microsoft.com/office/officeart/2018/5/layout/IconLeafLabelList"/>
    <dgm:cxn modelId="{23C69D5F-FF7F-413A-A324-EEDE57A67B98}" type="presParOf" srcId="{737F7623-1CE4-4614-B3BA-3B2622A2007F}" destId="{F8A91FC5-2359-4D90-BE2C-CFE883165339}" srcOrd="0" destOrd="0" presId="urn:microsoft.com/office/officeart/2018/5/layout/IconLeafLabelList"/>
    <dgm:cxn modelId="{76565906-66CF-40DE-875D-3624724F2B3E}" type="presParOf" srcId="{737F7623-1CE4-4614-B3BA-3B2622A2007F}" destId="{42AA08CE-6D50-478A-B284-5AB627C2B74B}" srcOrd="1" destOrd="0" presId="urn:microsoft.com/office/officeart/2018/5/layout/IconLeafLabelList"/>
    <dgm:cxn modelId="{FB66968A-9482-499A-A6F3-EA85C06F180F}" type="presParOf" srcId="{737F7623-1CE4-4614-B3BA-3B2622A2007F}" destId="{00134B4D-AEBC-4287-A844-1C1FEDFA5B94}" srcOrd="2" destOrd="0" presId="urn:microsoft.com/office/officeart/2018/5/layout/IconLeafLabelList"/>
    <dgm:cxn modelId="{B4400B1C-8C24-4A51-BC1A-F47C00594CE3}" type="presParOf" srcId="{737F7623-1CE4-4614-B3BA-3B2622A2007F}" destId="{1E166697-CA46-4964-AE25-469E393EBEC6}" srcOrd="3" destOrd="0" presId="urn:microsoft.com/office/officeart/2018/5/layout/IconLeafLabelList"/>
    <dgm:cxn modelId="{EC2D7625-B47B-440E-B581-ACB597B372AB}" type="presParOf" srcId="{0959BB38-F835-4201-8FDE-B59D292C7EF2}" destId="{31F5DB80-9BA6-4E15-B927-0754B2102162}" srcOrd="5" destOrd="0" presId="urn:microsoft.com/office/officeart/2018/5/layout/IconLeafLabelList"/>
    <dgm:cxn modelId="{C92D9814-595D-4099-9840-AB0C677FC22F}" type="presParOf" srcId="{0959BB38-F835-4201-8FDE-B59D292C7EF2}" destId="{64FBEABB-F3DD-42AC-AD17-459A1B2FA028}" srcOrd="6" destOrd="0" presId="urn:microsoft.com/office/officeart/2018/5/layout/IconLeafLabelList"/>
    <dgm:cxn modelId="{8D4D8BCB-9DDC-4184-933C-48B10124CC4E}" type="presParOf" srcId="{64FBEABB-F3DD-42AC-AD17-459A1B2FA028}" destId="{C74C7274-FD00-4C61-8278-CF58A8727419}" srcOrd="0" destOrd="0" presId="urn:microsoft.com/office/officeart/2018/5/layout/IconLeafLabelList"/>
    <dgm:cxn modelId="{8AE09D55-F64F-4154-BDEA-6E79A9124635}" type="presParOf" srcId="{64FBEABB-F3DD-42AC-AD17-459A1B2FA028}" destId="{7C571D8B-97F8-4CA6-B291-ECFDFD2498F9}" srcOrd="1" destOrd="0" presId="urn:microsoft.com/office/officeart/2018/5/layout/IconLeafLabelList"/>
    <dgm:cxn modelId="{805A8125-61EE-4A95-9A87-B8BC26865117}" type="presParOf" srcId="{64FBEABB-F3DD-42AC-AD17-459A1B2FA028}" destId="{C27EB367-4EFC-498B-BEC6-CB434E46A7C2}" srcOrd="2" destOrd="0" presId="urn:microsoft.com/office/officeart/2018/5/layout/IconLeafLabelList"/>
    <dgm:cxn modelId="{3BC24A5D-562E-43C7-9989-5D11AAB4ED85}" type="presParOf" srcId="{64FBEABB-F3DD-42AC-AD17-459A1B2FA028}" destId="{E02A25E4-67A4-4CC7-B1D1-06CFA09CA58A}" srcOrd="3" destOrd="0" presId="urn:microsoft.com/office/officeart/2018/5/layout/IconLeafLabelList"/>
    <dgm:cxn modelId="{4555DAE7-7493-4F80-B522-65256DF1E449}" type="presParOf" srcId="{0959BB38-F835-4201-8FDE-B59D292C7EF2}" destId="{5FB749FB-0652-4A51-822B-50DEA0330883}" srcOrd="7" destOrd="0" presId="urn:microsoft.com/office/officeart/2018/5/layout/IconLeafLabelList"/>
    <dgm:cxn modelId="{8F3F8FF8-0625-494A-9B7D-8148AEAB4502}" type="presParOf" srcId="{0959BB38-F835-4201-8FDE-B59D292C7EF2}" destId="{9F7BA576-A85B-4CBD-ADAF-4585FBD14127}" srcOrd="8" destOrd="0" presId="urn:microsoft.com/office/officeart/2018/5/layout/IconLeafLabelList"/>
    <dgm:cxn modelId="{9B446D9C-1037-4B58-ADD0-3F1157EBF95B}" type="presParOf" srcId="{9F7BA576-A85B-4CBD-ADAF-4585FBD14127}" destId="{099397A9-057D-47DE-9367-C319320BF77E}" srcOrd="0" destOrd="0" presId="urn:microsoft.com/office/officeart/2018/5/layout/IconLeafLabelList"/>
    <dgm:cxn modelId="{14FDDDFB-B6DD-4C04-900B-A14F6B79B233}" type="presParOf" srcId="{9F7BA576-A85B-4CBD-ADAF-4585FBD14127}" destId="{C5121B44-ACBC-460F-8652-0710B9B639E5}" srcOrd="1" destOrd="0" presId="urn:microsoft.com/office/officeart/2018/5/layout/IconLeafLabelList"/>
    <dgm:cxn modelId="{EF8ED011-7473-4BCF-AC0F-AB9531396C0B}" type="presParOf" srcId="{9F7BA576-A85B-4CBD-ADAF-4585FBD14127}" destId="{7E6D9FA0-C2C5-4705-80E5-541DF4FE73F6}" srcOrd="2" destOrd="0" presId="urn:microsoft.com/office/officeart/2018/5/layout/IconLeafLabelList"/>
    <dgm:cxn modelId="{35DFCEDF-4F0D-42E0-8E6D-CEECDBF425E6}" type="presParOf" srcId="{9F7BA576-A85B-4CBD-ADAF-4585FBD14127}" destId="{04F03876-B2B0-4C73-8558-F2A44F4275AB}" srcOrd="3" destOrd="0" presId="urn:microsoft.com/office/officeart/2018/5/layout/IconLeafLabel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9A7EFF-D53D-4B7A-937F-FBFAD43E06E9}"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9DFFAC2-D040-4EE3-89E8-0650E62BC01F}">
      <dgm:prSet/>
      <dgm:spPr/>
      <dgm:t>
        <a:bodyPr/>
        <a:lstStyle/>
        <a:p>
          <a:pPr>
            <a:lnSpc>
              <a:spcPct val="100000"/>
            </a:lnSpc>
            <a:defRPr cap="all"/>
          </a:pPr>
          <a:r>
            <a:rPr lang="en-US" dirty="0"/>
            <a:t>Chip</a:t>
          </a:r>
          <a:r>
            <a:rPr lang="en-US" baseline="0" dirty="0"/>
            <a:t> shop reward</a:t>
          </a:r>
          <a:endParaRPr lang="en-US" dirty="0"/>
        </a:p>
      </dgm:t>
    </dgm:pt>
    <dgm:pt modelId="{93A2B2FF-7C46-462C-89A2-3C0CD7A65143}" type="parTrans" cxnId="{7D22B45E-2212-45DA-85F3-200527E00BDA}">
      <dgm:prSet/>
      <dgm:spPr/>
      <dgm:t>
        <a:bodyPr/>
        <a:lstStyle/>
        <a:p>
          <a:endParaRPr lang="en-US"/>
        </a:p>
      </dgm:t>
    </dgm:pt>
    <dgm:pt modelId="{B71D7F00-DC36-4D67-94A4-2BD40CA65A52}" type="sibTrans" cxnId="{7D22B45E-2212-45DA-85F3-200527E00BDA}">
      <dgm:prSet/>
      <dgm:spPr/>
      <dgm:t>
        <a:bodyPr/>
        <a:lstStyle/>
        <a:p>
          <a:endParaRPr lang="en-US"/>
        </a:p>
      </dgm:t>
    </dgm:pt>
    <dgm:pt modelId="{68038734-28AE-4ECF-9344-C2FCFAB046BA}">
      <dgm:prSet/>
      <dgm:spPr/>
      <dgm:t>
        <a:bodyPr/>
        <a:lstStyle/>
        <a:p>
          <a:pPr>
            <a:lnSpc>
              <a:spcPct val="100000"/>
            </a:lnSpc>
            <a:defRPr cap="all"/>
          </a:pPr>
          <a:r>
            <a:rPr lang="en-GB" dirty="0"/>
            <a:t>Phone call home </a:t>
          </a:r>
          <a:endParaRPr lang="en-US" dirty="0"/>
        </a:p>
      </dgm:t>
    </dgm:pt>
    <dgm:pt modelId="{EE2F308B-55F1-45B2-AB3D-8E352AB0CD91}" type="parTrans" cxnId="{44E580FD-55EC-4BCB-AF9B-E66278D22FEA}">
      <dgm:prSet/>
      <dgm:spPr/>
      <dgm:t>
        <a:bodyPr/>
        <a:lstStyle/>
        <a:p>
          <a:endParaRPr lang="en-US"/>
        </a:p>
      </dgm:t>
    </dgm:pt>
    <dgm:pt modelId="{FEBDBB01-7FF2-407C-ADDA-08F53E59DDA3}" type="sibTrans" cxnId="{44E580FD-55EC-4BCB-AF9B-E66278D22FEA}">
      <dgm:prSet/>
      <dgm:spPr/>
      <dgm:t>
        <a:bodyPr/>
        <a:lstStyle/>
        <a:p>
          <a:endParaRPr lang="en-US"/>
        </a:p>
      </dgm:t>
    </dgm:pt>
    <dgm:pt modelId="{3AC69F62-2664-4D69-87AA-C4BD593288BD}">
      <dgm:prSet/>
      <dgm:spPr/>
      <dgm:t>
        <a:bodyPr/>
        <a:lstStyle/>
        <a:p>
          <a:pPr>
            <a:lnSpc>
              <a:spcPct val="100000"/>
            </a:lnSpc>
            <a:defRPr cap="all"/>
          </a:pPr>
          <a:r>
            <a:rPr lang="en-GB" dirty="0"/>
            <a:t>Gold certificate in rewards assembly</a:t>
          </a:r>
          <a:endParaRPr lang="en-US" dirty="0"/>
        </a:p>
      </dgm:t>
    </dgm:pt>
    <dgm:pt modelId="{91D8D019-2917-437B-90AC-CDCE5031EABB}" type="parTrans" cxnId="{E71A35B1-5B9F-4B22-99E5-C2C835D85E0C}">
      <dgm:prSet/>
      <dgm:spPr/>
      <dgm:t>
        <a:bodyPr/>
        <a:lstStyle/>
        <a:p>
          <a:endParaRPr lang="en-US"/>
        </a:p>
      </dgm:t>
    </dgm:pt>
    <dgm:pt modelId="{BFE5D543-711D-4B5C-B9D0-44FB91E6E09D}" type="sibTrans" cxnId="{E71A35B1-5B9F-4B22-99E5-C2C835D85E0C}">
      <dgm:prSet/>
      <dgm:spPr/>
      <dgm:t>
        <a:bodyPr/>
        <a:lstStyle/>
        <a:p>
          <a:endParaRPr lang="en-US"/>
        </a:p>
      </dgm:t>
    </dgm:pt>
    <dgm:pt modelId="{6951C804-DC35-4A64-80F3-F1613DFE7044}">
      <dgm:prSet/>
      <dgm:spPr/>
      <dgm:t>
        <a:bodyPr/>
        <a:lstStyle/>
        <a:p>
          <a:pPr>
            <a:lnSpc>
              <a:spcPct val="100000"/>
            </a:lnSpc>
            <a:defRPr cap="all"/>
          </a:pPr>
          <a:r>
            <a:rPr lang="en-GB"/>
            <a:t>Entry into end of term raffle</a:t>
          </a:r>
          <a:endParaRPr lang="en-US"/>
        </a:p>
      </dgm:t>
    </dgm:pt>
    <dgm:pt modelId="{BC203C50-B590-4B3B-AF61-0CC5E9C94E47}" type="parTrans" cxnId="{82E034AB-071E-4E26-B10E-52D6A14E6687}">
      <dgm:prSet/>
      <dgm:spPr/>
      <dgm:t>
        <a:bodyPr/>
        <a:lstStyle/>
        <a:p>
          <a:endParaRPr lang="en-US"/>
        </a:p>
      </dgm:t>
    </dgm:pt>
    <dgm:pt modelId="{A5A3F341-CA7D-4B31-BA4A-B9FDA7D32AA3}" type="sibTrans" cxnId="{82E034AB-071E-4E26-B10E-52D6A14E6687}">
      <dgm:prSet/>
      <dgm:spPr/>
      <dgm:t>
        <a:bodyPr/>
        <a:lstStyle/>
        <a:p>
          <a:endParaRPr lang="en-US"/>
        </a:p>
      </dgm:t>
    </dgm:pt>
    <dgm:pt modelId="{3BAF79E8-2DDA-4320-9840-74FAF3F3DE95}">
      <dgm:prSet/>
      <dgm:spPr/>
      <dgm:t>
        <a:bodyPr/>
        <a:lstStyle/>
        <a:p>
          <a:pPr>
            <a:lnSpc>
              <a:spcPct val="100000"/>
            </a:lnSpc>
            <a:defRPr cap="all"/>
          </a:pPr>
          <a:r>
            <a:rPr lang="en-US" dirty="0"/>
            <a:t>Newsletter recognition</a:t>
          </a:r>
        </a:p>
      </dgm:t>
    </dgm:pt>
    <dgm:pt modelId="{3F9E845C-5579-47D5-984B-04757E1854FB}" type="parTrans" cxnId="{946330C9-C23F-4EDB-8CF7-22FEDD899319}">
      <dgm:prSet/>
      <dgm:spPr/>
      <dgm:t>
        <a:bodyPr/>
        <a:lstStyle/>
        <a:p>
          <a:endParaRPr lang="en-US"/>
        </a:p>
      </dgm:t>
    </dgm:pt>
    <dgm:pt modelId="{3DE9DFBB-150D-410C-B003-88A5A951628C}" type="sibTrans" cxnId="{946330C9-C23F-4EDB-8CF7-22FEDD899319}">
      <dgm:prSet/>
      <dgm:spPr/>
      <dgm:t>
        <a:bodyPr/>
        <a:lstStyle/>
        <a:p>
          <a:endParaRPr lang="en-US"/>
        </a:p>
      </dgm:t>
    </dgm:pt>
    <dgm:pt modelId="{0714143A-D373-4E24-BDD5-F3108C5003A4}" type="pres">
      <dgm:prSet presAssocID="{7B9A7EFF-D53D-4B7A-937F-FBFAD43E06E9}" presName="root" presStyleCnt="0">
        <dgm:presLayoutVars>
          <dgm:dir/>
          <dgm:resizeHandles val="exact"/>
        </dgm:presLayoutVars>
      </dgm:prSet>
      <dgm:spPr/>
    </dgm:pt>
    <dgm:pt modelId="{4CEB698B-1108-41F5-B7F1-ACB86A67E6AA}" type="pres">
      <dgm:prSet presAssocID="{09DFFAC2-D040-4EE3-89E8-0650E62BC01F}" presName="compNode" presStyleCnt="0"/>
      <dgm:spPr/>
    </dgm:pt>
    <dgm:pt modelId="{8473940D-B5DB-425D-899B-368641D230BE}" type="pres">
      <dgm:prSet presAssocID="{09DFFAC2-D040-4EE3-89E8-0650E62BC01F}" presName="iconBgRect" presStyleLbl="bgShp" presStyleIdx="0" presStyleCnt="5"/>
      <dgm:spPr/>
    </dgm:pt>
    <dgm:pt modelId="{F41E30A6-E9E4-42F4-8CE4-3C64BAF9F729}" type="pres">
      <dgm:prSet presAssocID="{09DFFAC2-D040-4EE3-89E8-0650E62BC01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E0D4757D-F6C8-4D8F-95A8-00035D225507}" type="pres">
      <dgm:prSet presAssocID="{09DFFAC2-D040-4EE3-89E8-0650E62BC01F}" presName="spaceRect" presStyleCnt="0"/>
      <dgm:spPr/>
    </dgm:pt>
    <dgm:pt modelId="{387137C7-995F-4CFB-B1DA-B18CFBF6011F}" type="pres">
      <dgm:prSet presAssocID="{09DFFAC2-D040-4EE3-89E8-0650E62BC01F}" presName="textRect" presStyleLbl="revTx" presStyleIdx="0" presStyleCnt="5">
        <dgm:presLayoutVars>
          <dgm:chMax val="1"/>
          <dgm:chPref val="1"/>
        </dgm:presLayoutVars>
      </dgm:prSet>
      <dgm:spPr/>
    </dgm:pt>
    <dgm:pt modelId="{2893C06D-498A-4FB6-B8E0-E5C7DD0FEEEB}" type="pres">
      <dgm:prSet presAssocID="{B71D7F00-DC36-4D67-94A4-2BD40CA65A52}" presName="sibTrans" presStyleCnt="0"/>
      <dgm:spPr/>
    </dgm:pt>
    <dgm:pt modelId="{103FEF41-6E22-47B4-949D-B869238B9C02}" type="pres">
      <dgm:prSet presAssocID="{68038734-28AE-4ECF-9344-C2FCFAB046BA}" presName="compNode" presStyleCnt="0"/>
      <dgm:spPr/>
    </dgm:pt>
    <dgm:pt modelId="{E24CF413-1348-449B-8495-02F855A49A0F}" type="pres">
      <dgm:prSet presAssocID="{68038734-28AE-4ECF-9344-C2FCFAB046BA}" presName="iconBgRect" presStyleLbl="bgShp" presStyleIdx="1" presStyleCnt="5"/>
      <dgm:spPr/>
    </dgm:pt>
    <dgm:pt modelId="{BED936B5-2586-4B6B-9078-E25221E8F302}" type="pres">
      <dgm:prSet presAssocID="{68038734-28AE-4ECF-9344-C2FCFAB046B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3354F028-8586-41EC-A4D3-DF374C3B9805}" type="pres">
      <dgm:prSet presAssocID="{68038734-28AE-4ECF-9344-C2FCFAB046BA}" presName="spaceRect" presStyleCnt="0"/>
      <dgm:spPr/>
    </dgm:pt>
    <dgm:pt modelId="{E8826864-060B-4221-BDED-377DD0914B77}" type="pres">
      <dgm:prSet presAssocID="{68038734-28AE-4ECF-9344-C2FCFAB046BA}" presName="textRect" presStyleLbl="revTx" presStyleIdx="1" presStyleCnt="5">
        <dgm:presLayoutVars>
          <dgm:chMax val="1"/>
          <dgm:chPref val="1"/>
        </dgm:presLayoutVars>
      </dgm:prSet>
      <dgm:spPr/>
    </dgm:pt>
    <dgm:pt modelId="{444CCB70-BF75-4E8C-98C0-D1489C15A2F1}" type="pres">
      <dgm:prSet presAssocID="{FEBDBB01-7FF2-407C-ADDA-08F53E59DDA3}" presName="sibTrans" presStyleCnt="0"/>
      <dgm:spPr/>
    </dgm:pt>
    <dgm:pt modelId="{8D37D9FF-2ADA-4C4E-8F02-ACDEBD68E605}" type="pres">
      <dgm:prSet presAssocID="{3AC69F62-2664-4D69-87AA-C4BD593288BD}" presName="compNode" presStyleCnt="0"/>
      <dgm:spPr/>
    </dgm:pt>
    <dgm:pt modelId="{860081A1-7478-48E0-B181-3D3772C5BA03}" type="pres">
      <dgm:prSet presAssocID="{3AC69F62-2664-4D69-87AA-C4BD593288BD}" presName="iconBgRect" presStyleLbl="bgShp" presStyleIdx="2" presStyleCnt="5"/>
      <dgm:spPr/>
    </dgm:pt>
    <dgm:pt modelId="{061A4993-B1EE-46DD-B129-66B61A6E00E1}" type="pres">
      <dgm:prSet presAssocID="{3AC69F62-2664-4D69-87AA-C4BD593288B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7486D8FB-8F23-473F-A472-813520F24455}" type="pres">
      <dgm:prSet presAssocID="{3AC69F62-2664-4D69-87AA-C4BD593288BD}" presName="spaceRect" presStyleCnt="0"/>
      <dgm:spPr/>
    </dgm:pt>
    <dgm:pt modelId="{AE355F85-3C42-4C13-9820-9630522BF40C}" type="pres">
      <dgm:prSet presAssocID="{3AC69F62-2664-4D69-87AA-C4BD593288BD}" presName="textRect" presStyleLbl="revTx" presStyleIdx="2" presStyleCnt="5">
        <dgm:presLayoutVars>
          <dgm:chMax val="1"/>
          <dgm:chPref val="1"/>
        </dgm:presLayoutVars>
      </dgm:prSet>
      <dgm:spPr/>
    </dgm:pt>
    <dgm:pt modelId="{7B8FD0E2-DFD0-488D-8C0C-F79FF8A75EA1}" type="pres">
      <dgm:prSet presAssocID="{BFE5D543-711D-4B5C-B9D0-44FB91E6E09D}" presName="sibTrans" presStyleCnt="0"/>
      <dgm:spPr/>
    </dgm:pt>
    <dgm:pt modelId="{C80FA642-4FDF-48AE-BA07-4C5C2BBC8D8A}" type="pres">
      <dgm:prSet presAssocID="{6951C804-DC35-4A64-80F3-F1613DFE7044}" presName="compNode" presStyleCnt="0"/>
      <dgm:spPr/>
    </dgm:pt>
    <dgm:pt modelId="{6BC99522-626C-42CB-B09C-2F0344398FCA}" type="pres">
      <dgm:prSet presAssocID="{6951C804-DC35-4A64-80F3-F1613DFE7044}" presName="iconBgRect" presStyleLbl="bgShp" presStyleIdx="3" presStyleCnt="5"/>
      <dgm:spPr/>
    </dgm:pt>
    <dgm:pt modelId="{B5B3E841-3160-40B6-BCF8-C2404C72B05D}" type="pres">
      <dgm:prSet presAssocID="{6951C804-DC35-4A64-80F3-F1613DFE704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ocket"/>
        </a:ext>
      </dgm:extLst>
    </dgm:pt>
    <dgm:pt modelId="{E50143D6-2234-4363-85B5-34851D3D0174}" type="pres">
      <dgm:prSet presAssocID="{6951C804-DC35-4A64-80F3-F1613DFE7044}" presName="spaceRect" presStyleCnt="0"/>
      <dgm:spPr/>
    </dgm:pt>
    <dgm:pt modelId="{431C8798-9F07-4AA9-91AA-B30866D785D3}" type="pres">
      <dgm:prSet presAssocID="{6951C804-DC35-4A64-80F3-F1613DFE7044}" presName="textRect" presStyleLbl="revTx" presStyleIdx="3" presStyleCnt="5">
        <dgm:presLayoutVars>
          <dgm:chMax val="1"/>
          <dgm:chPref val="1"/>
        </dgm:presLayoutVars>
      </dgm:prSet>
      <dgm:spPr/>
    </dgm:pt>
    <dgm:pt modelId="{6C8B9897-BA7C-41DB-8DD3-9DCFFC9BCD09}" type="pres">
      <dgm:prSet presAssocID="{A5A3F341-CA7D-4B31-BA4A-B9FDA7D32AA3}" presName="sibTrans" presStyleCnt="0"/>
      <dgm:spPr/>
    </dgm:pt>
    <dgm:pt modelId="{0E0ED5A0-D5B3-41F5-9026-3420D6334E60}" type="pres">
      <dgm:prSet presAssocID="{3BAF79E8-2DDA-4320-9840-74FAF3F3DE95}" presName="compNode" presStyleCnt="0"/>
      <dgm:spPr/>
    </dgm:pt>
    <dgm:pt modelId="{9F6F845A-0CCE-4EA6-9411-8A8D20C06F0A}" type="pres">
      <dgm:prSet presAssocID="{3BAF79E8-2DDA-4320-9840-74FAF3F3DE95}" presName="iconBgRect" presStyleLbl="bgShp" presStyleIdx="4" presStyleCnt="5"/>
      <dgm:spPr/>
    </dgm:pt>
    <dgm:pt modelId="{66398205-C9CB-4D36-BFBE-AEB1E09E9678}" type="pres">
      <dgm:prSet presAssocID="{3BAF79E8-2DDA-4320-9840-74FAF3F3DE9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rophy"/>
        </a:ext>
      </dgm:extLst>
    </dgm:pt>
    <dgm:pt modelId="{6B01DCDC-D939-4945-9DC7-5D1B62A4FDB4}" type="pres">
      <dgm:prSet presAssocID="{3BAF79E8-2DDA-4320-9840-74FAF3F3DE95}" presName="spaceRect" presStyleCnt="0"/>
      <dgm:spPr/>
    </dgm:pt>
    <dgm:pt modelId="{6B9ED579-95A2-42F5-B7A0-4A0A94337B5C}" type="pres">
      <dgm:prSet presAssocID="{3BAF79E8-2DDA-4320-9840-74FAF3F3DE95}" presName="textRect" presStyleLbl="revTx" presStyleIdx="4" presStyleCnt="5">
        <dgm:presLayoutVars>
          <dgm:chMax val="1"/>
          <dgm:chPref val="1"/>
        </dgm:presLayoutVars>
      </dgm:prSet>
      <dgm:spPr/>
    </dgm:pt>
  </dgm:ptLst>
  <dgm:cxnLst>
    <dgm:cxn modelId="{F2361707-A2C5-4059-8E9F-D00626DEBEAB}" type="presOf" srcId="{09DFFAC2-D040-4EE3-89E8-0650E62BC01F}" destId="{387137C7-995F-4CFB-B1DA-B18CFBF6011F}" srcOrd="0" destOrd="0" presId="urn:microsoft.com/office/officeart/2018/5/layout/IconCircleLabelList"/>
    <dgm:cxn modelId="{7D22B45E-2212-45DA-85F3-200527E00BDA}" srcId="{7B9A7EFF-D53D-4B7A-937F-FBFAD43E06E9}" destId="{09DFFAC2-D040-4EE3-89E8-0650E62BC01F}" srcOrd="0" destOrd="0" parTransId="{93A2B2FF-7C46-462C-89A2-3C0CD7A65143}" sibTransId="{B71D7F00-DC36-4D67-94A4-2BD40CA65A52}"/>
    <dgm:cxn modelId="{C6E79E4F-DEA6-409D-9E97-BF793C835F0D}" type="presOf" srcId="{7B9A7EFF-D53D-4B7A-937F-FBFAD43E06E9}" destId="{0714143A-D373-4E24-BDD5-F3108C5003A4}" srcOrd="0" destOrd="0" presId="urn:microsoft.com/office/officeart/2018/5/layout/IconCircleLabelList"/>
    <dgm:cxn modelId="{85A34D71-D933-4817-B911-394A5FCCE8A4}" type="presOf" srcId="{3BAF79E8-2DDA-4320-9840-74FAF3F3DE95}" destId="{6B9ED579-95A2-42F5-B7A0-4A0A94337B5C}" srcOrd="0" destOrd="0" presId="urn:microsoft.com/office/officeart/2018/5/layout/IconCircleLabelList"/>
    <dgm:cxn modelId="{0B050756-BCD1-4DE8-BC19-00DCA7EE7627}" type="presOf" srcId="{68038734-28AE-4ECF-9344-C2FCFAB046BA}" destId="{E8826864-060B-4221-BDED-377DD0914B77}" srcOrd="0" destOrd="0" presId="urn:microsoft.com/office/officeart/2018/5/layout/IconCircleLabelList"/>
    <dgm:cxn modelId="{82E034AB-071E-4E26-B10E-52D6A14E6687}" srcId="{7B9A7EFF-D53D-4B7A-937F-FBFAD43E06E9}" destId="{6951C804-DC35-4A64-80F3-F1613DFE7044}" srcOrd="3" destOrd="0" parTransId="{BC203C50-B590-4B3B-AF61-0CC5E9C94E47}" sibTransId="{A5A3F341-CA7D-4B31-BA4A-B9FDA7D32AA3}"/>
    <dgm:cxn modelId="{E71A35B1-5B9F-4B22-99E5-C2C835D85E0C}" srcId="{7B9A7EFF-D53D-4B7A-937F-FBFAD43E06E9}" destId="{3AC69F62-2664-4D69-87AA-C4BD593288BD}" srcOrd="2" destOrd="0" parTransId="{91D8D019-2917-437B-90AC-CDCE5031EABB}" sibTransId="{BFE5D543-711D-4B5C-B9D0-44FB91E6E09D}"/>
    <dgm:cxn modelId="{946330C9-C23F-4EDB-8CF7-22FEDD899319}" srcId="{7B9A7EFF-D53D-4B7A-937F-FBFAD43E06E9}" destId="{3BAF79E8-2DDA-4320-9840-74FAF3F3DE95}" srcOrd="4" destOrd="0" parTransId="{3F9E845C-5579-47D5-984B-04757E1854FB}" sibTransId="{3DE9DFBB-150D-410C-B003-88A5A951628C}"/>
    <dgm:cxn modelId="{16450FE6-F3E7-45FC-B57C-E03332F30627}" type="presOf" srcId="{3AC69F62-2664-4D69-87AA-C4BD593288BD}" destId="{AE355F85-3C42-4C13-9820-9630522BF40C}" srcOrd="0" destOrd="0" presId="urn:microsoft.com/office/officeart/2018/5/layout/IconCircleLabelList"/>
    <dgm:cxn modelId="{005C25E7-ADD8-4215-B274-11256DA0B59A}" type="presOf" srcId="{6951C804-DC35-4A64-80F3-F1613DFE7044}" destId="{431C8798-9F07-4AA9-91AA-B30866D785D3}" srcOrd="0" destOrd="0" presId="urn:microsoft.com/office/officeart/2018/5/layout/IconCircleLabelList"/>
    <dgm:cxn modelId="{44E580FD-55EC-4BCB-AF9B-E66278D22FEA}" srcId="{7B9A7EFF-D53D-4B7A-937F-FBFAD43E06E9}" destId="{68038734-28AE-4ECF-9344-C2FCFAB046BA}" srcOrd="1" destOrd="0" parTransId="{EE2F308B-55F1-45B2-AB3D-8E352AB0CD91}" sibTransId="{FEBDBB01-7FF2-407C-ADDA-08F53E59DDA3}"/>
    <dgm:cxn modelId="{24594829-8DD1-40CC-8FF4-5C0A6D7C20A3}" type="presParOf" srcId="{0714143A-D373-4E24-BDD5-F3108C5003A4}" destId="{4CEB698B-1108-41F5-B7F1-ACB86A67E6AA}" srcOrd="0" destOrd="0" presId="urn:microsoft.com/office/officeart/2018/5/layout/IconCircleLabelList"/>
    <dgm:cxn modelId="{16A46248-8654-4B61-9C4B-A905014EDD5A}" type="presParOf" srcId="{4CEB698B-1108-41F5-B7F1-ACB86A67E6AA}" destId="{8473940D-B5DB-425D-899B-368641D230BE}" srcOrd="0" destOrd="0" presId="urn:microsoft.com/office/officeart/2018/5/layout/IconCircleLabelList"/>
    <dgm:cxn modelId="{0FF4D098-D329-4602-AF48-4115E069356E}" type="presParOf" srcId="{4CEB698B-1108-41F5-B7F1-ACB86A67E6AA}" destId="{F41E30A6-E9E4-42F4-8CE4-3C64BAF9F729}" srcOrd="1" destOrd="0" presId="urn:microsoft.com/office/officeart/2018/5/layout/IconCircleLabelList"/>
    <dgm:cxn modelId="{252BC1B1-E377-4C48-831D-6E67CB17825C}" type="presParOf" srcId="{4CEB698B-1108-41F5-B7F1-ACB86A67E6AA}" destId="{E0D4757D-F6C8-4D8F-95A8-00035D225507}" srcOrd="2" destOrd="0" presId="urn:microsoft.com/office/officeart/2018/5/layout/IconCircleLabelList"/>
    <dgm:cxn modelId="{9A508743-52E0-4F4F-B0E1-FDCE49651447}" type="presParOf" srcId="{4CEB698B-1108-41F5-B7F1-ACB86A67E6AA}" destId="{387137C7-995F-4CFB-B1DA-B18CFBF6011F}" srcOrd="3" destOrd="0" presId="urn:microsoft.com/office/officeart/2018/5/layout/IconCircleLabelList"/>
    <dgm:cxn modelId="{A826CE4D-CF26-4858-A0FB-2B256E0A7254}" type="presParOf" srcId="{0714143A-D373-4E24-BDD5-F3108C5003A4}" destId="{2893C06D-498A-4FB6-B8E0-E5C7DD0FEEEB}" srcOrd="1" destOrd="0" presId="urn:microsoft.com/office/officeart/2018/5/layout/IconCircleLabelList"/>
    <dgm:cxn modelId="{54CFE0A2-928C-4958-9443-1C30C16E9DFE}" type="presParOf" srcId="{0714143A-D373-4E24-BDD5-F3108C5003A4}" destId="{103FEF41-6E22-47B4-949D-B869238B9C02}" srcOrd="2" destOrd="0" presId="urn:microsoft.com/office/officeart/2018/5/layout/IconCircleLabelList"/>
    <dgm:cxn modelId="{87F2ADA4-E1C0-4CCC-B388-661FE396515A}" type="presParOf" srcId="{103FEF41-6E22-47B4-949D-B869238B9C02}" destId="{E24CF413-1348-449B-8495-02F855A49A0F}" srcOrd="0" destOrd="0" presId="urn:microsoft.com/office/officeart/2018/5/layout/IconCircleLabelList"/>
    <dgm:cxn modelId="{ADD22861-363E-414C-9F3D-EE44F922B4E1}" type="presParOf" srcId="{103FEF41-6E22-47B4-949D-B869238B9C02}" destId="{BED936B5-2586-4B6B-9078-E25221E8F302}" srcOrd="1" destOrd="0" presId="urn:microsoft.com/office/officeart/2018/5/layout/IconCircleLabelList"/>
    <dgm:cxn modelId="{51D74597-0993-49D1-928B-1CDC8C11699E}" type="presParOf" srcId="{103FEF41-6E22-47B4-949D-B869238B9C02}" destId="{3354F028-8586-41EC-A4D3-DF374C3B9805}" srcOrd="2" destOrd="0" presId="urn:microsoft.com/office/officeart/2018/5/layout/IconCircleLabelList"/>
    <dgm:cxn modelId="{272521B9-0895-4497-847B-8CF727B8EF60}" type="presParOf" srcId="{103FEF41-6E22-47B4-949D-B869238B9C02}" destId="{E8826864-060B-4221-BDED-377DD0914B77}" srcOrd="3" destOrd="0" presId="urn:microsoft.com/office/officeart/2018/5/layout/IconCircleLabelList"/>
    <dgm:cxn modelId="{F74392BF-23E3-442A-A925-A647091814AB}" type="presParOf" srcId="{0714143A-D373-4E24-BDD5-F3108C5003A4}" destId="{444CCB70-BF75-4E8C-98C0-D1489C15A2F1}" srcOrd="3" destOrd="0" presId="urn:microsoft.com/office/officeart/2018/5/layout/IconCircleLabelList"/>
    <dgm:cxn modelId="{48699229-16FC-45A3-B765-097365CCF908}" type="presParOf" srcId="{0714143A-D373-4E24-BDD5-F3108C5003A4}" destId="{8D37D9FF-2ADA-4C4E-8F02-ACDEBD68E605}" srcOrd="4" destOrd="0" presId="urn:microsoft.com/office/officeart/2018/5/layout/IconCircleLabelList"/>
    <dgm:cxn modelId="{181A040C-8FFE-42A3-87F1-6BFB83536EBF}" type="presParOf" srcId="{8D37D9FF-2ADA-4C4E-8F02-ACDEBD68E605}" destId="{860081A1-7478-48E0-B181-3D3772C5BA03}" srcOrd="0" destOrd="0" presId="urn:microsoft.com/office/officeart/2018/5/layout/IconCircleLabelList"/>
    <dgm:cxn modelId="{21980E55-A8EC-4F38-8AB5-13E59CEE07A4}" type="presParOf" srcId="{8D37D9FF-2ADA-4C4E-8F02-ACDEBD68E605}" destId="{061A4993-B1EE-46DD-B129-66B61A6E00E1}" srcOrd="1" destOrd="0" presId="urn:microsoft.com/office/officeart/2018/5/layout/IconCircleLabelList"/>
    <dgm:cxn modelId="{14F38E11-9F14-4348-9A25-2AE847E7A8D2}" type="presParOf" srcId="{8D37D9FF-2ADA-4C4E-8F02-ACDEBD68E605}" destId="{7486D8FB-8F23-473F-A472-813520F24455}" srcOrd="2" destOrd="0" presId="urn:microsoft.com/office/officeart/2018/5/layout/IconCircleLabelList"/>
    <dgm:cxn modelId="{D2A2836B-D876-484B-9464-E45763F702BC}" type="presParOf" srcId="{8D37D9FF-2ADA-4C4E-8F02-ACDEBD68E605}" destId="{AE355F85-3C42-4C13-9820-9630522BF40C}" srcOrd="3" destOrd="0" presId="urn:microsoft.com/office/officeart/2018/5/layout/IconCircleLabelList"/>
    <dgm:cxn modelId="{3B13FCE6-1F70-4E64-A851-7744582F1854}" type="presParOf" srcId="{0714143A-D373-4E24-BDD5-F3108C5003A4}" destId="{7B8FD0E2-DFD0-488D-8C0C-F79FF8A75EA1}" srcOrd="5" destOrd="0" presId="urn:microsoft.com/office/officeart/2018/5/layout/IconCircleLabelList"/>
    <dgm:cxn modelId="{9CFFF9E8-D9EC-4CC3-9B6E-211A974BCF01}" type="presParOf" srcId="{0714143A-D373-4E24-BDD5-F3108C5003A4}" destId="{C80FA642-4FDF-48AE-BA07-4C5C2BBC8D8A}" srcOrd="6" destOrd="0" presId="urn:microsoft.com/office/officeart/2018/5/layout/IconCircleLabelList"/>
    <dgm:cxn modelId="{9F36D1C8-35FF-4409-B397-3E14A3A0D070}" type="presParOf" srcId="{C80FA642-4FDF-48AE-BA07-4C5C2BBC8D8A}" destId="{6BC99522-626C-42CB-B09C-2F0344398FCA}" srcOrd="0" destOrd="0" presId="urn:microsoft.com/office/officeart/2018/5/layout/IconCircleLabelList"/>
    <dgm:cxn modelId="{39946083-44AE-4A4F-BF13-3F79FF235623}" type="presParOf" srcId="{C80FA642-4FDF-48AE-BA07-4C5C2BBC8D8A}" destId="{B5B3E841-3160-40B6-BCF8-C2404C72B05D}" srcOrd="1" destOrd="0" presId="urn:microsoft.com/office/officeart/2018/5/layout/IconCircleLabelList"/>
    <dgm:cxn modelId="{261DC943-EEC7-4264-836F-10B5F798C00A}" type="presParOf" srcId="{C80FA642-4FDF-48AE-BA07-4C5C2BBC8D8A}" destId="{E50143D6-2234-4363-85B5-34851D3D0174}" srcOrd="2" destOrd="0" presId="urn:microsoft.com/office/officeart/2018/5/layout/IconCircleLabelList"/>
    <dgm:cxn modelId="{C8D7CA5A-2E2A-4D33-96FF-E8C2DE8DF504}" type="presParOf" srcId="{C80FA642-4FDF-48AE-BA07-4C5C2BBC8D8A}" destId="{431C8798-9F07-4AA9-91AA-B30866D785D3}" srcOrd="3" destOrd="0" presId="urn:microsoft.com/office/officeart/2018/5/layout/IconCircleLabelList"/>
    <dgm:cxn modelId="{492BC742-1CBB-4044-9962-563FE945C83A}" type="presParOf" srcId="{0714143A-D373-4E24-BDD5-F3108C5003A4}" destId="{6C8B9897-BA7C-41DB-8DD3-9DCFFC9BCD09}" srcOrd="7" destOrd="0" presId="urn:microsoft.com/office/officeart/2018/5/layout/IconCircleLabelList"/>
    <dgm:cxn modelId="{B8954C9A-1A08-4251-8065-E58CD76AE1E0}" type="presParOf" srcId="{0714143A-D373-4E24-BDD5-F3108C5003A4}" destId="{0E0ED5A0-D5B3-41F5-9026-3420D6334E60}" srcOrd="8" destOrd="0" presId="urn:microsoft.com/office/officeart/2018/5/layout/IconCircleLabelList"/>
    <dgm:cxn modelId="{1A0A5E11-55A2-4880-BEE1-B4337052806A}" type="presParOf" srcId="{0E0ED5A0-D5B3-41F5-9026-3420D6334E60}" destId="{9F6F845A-0CCE-4EA6-9411-8A8D20C06F0A}" srcOrd="0" destOrd="0" presId="urn:microsoft.com/office/officeart/2018/5/layout/IconCircleLabelList"/>
    <dgm:cxn modelId="{91C1914B-87DE-49DE-AB7F-6A3AC42E2260}" type="presParOf" srcId="{0E0ED5A0-D5B3-41F5-9026-3420D6334E60}" destId="{66398205-C9CB-4D36-BFBE-AEB1E09E9678}" srcOrd="1" destOrd="0" presId="urn:microsoft.com/office/officeart/2018/5/layout/IconCircleLabelList"/>
    <dgm:cxn modelId="{0D9B7AC0-4339-4677-88EF-99A9AB8F728B}" type="presParOf" srcId="{0E0ED5A0-D5B3-41F5-9026-3420D6334E60}" destId="{6B01DCDC-D939-4945-9DC7-5D1B62A4FDB4}" srcOrd="2" destOrd="0" presId="urn:microsoft.com/office/officeart/2018/5/layout/IconCircleLabelList"/>
    <dgm:cxn modelId="{6ECD1913-6E31-44F8-BAB8-B4779B94D46F}" type="presParOf" srcId="{0E0ED5A0-D5B3-41F5-9026-3420D6334E60}" destId="{6B9ED579-95A2-42F5-B7A0-4A0A94337B5C}" srcOrd="3" destOrd="0" presId="urn:microsoft.com/office/officeart/2018/5/layout/IconCircleLabel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9A7EFF-D53D-4B7A-937F-FBFAD43E06E9}" type="doc">
      <dgm:prSet loTypeId="urn:microsoft.com/office/officeart/2018/5/layout/IconCircle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09DFFAC2-D040-4EE3-89E8-0650E62BC01F}">
      <dgm:prSet/>
      <dgm:spPr/>
      <dgm:t>
        <a:bodyPr/>
        <a:lstStyle/>
        <a:p>
          <a:pPr>
            <a:lnSpc>
              <a:spcPct val="100000"/>
            </a:lnSpc>
            <a:defRPr cap="all"/>
          </a:pPr>
          <a:r>
            <a:rPr lang="en-US" dirty="0"/>
            <a:t>Trip</a:t>
          </a:r>
          <a:r>
            <a:rPr lang="en-US" baseline="0" dirty="0"/>
            <a:t> to Sandbrook park bowling</a:t>
          </a:r>
          <a:endParaRPr lang="en-US" dirty="0"/>
        </a:p>
      </dgm:t>
    </dgm:pt>
    <dgm:pt modelId="{93A2B2FF-7C46-462C-89A2-3C0CD7A65143}" type="parTrans" cxnId="{7D22B45E-2212-45DA-85F3-200527E00BDA}">
      <dgm:prSet/>
      <dgm:spPr/>
      <dgm:t>
        <a:bodyPr/>
        <a:lstStyle/>
        <a:p>
          <a:endParaRPr lang="en-US"/>
        </a:p>
      </dgm:t>
    </dgm:pt>
    <dgm:pt modelId="{B71D7F00-DC36-4D67-94A4-2BD40CA65A52}" type="sibTrans" cxnId="{7D22B45E-2212-45DA-85F3-200527E00BDA}">
      <dgm:prSet/>
      <dgm:spPr/>
      <dgm:t>
        <a:bodyPr/>
        <a:lstStyle/>
        <a:p>
          <a:endParaRPr lang="en-US"/>
        </a:p>
      </dgm:t>
    </dgm:pt>
    <dgm:pt modelId="{68038734-28AE-4ECF-9344-C2FCFAB046BA}">
      <dgm:prSet/>
      <dgm:spPr/>
      <dgm:t>
        <a:bodyPr/>
        <a:lstStyle/>
        <a:p>
          <a:pPr>
            <a:lnSpc>
              <a:spcPct val="100000"/>
            </a:lnSpc>
            <a:defRPr cap="all"/>
          </a:pPr>
          <a:r>
            <a:rPr lang="en-GB"/>
            <a:t>Phone call from HOY/SLT</a:t>
          </a:r>
          <a:endParaRPr lang="en-US"/>
        </a:p>
      </dgm:t>
    </dgm:pt>
    <dgm:pt modelId="{EE2F308B-55F1-45B2-AB3D-8E352AB0CD91}" type="parTrans" cxnId="{44E580FD-55EC-4BCB-AF9B-E66278D22FEA}">
      <dgm:prSet/>
      <dgm:spPr/>
      <dgm:t>
        <a:bodyPr/>
        <a:lstStyle/>
        <a:p>
          <a:endParaRPr lang="en-US"/>
        </a:p>
      </dgm:t>
    </dgm:pt>
    <dgm:pt modelId="{FEBDBB01-7FF2-407C-ADDA-08F53E59DDA3}" type="sibTrans" cxnId="{44E580FD-55EC-4BCB-AF9B-E66278D22FEA}">
      <dgm:prSet/>
      <dgm:spPr/>
      <dgm:t>
        <a:bodyPr/>
        <a:lstStyle/>
        <a:p>
          <a:endParaRPr lang="en-US"/>
        </a:p>
      </dgm:t>
    </dgm:pt>
    <dgm:pt modelId="{3AC69F62-2664-4D69-87AA-C4BD593288BD}">
      <dgm:prSet/>
      <dgm:spPr/>
      <dgm:t>
        <a:bodyPr/>
        <a:lstStyle/>
        <a:p>
          <a:pPr>
            <a:lnSpc>
              <a:spcPct val="100000"/>
            </a:lnSpc>
            <a:defRPr cap="all"/>
          </a:pPr>
          <a:r>
            <a:rPr lang="en-GB" dirty="0"/>
            <a:t>Diamond certificate off Headteacher</a:t>
          </a:r>
          <a:endParaRPr lang="en-US" dirty="0"/>
        </a:p>
      </dgm:t>
    </dgm:pt>
    <dgm:pt modelId="{91D8D019-2917-437B-90AC-CDCE5031EABB}" type="parTrans" cxnId="{E71A35B1-5B9F-4B22-99E5-C2C835D85E0C}">
      <dgm:prSet/>
      <dgm:spPr/>
      <dgm:t>
        <a:bodyPr/>
        <a:lstStyle/>
        <a:p>
          <a:endParaRPr lang="en-US"/>
        </a:p>
      </dgm:t>
    </dgm:pt>
    <dgm:pt modelId="{BFE5D543-711D-4B5C-B9D0-44FB91E6E09D}" type="sibTrans" cxnId="{E71A35B1-5B9F-4B22-99E5-C2C835D85E0C}">
      <dgm:prSet/>
      <dgm:spPr/>
      <dgm:t>
        <a:bodyPr/>
        <a:lstStyle/>
        <a:p>
          <a:endParaRPr lang="en-US"/>
        </a:p>
      </dgm:t>
    </dgm:pt>
    <dgm:pt modelId="{6951C804-DC35-4A64-80F3-F1613DFE7044}">
      <dgm:prSet/>
      <dgm:spPr/>
      <dgm:t>
        <a:bodyPr/>
        <a:lstStyle/>
        <a:p>
          <a:pPr>
            <a:lnSpc>
              <a:spcPct val="100000"/>
            </a:lnSpc>
            <a:defRPr cap="all"/>
          </a:pPr>
          <a:r>
            <a:rPr lang="en-GB"/>
            <a:t>Entry into end of term raffle</a:t>
          </a:r>
          <a:endParaRPr lang="en-US"/>
        </a:p>
      </dgm:t>
    </dgm:pt>
    <dgm:pt modelId="{BC203C50-B590-4B3B-AF61-0CC5E9C94E47}" type="parTrans" cxnId="{82E034AB-071E-4E26-B10E-52D6A14E6687}">
      <dgm:prSet/>
      <dgm:spPr/>
      <dgm:t>
        <a:bodyPr/>
        <a:lstStyle/>
        <a:p>
          <a:endParaRPr lang="en-US"/>
        </a:p>
      </dgm:t>
    </dgm:pt>
    <dgm:pt modelId="{A5A3F341-CA7D-4B31-BA4A-B9FDA7D32AA3}" type="sibTrans" cxnId="{82E034AB-071E-4E26-B10E-52D6A14E6687}">
      <dgm:prSet/>
      <dgm:spPr/>
      <dgm:t>
        <a:bodyPr/>
        <a:lstStyle/>
        <a:p>
          <a:endParaRPr lang="en-US"/>
        </a:p>
      </dgm:t>
    </dgm:pt>
    <dgm:pt modelId="{3BAF79E8-2DDA-4320-9840-74FAF3F3DE95}">
      <dgm:prSet/>
      <dgm:spPr/>
      <dgm:t>
        <a:bodyPr/>
        <a:lstStyle/>
        <a:p>
          <a:pPr>
            <a:lnSpc>
              <a:spcPct val="100000"/>
            </a:lnSpc>
            <a:defRPr cap="all"/>
          </a:pPr>
          <a:r>
            <a:rPr lang="en-US" dirty="0"/>
            <a:t>News</a:t>
          </a:r>
          <a:r>
            <a:rPr lang="en-US" baseline="0" dirty="0"/>
            <a:t> letter recognition</a:t>
          </a:r>
          <a:endParaRPr lang="en-US" dirty="0"/>
        </a:p>
      </dgm:t>
    </dgm:pt>
    <dgm:pt modelId="{3F9E845C-5579-47D5-984B-04757E1854FB}" type="parTrans" cxnId="{946330C9-C23F-4EDB-8CF7-22FEDD899319}">
      <dgm:prSet/>
      <dgm:spPr/>
      <dgm:t>
        <a:bodyPr/>
        <a:lstStyle/>
        <a:p>
          <a:endParaRPr lang="en-US"/>
        </a:p>
      </dgm:t>
    </dgm:pt>
    <dgm:pt modelId="{3DE9DFBB-150D-410C-B003-88A5A951628C}" type="sibTrans" cxnId="{946330C9-C23F-4EDB-8CF7-22FEDD899319}">
      <dgm:prSet/>
      <dgm:spPr/>
      <dgm:t>
        <a:bodyPr/>
        <a:lstStyle/>
        <a:p>
          <a:endParaRPr lang="en-US"/>
        </a:p>
      </dgm:t>
    </dgm:pt>
    <dgm:pt modelId="{0714143A-D373-4E24-BDD5-F3108C5003A4}" type="pres">
      <dgm:prSet presAssocID="{7B9A7EFF-D53D-4B7A-937F-FBFAD43E06E9}" presName="root" presStyleCnt="0">
        <dgm:presLayoutVars>
          <dgm:dir/>
          <dgm:resizeHandles val="exact"/>
        </dgm:presLayoutVars>
      </dgm:prSet>
      <dgm:spPr/>
    </dgm:pt>
    <dgm:pt modelId="{4CEB698B-1108-41F5-B7F1-ACB86A67E6AA}" type="pres">
      <dgm:prSet presAssocID="{09DFFAC2-D040-4EE3-89E8-0650E62BC01F}" presName="compNode" presStyleCnt="0"/>
      <dgm:spPr/>
    </dgm:pt>
    <dgm:pt modelId="{8473940D-B5DB-425D-899B-368641D230BE}" type="pres">
      <dgm:prSet presAssocID="{09DFFAC2-D040-4EE3-89E8-0650E62BC01F}" presName="iconBgRect" presStyleLbl="bgShp" presStyleIdx="0" presStyleCnt="5"/>
      <dgm:spPr/>
    </dgm:pt>
    <dgm:pt modelId="{F41E30A6-E9E4-42F4-8CE4-3C64BAF9F729}" type="pres">
      <dgm:prSet presAssocID="{09DFFAC2-D040-4EE3-89E8-0650E62BC01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E0D4757D-F6C8-4D8F-95A8-00035D225507}" type="pres">
      <dgm:prSet presAssocID="{09DFFAC2-D040-4EE3-89E8-0650E62BC01F}" presName="spaceRect" presStyleCnt="0"/>
      <dgm:spPr/>
    </dgm:pt>
    <dgm:pt modelId="{387137C7-995F-4CFB-B1DA-B18CFBF6011F}" type="pres">
      <dgm:prSet presAssocID="{09DFFAC2-D040-4EE3-89E8-0650E62BC01F}" presName="textRect" presStyleLbl="revTx" presStyleIdx="0" presStyleCnt="5">
        <dgm:presLayoutVars>
          <dgm:chMax val="1"/>
          <dgm:chPref val="1"/>
        </dgm:presLayoutVars>
      </dgm:prSet>
      <dgm:spPr/>
    </dgm:pt>
    <dgm:pt modelId="{2893C06D-498A-4FB6-B8E0-E5C7DD0FEEEB}" type="pres">
      <dgm:prSet presAssocID="{B71D7F00-DC36-4D67-94A4-2BD40CA65A52}" presName="sibTrans" presStyleCnt="0"/>
      <dgm:spPr/>
    </dgm:pt>
    <dgm:pt modelId="{103FEF41-6E22-47B4-949D-B869238B9C02}" type="pres">
      <dgm:prSet presAssocID="{68038734-28AE-4ECF-9344-C2FCFAB046BA}" presName="compNode" presStyleCnt="0"/>
      <dgm:spPr/>
    </dgm:pt>
    <dgm:pt modelId="{E24CF413-1348-449B-8495-02F855A49A0F}" type="pres">
      <dgm:prSet presAssocID="{68038734-28AE-4ECF-9344-C2FCFAB046BA}" presName="iconBgRect" presStyleLbl="bgShp" presStyleIdx="1" presStyleCnt="5"/>
      <dgm:spPr/>
    </dgm:pt>
    <dgm:pt modelId="{BED936B5-2586-4B6B-9078-E25221E8F302}" type="pres">
      <dgm:prSet presAssocID="{68038734-28AE-4ECF-9344-C2FCFAB046B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eiver"/>
        </a:ext>
      </dgm:extLst>
    </dgm:pt>
    <dgm:pt modelId="{3354F028-8586-41EC-A4D3-DF374C3B9805}" type="pres">
      <dgm:prSet presAssocID="{68038734-28AE-4ECF-9344-C2FCFAB046BA}" presName="spaceRect" presStyleCnt="0"/>
      <dgm:spPr/>
    </dgm:pt>
    <dgm:pt modelId="{E8826864-060B-4221-BDED-377DD0914B77}" type="pres">
      <dgm:prSet presAssocID="{68038734-28AE-4ECF-9344-C2FCFAB046BA}" presName="textRect" presStyleLbl="revTx" presStyleIdx="1" presStyleCnt="5">
        <dgm:presLayoutVars>
          <dgm:chMax val="1"/>
          <dgm:chPref val="1"/>
        </dgm:presLayoutVars>
      </dgm:prSet>
      <dgm:spPr/>
    </dgm:pt>
    <dgm:pt modelId="{444CCB70-BF75-4E8C-98C0-D1489C15A2F1}" type="pres">
      <dgm:prSet presAssocID="{FEBDBB01-7FF2-407C-ADDA-08F53E59DDA3}" presName="sibTrans" presStyleCnt="0"/>
      <dgm:spPr/>
    </dgm:pt>
    <dgm:pt modelId="{8D37D9FF-2ADA-4C4E-8F02-ACDEBD68E605}" type="pres">
      <dgm:prSet presAssocID="{3AC69F62-2664-4D69-87AA-C4BD593288BD}" presName="compNode" presStyleCnt="0"/>
      <dgm:spPr/>
    </dgm:pt>
    <dgm:pt modelId="{860081A1-7478-48E0-B181-3D3772C5BA03}" type="pres">
      <dgm:prSet presAssocID="{3AC69F62-2664-4D69-87AA-C4BD593288BD}" presName="iconBgRect" presStyleLbl="bgShp" presStyleIdx="2" presStyleCnt="5"/>
      <dgm:spPr/>
    </dgm:pt>
    <dgm:pt modelId="{061A4993-B1EE-46DD-B129-66B61A6E00E1}" type="pres">
      <dgm:prSet presAssocID="{3AC69F62-2664-4D69-87AA-C4BD593288B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ibbon"/>
        </a:ext>
      </dgm:extLst>
    </dgm:pt>
    <dgm:pt modelId="{7486D8FB-8F23-473F-A472-813520F24455}" type="pres">
      <dgm:prSet presAssocID="{3AC69F62-2664-4D69-87AA-C4BD593288BD}" presName="spaceRect" presStyleCnt="0"/>
      <dgm:spPr/>
    </dgm:pt>
    <dgm:pt modelId="{AE355F85-3C42-4C13-9820-9630522BF40C}" type="pres">
      <dgm:prSet presAssocID="{3AC69F62-2664-4D69-87AA-C4BD593288BD}" presName="textRect" presStyleLbl="revTx" presStyleIdx="2" presStyleCnt="5">
        <dgm:presLayoutVars>
          <dgm:chMax val="1"/>
          <dgm:chPref val="1"/>
        </dgm:presLayoutVars>
      </dgm:prSet>
      <dgm:spPr/>
    </dgm:pt>
    <dgm:pt modelId="{7B8FD0E2-DFD0-488D-8C0C-F79FF8A75EA1}" type="pres">
      <dgm:prSet presAssocID="{BFE5D543-711D-4B5C-B9D0-44FB91E6E09D}" presName="sibTrans" presStyleCnt="0"/>
      <dgm:spPr/>
    </dgm:pt>
    <dgm:pt modelId="{C80FA642-4FDF-48AE-BA07-4C5C2BBC8D8A}" type="pres">
      <dgm:prSet presAssocID="{6951C804-DC35-4A64-80F3-F1613DFE7044}" presName="compNode" presStyleCnt="0"/>
      <dgm:spPr/>
    </dgm:pt>
    <dgm:pt modelId="{6BC99522-626C-42CB-B09C-2F0344398FCA}" type="pres">
      <dgm:prSet presAssocID="{6951C804-DC35-4A64-80F3-F1613DFE7044}" presName="iconBgRect" presStyleLbl="bgShp" presStyleIdx="3" presStyleCnt="5"/>
      <dgm:spPr/>
    </dgm:pt>
    <dgm:pt modelId="{B5B3E841-3160-40B6-BCF8-C2404C72B05D}" type="pres">
      <dgm:prSet presAssocID="{6951C804-DC35-4A64-80F3-F1613DFE704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ocket"/>
        </a:ext>
      </dgm:extLst>
    </dgm:pt>
    <dgm:pt modelId="{E50143D6-2234-4363-85B5-34851D3D0174}" type="pres">
      <dgm:prSet presAssocID="{6951C804-DC35-4A64-80F3-F1613DFE7044}" presName="spaceRect" presStyleCnt="0"/>
      <dgm:spPr/>
    </dgm:pt>
    <dgm:pt modelId="{431C8798-9F07-4AA9-91AA-B30866D785D3}" type="pres">
      <dgm:prSet presAssocID="{6951C804-DC35-4A64-80F3-F1613DFE7044}" presName="textRect" presStyleLbl="revTx" presStyleIdx="3" presStyleCnt="5">
        <dgm:presLayoutVars>
          <dgm:chMax val="1"/>
          <dgm:chPref val="1"/>
        </dgm:presLayoutVars>
      </dgm:prSet>
      <dgm:spPr/>
    </dgm:pt>
    <dgm:pt modelId="{6C8B9897-BA7C-41DB-8DD3-9DCFFC9BCD09}" type="pres">
      <dgm:prSet presAssocID="{A5A3F341-CA7D-4B31-BA4A-B9FDA7D32AA3}" presName="sibTrans" presStyleCnt="0"/>
      <dgm:spPr/>
    </dgm:pt>
    <dgm:pt modelId="{0E0ED5A0-D5B3-41F5-9026-3420D6334E60}" type="pres">
      <dgm:prSet presAssocID="{3BAF79E8-2DDA-4320-9840-74FAF3F3DE95}" presName="compNode" presStyleCnt="0"/>
      <dgm:spPr/>
    </dgm:pt>
    <dgm:pt modelId="{9F6F845A-0CCE-4EA6-9411-8A8D20C06F0A}" type="pres">
      <dgm:prSet presAssocID="{3BAF79E8-2DDA-4320-9840-74FAF3F3DE95}" presName="iconBgRect" presStyleLbl="bgShp" presStyleIdx="4" presStyleCnt="5"/>
      <dgm:spPr/>
    </dgm:pt>
    <dgm:pt modelId="{66398205-C9CB-4D36-BFBE-AEB1E09E9678}" type="pres">
      <dgm:prSet presAssocID="{3BAF79E8-2DDA-4320-9840-74FAF3F3DE9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rophy"/>
        </a:ext>
      </dgm:extLst>
    </dgm:pt>
    <dgm:pt modelId="{6B01DCDC-D939-4945-9DC7-5D1B62A4FDB4}" type="pres">
      <dgm:prSet presAssocID="{3BAF79E8-2DDA-4320-9840-74FAF3F3DE95}" presName="spaceRect" presStyleCnt="0"/>
      <dgm:spPr/>
    </dgm:pt>
    <dgm:pt modelId="{6B9ED579-95A2-42F5-B7A0-4A0A94337B5C}" type="pres">
      <dgm:prSet presAssocID="{3BAF79E8-2DDA-4320-9840-74FAF3F3DE95}" presName="textRect" presStyleLbl="revTx" presStyleIdx="4" presStyleCnt="5">
        <dgm:presLayoutVars>
          <dgm:chMax val="1"/>
          <dgm:chPref val="1"/>
        </dgm:presLayoutVars>
      </dgm:prSet>
      <dgm:spPr/>
    </dgm:pt>
  </dgm:ptLst>
  <dgm:cxnLst>
    <dgm:cxn modelId="{F2361707-A2C5-4059-8E9F-D00626DEBEAB}" type="presOf" srcId="{09DFFAC2-D040-4EE3-89E8-0650E62BC01F}" destId="{387137C7-995F-4CFB-B1DA-B18CFBF6011F}" srcOrd="0" destOrd="0" presId="urn:microsoft.com/office/officeart/2018/5/layout/IconCircleLabelList"/>
    <dgm:cxn modelId="{7D22B45E-2212-45DA-85F3-200527E00BDA}" srcId="{7B9A7EFF-D53D-4B7A-937F-FBFAD43E06E9}" destId="{09DFFAC2-D040-4EE3-89E8-0650E62BC01F}" srcOrd="0" destOrd="0" parTransId="{93A2B2FF-7C46-462C-89A2-3C0CD7A65143}" sibTransId="{B71D7F00-DC36-4D67-94A4-2BD40CA65A52}"/>
    <dgm:cxn modelId="{C6E79E4F-DEA6-409D-9E97-BF793C835F0D}" type="presOf" srcId="{7B9A7EFF-D53D-4B7A-937F-FBFAD43E06E9}" destId="{0714143A-D373-4E24-BDD5-F3108C5003A4}" srcOrd="0" destOrd="0" presId="urn:microsoft.com/office/officeart/2018/5/layout/IconCircleLabelList"/>
    <dgm:cxn modelId="{85A34D71-D933-4817-B911-394A5FCCE8A4}" type="presOf" srcId="{3BAF79E8-2DDA-4320-9840-74FAF3F3DE95}" destId="{6B9ED579-95A2-42F5-B7A0-4A0A94337B5C}" srcOrd="0" destOrd="0" presId="urn:microsoft.com/office/officeart/2018/5/layout/IconCircleLabelList"/>
    <dgm:cxn modelId="{0B050756-BCD1-4DE8-BC19-00DCA7EE7627}" type="presOf" srcId="{68038734-28AE-4ECF-9344-C2FCFAB046BA}" destId="{E8826864-060B-4221-BDED-377DD0914B77}" srcOrd="0" destOrd="0" presId="urn:microsoft.com/office/officeart/2018/5/layout/IconCircleLabelList"/>
    <dgm:cxn modelId="{82E034AB-071E-4E26-B10E-52D6A14E6687}" srcId="{7B9A7EFF-D53D-4B7A-937F-FBFAD43E06E9}" destId="{6951C804-DC35-4A64-80F3-F1613DFE7044}" srcOrd="3" destOrd="0" parTransId="{BC203C50-B590-4B3B-AF61-0CC5E9C94E47}" sibTransId="{A5A3F341-CA7D-4B31-BA4A-B9FDA7D32AA3}"/>
    <dgm:cxn modelId="{E71A35B1-5B9F-4B22-99E5-C2C835D85E0C}" srcId="{7B9A7EFF-D53D-4B7A-937F-FBFAD43E06E9}" destId="{3AC69F62-2664-4D69-87AA-C4BD593288BD}" srcOrd="2" destOrd="0" parTransId="{91D8D019-2917-437B-90AC-CDCE5031EABB}" sibTransId="{BFE5D543-711D-4B5C-B9D0-44FB91E6E09D}"/>
    <dgm:cxn modelId="{946330C9-C23F-4EDB-8CF7-22FEDD899319}" srcId="{7B9A7EFF-D53D-4B7A-937F-FBFAD43E06E9}" destId="{3BAF79E8-2DDA-4320-9840-74FAF3F3DE95}" srcOrd="4" destOrd="0" parTransId="{3F9E845C-5579-47D5-984B-04757E1854FB}" sibTransId="{3DE9DFBB-150D-410C-B003-88A5A951628C}"/>
    <dgm:cxn modelId="{16450FE6-F3E7-45FC-B57C-E03332F30627}" type="presOf" srcId="{3AC69F62-2664-4D69-87AA-C4BD593288BD}" destId="{AE355F85-3C42-4C13-9820-9630522BF40C}" srcOrd="0" destOrd="0" presId="urn:microsoft.com/office/officeart/2018/5/layout/IconCircleLabelList"/>
    <dgm:cxn modelId="{005C25E7-ADD8-4215-B274-11256DA0B59A}" type="presOf" srcId="{6951C804-DC35-4A64-80F3-F1613DFE7044}" destId="{431C8798-9F07-4AA9-91AA-B30866D785D3}" srcOrd="0" destOrd="0" presId="urn:microsoft.com/office/officeart/2018/5/layout/IconCircleLabelList"/>
    <dgm:cxn modelId="{44E580FD-55EC-4BCB-AF9B-E66278D22FEA}" srcId="{7B9A7EFF-D53D-4B7A-937F-FBFAD43E06E9}" destId="{68038734-28AE-4ECF-9344-C2FCFAB046BA}" srcOrd="1" destOrd="0" parTransId="{EE2F308B-55F1-45B2-AB3D-8E352AB0CD91}" sibTransId="{FEBDBB01-7FF2-407C-ADDA-08F53E59DDA3}"/>
    <dgm:cxn modelId="{24594829-8DD1-40CC-8FF4-5C0A6D7C20A3}" type="presParOf" srcId="{0714143A-D373-4E24-BDD5-F3108C5003A4}" destId="{4CEB698B-1108-41F5-B7F1-ACB86A67E6AA}" srcOrd="0" destOrd="0" presId="urn:microsoft.com/office/officeart/2018/5/layout/IconCircleLabelList"/>
    <dgm:cxn modelId="{16A46248-8654-4B61-9C4B-A905014EDD5A}" type="presParOf" srcId="{4CEB698B-1108-41F5-B7F1-ACB86A67E6AA}" destId="{8473940D-B5DB-425D-899B-368641D230BE}" srcOrd="0" destOrd="0" presId="urn:microsoft.com/office/officeart/2018/5/layout/IconCircleLabelList"/>
    <dgm:cxn modelId="{0FF4D098-D329-4602-AF48-4115E069356E}" type="presParOf" srcId="{4CEB698B-1108-41F5-B7F1-ACB86A67E6AA}" destId="{F41E30A6-E9E4-42F4-8CE4-3C64BAF9F729}" srcOrd="1" destOrd="0" presId="urn:microsoft.com/office/officeart/2018/5/layout/IconCircleLabelList"/>
    <dgm:cxn modelId="{252BC1B1-E377-4C48-831D-6E67CB17825C}" type="presParOf" srcId="{4CEB698B-1108-41F5-B7F1-ACB86A67E6AA}" destId="{E0D4757D-F6C8-4D8F-95A8-00035D225507}" srcOrd="2" destOrd="0" presId="urn:microsoft.com/office/officeart/2018/5/layout/IconCircleLabelList"/>
    <dgm:cxn modelId="{9A508743-52E0-4F4F-B0E1-FDCE49651447}" type="presParOf" srcId="{4CEB698B-1108-41F5-B7F1-ACB86A67E6AA}" destId="{387137C7-995F-4CFB-B1DA-B18CFBF6011F}" srcOrd="3" destOrd="0" presId="urn:microsoft.com/office/officeart/2018/5/layout/IconCircleLabelList"/>
    <dgm:cxn modelId="{A826CE4D-CF26-4858-A0FB-2B256E0A7254}" type="presParOf" srcId="{0714143A-D373-4E24-BDD5-F3108C5003A4}" destId="{2893C06D-498A-4FB6-B8E0-E5C7DD0FEEEB}" srcOrd="1" destOrd="0" presId="urn:microsoft.com/office/officeart/2018/5/layout/IconCircleLabelList"/>
    <dgm:cxn modelId="{54CFE0A2-928C-4958-9443-1C30C16E9DFE}" type="presParOf" srcId="{0714143A-D373-4E24-BDD5-F3108C5003A4}" destId="{103FEF41-6E22-47B4-949D-B869238B9C02}" srcOrd="2" destOrd="0" presId="urn:microsoft.com/office/officeart/2018/5/layout/IconCircleLabelList"/>
    <dgm:cxn modelId="{87F2ADA4-E1C0-4CCC-B388-661FE396515A}" type="presParOf" srcId="{103FEF41-6E22-47B4-949D-B869238B9C02}" destId="{E24CF413-1348-449B-8495-02F855A49A0F}" srcOrd="0" destOrd="0" presId="urn:microsoft.com/office/officeart/2018/5/layout/IconCircleLabelList"/>
    <dgm:cxn modelId="{ADD22861-363E-414C-9F3D-EE44F922B4E1}" type="presParOf" srcId="{103FEF41-6E22-47B4-949D-B869238B9C02}" destId="{BED936B5-2586-4B6B-9078-E25221E8F302}" srcOrd="1" destOrd="0" presId="urn:microsoft.com/office/officeart/2018/5/layout/IconCircleLabelList"/>
    <dgm:cxn modelId="{51D74597-0993-49D1-928B-1CDC8C11699E}" type="presParOf" srcId="{103FEF41-6E22-47B4-949D-B869238B9C02}" destId="{3354F028-8586-41EC-A4D3-DF374C3B9805}" srcOrd="2" destOrd="0" presId="urn:microsoft.com/office/officeart/2018/5/layout/IconCircleLabelList"/>
    <dgm:cxn modelId="{272521B9-0895-4497-847B-8CF727B8EF60}" type="presParOf" srcId="{103FEF41-6E22-47B4-949D-B869238B9C02}" destId="{E8826864-060B-4221-BDED-377DD0914B77}" srcOrd="3" destOrd="0" presId="urn:microsoft.com/office/officeart/2018/5/layout/IconCircleLabelList"/>
    <dgm:cxn modelId="{F74392BF-23E3-442A-A925-A647091814AB}" type="presParOf" srcId="{0714143A-D373-4E24-BDD5-F3108C5003A4}" destId="{444CCB70-BF75-4E8C-98C0-D1489C15A2F1}" srcOrd="3" destOrd="0" presId="urn:microsoft.com/office/officeart/2018/5/layout/IconCircleLabelList"/>
    <dgm:cxn modelId="{48699229-16FC-45A3-B765-097365CCF908}" type="presParOf" srcId="{0714143A-D373-4E24-BDD5-F3108C5003A4}" destId="{8D37D9FF-2ADA-4C4E-8F02-ACDEBD68E605}" srcOrd="4" destOrd="0" presId="urn:microsoft.com/office/officeart/2018/5/layout/IconCircleLabelList"/>
    <dgm:cxn modelId="{181A040C-8FFE-42A3-87F1-6BFB83536EBF}" type="presParOf" srcId="{8D37D9FF-2ADA-4C4E-8F02-ACDEBD68E605}" destId="{860081A1-7478-48E0-B181-3D3772C5BA03}" srcOrd="0" destOrd="0" presId="urn:microsoft.com/office/officeart/2018/5/layout/IconCircleLabelList"/>
    <dgm:cxn modelId="{21980E55-A8EC-4F38-8AB5-13E59CEE07A4}" type="presParOf" srcId="{8D37D9FF-2ADA-4C4E-8F02-ACDEBD68E605}" destId="{061A4993-B1EE-46DD-B129-66B61A6E00E1}" srcOrd="1" destOrd="0" presId="urn:microsoft.com/office/officeart/2018/5/layout/IconCircleLabelList"/>
    <dgm:cxn modelId="{14F38E11-9F14-4348-9A25-2AE847E7A8D2}" type="presParOf" srcId="{8D37D9FF-2ADA-4C4E-8F02-ACDEBD68E605}" destId="{7486D8FB-8F23-473F-A472-813520F24455}" srcOrd="2" destOrd="0" presId="urn:microsoft.com/office/officeart/2018/5/layout/IconCircleLabelList"/>
    <dgm:cxn modelId="{D2A2836B-D876-484B-9464-E45763F702BC}" type="presParOf" srcId="{8D37D9FF-2ADA-4C4E-8F02-ACDEBD68E605}" destId="{AE355F85-3C42-4C13-9820-9630522BF40C}" srcOrd="3" destOrd="0" presId="urn:microsoft.com/office/officeart/2018/5/layout/IconCircleLabelList"/>
    <dgm:cxn modelId="{3B13FCE6-1F70-4E64-A851-7744582F1854}" type="presParOf" srcId="{0714143A-D373-4E24-BDD5-F3108C5003A4}" destId="{7B8FD0E2-DFD0-488D-8C0C-F79FF8A75EA1}" srcOrd="5" destOrd="0" presId="urn:microsoft.com/office/officeart/2018/5/layout/IconCircleLabelList"/>
    <dgm:cxn modelId="{9CFFF9E8-D9EC-4CC3-9B6E-211A974BCF01}" type="presParOf" srcId="{0714143A-D373-4E24-BDD5-F3108C5003A4}" destId="{C80FA642-4FDF-48AE-BA07-4C5C2BBC8D8A}" srcOrd="6" destOrd="0" presId="urn:microsoft.com/office/officeart/2018/5/layout/IconCircleLabelList"/>
    <dgm:cxn modelId="{9F36D1C8-35FF-4409-B397-3E14A3A0D070}" type="presParOf" srcId="{C80FA642-4FDF-48AE-BA07-4C5C2BBC8D8A}" destId="{6BC99522-626C-42CB-B09C-2F0344398FCA}" srcOrd="0" destOrd="0" presId="urn:microsoft.com/office/officeart/2018/5/layout/IconCircleLabelList"/>
    <dgm:cxn modelId="{39946083-44AE-4A4F-BF13-3F79FF235623}" type="presParOf" srcId="{C80FA642-4FDF-48AE-BA07-4C5C2BBC8D8A}" destId="{B5B3E841-3160-40B6-BCF8-C2404C72B05D}" srcOrd="1" destOrd="0" presId="urn:microsoft.com/office/officeart/2018/5/layout/IconCircleLabelList"/>
    <dgm:cxn modelId="{261DC943-EEC7-4264-836F-10B5F798C00A}" type="presParOf" srcId="{C80FA642-4FDF-48AE-BA07-4C5C2BBC8D8A}" destId="{E50143D6-2234-4363-85B5-34851D3D0174}" srcOrd="2" destOrd="0" presId="urn:microsoft.com/office/officeart/2018/5/layout/IconCircleLabelList"/>
    <dgm:cxn modelId="{C8D7CA5A-2E2A-4D33-96FF-E8C2DE8DF504}" type="presParOf" srcId="{C80FA642-4FDF-48AE-BA07-4C5C2BBC8D8A}" destId="{431C8798-9F07-4AA9-91AA-B30866D785D3}" srcOrd="3" destOrd="0" presId="urn:microsoft.com/office/officeart/2018/5/layout/IconCircleLabelList"/>
    <dgm:cxn modelId="{492BC742-1CBB-4044-9962-563FE945C83A}" type="presParOf" srcId="{0714143A-D373-4E24-BDD5-F3108C5003A4}" destId="{6C8B9897-BA7C-41DB-8DD3-9DCFFC9BCD09}" srcOrd="7" destOrd="0" presId="urn:microsoft.com/office/officeart/2018/5/layout/IconCircleLabelList"/>
    <dgm:cxn modelId="{B8954C9A-1A08-4251-8065-E58CD76AE1E0}" type="presParOf" srcId="{0714143A-D373-4E24-BDD5-F3108C5003A4}" destId="{0E0ED5A0-D5B3-41F5-9026-3420D6334E60}" srcOrd="8" destOrd="0" presId="urn:microsoft.com/office/officeart/2018/5/layout/IconCircleLabelList"/>
    <dgm:cxn modelId="{1A0A5E11-55A2-4880-BEE1-B4337052806A}" type="presParOf" srcId="{0E0ED5A0-D5B3-41F5-9026-3420D6334E60}" destId="{9F6F845A-0CCE-4EA6-9411-8A8D20C06F0A}" srcOrd="0" destOrd="0" presId="urn:microsoft.com/office/officeart/2018/5/layout/IconCircleLabelList"/>
    <dgm:cxn modelId="{91C1914B-87DE-49DE-AB7F-6A3AC42E2260}" type="presParOf" srcId="{0E0ED5A0-D5B3-41F5-9026-3420D6334E60}" destId="{66398205-C9CB-4D36-BFBE-AEB1E09E9678}" srcOrd="1" destOrd="0" presId="urn:microsoft.com/office/officeart/2018/5/layout/IconCircleLabelList"/>
    <dgm:cxn modelId="{0D9B7AC0-4339-4677-88EF-99A9AB8F728B}" type="presParOf" srcId="{0E0ED5A0-D5B3-41F5-9026-3420D6334E60}" destId="{6B01DCDC-D939-4945-9DC7-5D1B62A4FDB4}" srcOrd="2" destOrd="0" presId="urn:microsoft.com/office/officeart/2018/5/layout/IconCircleLabelList"/>
    <dgm:cxn modelId="{6ECD1913-6E31-44F8-BAB8-B4779B94D46F}" type="presParOf" srcId="{0E0ED5A0-D5B3-41F5-9026-3420D6334E60}" destId="{6B9ED579-95A2-42F5-B7A0-4A0A94337B5C}" srcOrd="3" destOrd="0" presId="urn:microsoft.com/office/officeart/2018/5/layout/IconCircleLabel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9DC98-5BDD-4786-9269-B8148ADA41A4}">
      <dsp:nvSpPr>
        <dsp:cNvPr id="0" name=""/>
        <dsp:cNvSpPr/>
      </dsp:nvSpPr>
      <dsp:spPr>
        <a:xfrm>
          <a:off x="973190" y="986724"/>
          <a:ext cx="1264141" cy="126414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CBB-E449-431A-B8A2-A53C84B34E30}">
      <dsp:nvSpPr>
        <dsp:cNvPr id="0" name=""/>
        <dsp:cNvSpPr/>
      </dsp:nvSpPr>
      <dsp:spPr>
        <a:xfrm>
          <a:off x="1242597" y="1256131"/>
          <a:ext cx="725326" cy="7253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125960-C40D-4EB9-8C6D-3173A5369733}">
      <dsp:nvSpPr>
        <dsp:cNvPr id="0" name=""/>
        <dsp:cNvSpPr/>
      </dsp:nvSpPr>
      <dsp:spPr>
        <a:xfrm>
          <a:off x="569079"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dirty="0"/>
            <a:t>Bronze certificate from form tutor</a:t>
          </a:r>
          <a:endParaRPr lang="en-US" sz="1600" kern="1200" dirty="0"/>
        </a:p>
      </dsp:txBody>
      <dsp:txXfrm>
        <a:off x="569079" y="2644614"/>
        <a:ext cx="2072362" cy="720000"/>
      </dsp:txXfrm>
    </dsp:sp>
    <dsp:sp modelId="{811FBF7C-E368-4E01-AB25-A0304C261690}">
      <dsp:nvSpPr>
        <dsp:cNvPr id="0" name=""/>
        <dsp:cNvSpPr/>
      </dsp:nvSpPr>
      <dsp:spPr>
        <a:xfrm>
          <a:off x="3408216" y="986724"/>
          <a:ext cx="1264141" cy="126414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88A745-0641-4E82-A943-497FB627D9FC}">
      <dsp:nvSpPr>
        <dsp:cNvPr id="0" name=""/>
        <dsp:cNvSpPr/>
      </dsp:nvSpPr>
      <dsp:spPr>
        <a:xfrm>
          <a:off x="3677623" y="1256131"/>
          <a:ext cx="725326" cy="7253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7A433F-9AD2-42A3-B8A9-AB99140533C7}">
      <dsp:nvSpPr>
        <dsp:cNvPr id="0" name=""/>
        <dsp:cNvSpPr/>
      </dsp:nvSpPr>
      <dsp:spPr>
        <a:xfrm>
          <a:off x="3004105"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err="1"/>
            <a:t>ParentMail</a:t>
          </a:r>
          <a:r>
            <a:rPr lang="en-US" sz="1600" kern="1200" dirty="0"/>
            <a:t> home</a:t>
          </a:r>
        </a:p>
      </dsp:txBody>
      <dsp:txXfrm>
        <a:off x="3004105" y="2644614"/>
        <a:ext cx="2072362" cy="720000"/>
      </dsp:txXfrm>
    </dsp:sp>
    <dsp:sp modelId="{A53812B8-AADB-48FB-932D-79D3DA437B13}">
      <dsp:nvSpPr>
        <dsp:cNvPr id="0" name=""/>
        <dsp:cNvSpPr/>
      </dsp:nvSpPr>
      <dsp:spPr>
        <a:xfrm>
          <a:off x="5843242" y="986724"/>
          <a:ext cx="1264141" cy="126414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9920F7-F922-4CC7-8ECE-B6436A96FC93}">
      <dsp:nvSpPr>
        <dsp:cNvPr id="0" name=""/>
        <dsp:cNvSpPr/>
      </dsp:nvSpPr>
      <dsp:spPr>
        <a:xfrm>
          <a:off x="6112649" y="1256131"/>
          <a:ext cx="725326" cy="7253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F44366-EA9E-4AA9-A571-2A23FA311407}">
      <dsp:nvSpPr>
        <dsp:cNvPr id="0" name=""/>
        <dsp:cNvSpPr/>
      </dsp:nvSpPr>
      <dsp:spPr>
        <a:xfrm>
          <a:off x="5439131"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Newsletter</a:t>
          </a:r>
          <a:r>
            <a:rPr lang="en-US" sz="1600" kern="1200" baseline="0" dirty="0"/>
            <a:t> recognition </a:t>
          </a:r>
          <a:endParaRPr lang="en-US" sz="1600" kern="1200" dirty="0"/>
        </a:p>
      </dsp:txBody>
      <dsp:txXfrm>
        <a:off x="5439131" y="2644614"/>
        <a:ext cx="2072362" cy="720000"/>
      </dsp:txXfrm>
    </dsp:sp>
    <dsp:sp modelId="{4C1C8960-9D31-4B28-8D0C-E593AA8CBAEB}">
      <dsp:nvSpPr>
        <dsp:cNvPr id="0" name=""/>
        <dsp:cNvSpPr/>
      </dsp:nvSpPr>
      <dsp:spPr>
        <a:xfrm>
          <a:off x="8278268" y="986724"/>
          <a:ext cx="1264141" cy="126414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B3FBED-3941-44EC-B47B-200716A88445}">
      <dsp:nvSpPr>
        <dsp:cNvPr id="0" name=""/>
        <dsp:cNvSpPr/>
      </dsp:nvSpPr>
      <dsp:spPr>
        <a:xfrm>
          <a:off x="8547675" y="1256131"/>
          <a:ext cx="725326" cy="7253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3788EA-8594-49C5-9066-3EFFAB032783}">
      <dsp:nvSpPr>
        <dsp:cNvPr id="0" name=""/>
        <dsp:cNvSpPr/>
      </dsp:nvSpPr>
      <dsp:spPr>
        <a:xfrm>
          <a:off x="7874157" y="2644614"/>
          <a:ext cx="207236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a:t>Entered end of term raffle</a:t>
          </a:r>
          <a:endParaRPr lang="en-US" sz="1600" kern="1200"/>
        </a:p>
      </dsp:txBody>
      <dsp:txXfrm>
        <a:off x="7874157" y="2644614"/>
        <a:ext cx="2072362"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94DDF-8886-4736-8B38-C3AE3E5D404B}">
      <dsp:nvSpPr>
        <dsp:cNvPr id="0" name=""/>
        <dsp:cNvSpPr/>
      </dsp:nvSpPr>
      <dsp:spPr>
        <a:xfrm>
          <a:off x="478800" y="1095669"/>
          <a:ext cx="1098000" cy="1098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DD853B-4A46-423A-8E8B-F8D47B2655D8}">
      <dsp:nvSpPr>
        <dsp:cNvPr id="0" name=""/>
        <dsp:cNvSpPr/>
      </dsp:nvSpPr>
      <dsp: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1436CE-B571-4CFF-9FFD-1409C193BCB0}">
      <dsp:nvSpPr>
        <dsp:cNvPr id="0" name=""/>
        <dsp:cNvSpPr/>
      </dsp:nvSpPr>
      <dsp:spPr>
        <a:xfrm>
          <a:off x="12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dirty="0"/>
            <a:t>Silver certificate in rewards assembly</a:t>
          </a:r>
          <a:endParaRPr lang="en-US" sz="1600" kern="1200" dirty="0"/>
        </a:p>
      </dsp:txBody>
      <dsp:txXfrm>
        <a:off x="127800" y="2535669"/>
        <a:ext cx="1800000" cy="720000"/>
      </dsp:txXfrm>
    </dsp:sp>
    <dsp:sp modelId="{24FDCED6-5DA3-40D6-B4E2-BE13F9DCA502}">
      <dsp:nvSpPr>
        <dsp:cNvPr id="0" name=""/>
        <dsp:cNvSpPr/>
      </dsp:nvSpPr>
      <dsp:spPr>
        <a:xfrm>
          <a:off x="2593800" y="1095669"/>
          <a:ext cx="1098000" cy="1098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B36E90-EBAD-499C-882D-17D8F3D03B74}">
      <dsp:nvSpPr>
        <dsp:cNvPr id="0" name=""/>
        <dsp:cNvSpPr/>
      </dsp:nvSpPr>
      <dsp:spPr>
        <a:xfrm>
          <a:off x="2827800" y="1329669"/>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1E4E80F-7802-4952-9FB3-0A774C84466C}">
      <dsp:nvSpPr>
        <dsp:cNvPr id="0" name=""/>
        <dsp:cNvSpPr/>
      </dsp:nvSpPr>
      <dsp:spPr>
        <a:xfrm>
          <a:off x="224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dirty="0"/>
            <a:t> Ice cream van  </a:t>
          </a:r>
          <a:endParaRPr lang="en-US" sz="1600" kern="1200" dirty="0"/>
        </a:p>
      </dsp:txBody>
      <dsp:txXfrm>
        <a:off x="2242800" y="2535669"/>
        <a:ext cx="1800000" cy="720000"/>
      </dsp:txXfrm>
    </dsp:sp>
    <dsp:sp modelId="{F8A91FC5-2359-4D90-BE2C-CFE883165339}">
      <dsp:nvSpPr>
        <dsp:cNvPr id="0" name=""/>
        <dsp:cNvSpPr/>
      </dsp:nvSpPr>
      <dsp:spPr>
        <a:xfrm>
          <a:off x="4708800" y="1095669"/>
          <a:ext cx="1098000" cy="1098000"/>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AA08CE-6D50-478A-B284-5AB627C2B74B}">
      <dsp:nvSpPr>
        <dsp:cNvPr id="0" name=""/>
        <dsp:cNvSpPr/>
      </dsp:nvSpPr>
      <dsp:spPr>
        <a:xfrm>
          <a:off x="4942800" y="1329669"/>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166697-CA46-4964-AE25-469E393EBEC6}">
      <dsp:nvSpPr>
        <dsp:cNvPr id="0" name=""/>
        <dsp:cNvSpPr/>
      </dsp:nvSpPr>
      <dsp:spPr>
        <a:xfrm>
          <a:off x="435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Newsletter</a:t>
          </a:r>
          <a:r>
            <a:rPr lang="en-US" sz="1600" kern="1200" baseline="0" dirty="0"/>
            <a:t> recognition </a:t>
          </a:r>
          <a:endParaRPr lang="en-US" sz="1600" kern="1200" dirty="0"/>
        </a:p>
      </dsp:txBody>
      <dsp:txXfrm>
        <a:off x="4357800" y="2535669"/>
        <a:ext cx="1800000" cy="720000"/>
      </dsp:txXfrm>
    </dsp:sp>
    <dsp:sp modelId="{C74C7274-FD00-4C61-8278-CF58A8727419}">
      <dsp:nvSpPr>
        <dsp:cNvPr id="0" name=""/>
        <dsp:cNvSpPr/>
      </dsp:nvSpPr>
      <dsp:spPr>
        <a:xfrm>
          <a:off x="6823800" y="1095669"/>
          <a:ext cx="1098000" cy="1098000"/>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571D8B-97F8-4CA6-B291-ECFDFD2498F9}">
      <dsp:nvSpPr>
        <dsp:cNvPr id="0" name=""/>
        <dsp:cNvSpPr/>
      </dsp:nvSpPr>
      <dsp:spPr>
        <a:xfrm>
          <a:off x="7057800" y="1329669"/>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2A25E4-67A4-4CC7-B1D1-06CFA09CA58A}">
      <dsp:nvSpPr>
        <dsp:cNvPr id="0" name=""/>
        <dsp:cNvSpPr/>
      </dsp:nvSpPr>
      <dsp:spPr>
        <a:xfrm>
          <a:off x="647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ParentMail</a:t>
          </a:r>
          <a:r>
            <a:rPr lang="en-US" sz="1600" kern="1200" baseline="0" dirty="0"/>
            <a:t> home </a:t>
          </a:r>
          <a:endParaRPr lang="en-US" sz="1600" kern="1200" dirty="0"/>
        </a:p>
      </dsp:txBody>
      <dsp:txXfrm>
        <a:off x="6472800" y="2535669"/>
        <a:ext cx="1800000" cy="720000"/>
      </dsp:txXfrm>
    </dsp:sp>
    <dsp:sp modelId="{099397A9-057D-47DE-9367-C319320BF77E}">
      <dsp:nvSpPr>
        <dsp:cNvPr id="0" name=""/>
        <dsp:cNvSpPr/>
      </dsp:nvSpPr>
      <dsp:spPr>
        <a:xfrm>
          <a:off x="8938800" y="1095669"/>
          <a:ext cx="1098000" cy="1098000"/>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121B44-ACBC-460F-8652-0710B9B639E5}">
      <dsp:nvSpPr>
        <dsp:cNvPr id="0" name=""/>
        <dsp:cNvSpPr/>
      </dsp:nvSpPr>
      <dsp:spPr>
        <a:xfrm>
          <a:off x="9172800" y="1329669"/>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F03876-B2B0-4C73-8558-F2A44F4275AB}">
      <dsp:nvSpPr>
        <dsp:cNvPr id="0" name=""/>
        <dsp:cNvSpPr/>
      </dsp:nvSpPr>
      <dsp:spPr>
        <a:xfrm>
          <a:off x="858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a:t>Entered end of term raffle</a:t>
          </a:r>
          <a:endParaRPr lang="en-US" sz="1600" kern="1200"/>
        </a:p>
      </dsp:txBody>
      <dsp:txXfrm>
        <a:off x="8587800" y="2535669"/>
        <a:ext cx="18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3940D-B5DB-425D-899B-368641D230BE}">
      <dsp:nvSpPr>
        <dsp:cNvPr id="0" name=""/>
        <dsp:cNvSpPr/>
      </dsp:nvSpPr>
      <dsp:spPr>
        <a:xfrm>
          <a:off x="478800" y="1095669"/>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1E30A6-E9E4-42F4-8CE4-3C64BAF9F729}">
      <dsp:nvSpPr>
        <dsp:cNvPr id="0" name=""/>
        <dsp:cNvSpPr/>
      </dsp:nvSpPr>
      <dsp: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7137C7-995F-4CFB-B1DA-B18CFBF6011F}">
      <dsp:nvSpPr>
        <dsp:cNvPr id="0" name=""/>
        <dsp:cNvSpPr/>
      </dsp:nvSpPr>
      <dsp:spPr>
        <a:xfrm>
          <a:off x="12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Chip</a:t>
          </a:r>
          <a:r>
            <a:rPr lang="en-US" sz="1600" kern="1200" baseline="0" dirty="0"/>
            <a:t> shop reward</a:t>
          </a:r>
          <a:endParaRPr lang="en-US" sz="1600" kern="1200" dirty="0"/>
        </a:p>
      </dsp:txBody>
      <dsp:txXfrm>
        <a:off x="127800" y="2535669"/>
        <a:ext cx="1800000" cy="720000"/>
      </dsp:txXfrm>
    </dsp:sp>
    <dsp:sp modelId="{E24CF413-1348-449B-8495-02F855A49A0F}">
      <dsp:nvSpPr>
        <dsp:cNvPr id="0" name=""/>
        <dsp:cNvSpPr/>
      </dsp:nvSpPr>
      <dsp:spPr>
        <a:xfrm>
          <a:off x="2593800" y="1095669"/>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D936B5-2586-4B6B-9078-E25221E8F302}">
      <dsp:nvSpPr>
        <dsp:cNvPr id="0" name=""/>
        <dsp:cNvSpPr/>
      </dsp:nvSpPr>
      <dsp:spPr>
        <a:xfrm>
          <a:off x="2827800" y="1329669"/>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826864-060B-4221-BDED-377DD0914B77}">
      <dsp:nvSpPr>
        <dsp:cNvPr id="0" name=""/>
        <dsp:cNvSpPr/>
      </dsp:nvSpPr>
      <dsp:spPr>
        <a:xfrm>
          <a:off x="224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dirty="0"/>
            <a:t>Phone call home </a:t>
          </a:r>
          <a:endParaRPr lang="en-US" sz="1600" kern="1200" dirty="0"/>
        </a:p>
      </dsp:txBody>
      <dsp:txXfrm>
        <a:off x="2242800" y="2535669"/>
        <a:ext cx="1800000" cy="720000"/>
      </dsp:txXfrm>
    </dsp:sp>
    <dsp:sp modelId="{860081A1-7478-48E0-B181-3D3772C5BA03}">
      <dsp:nvSpPr>
        <dsp:cNvPr id="0" name=""/>
        <dsp:cNvSpPr/>
      </dsp:nvSpPr>
      <dsp:spPr>
        <a:xfrm>
          <a:off x="4708800" y="1095669"/>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1A4993-B1EE-46DD-B129-66B61A6E00E1}">
      <dsp:nvSpPr>
        <dsp:cNvPr id="0" name=""/>
        <dsp:cNvSpPr/>
      </dsp:nvSpPr>
      <dsp:spPr>
        <a:xfrm>
          <a:off x="4942800" y="1329669"/>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355F85-3C42-4C13-9820-9630522BF40C}">
      <dsp:nvSpPr>
        <dsp:cNvPr id="0" name=""/>
        <dsp:cNvSpPr/>
      </dsp:nvSpPr>
      <dsp:spPr>
        <a:xfrm>
          <a:off x="435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dirty="0"/>
            <a:t>Gold certificate in rewards assembly</a:t>
          </a:r>
          <a:endParaRPr lang="en-US" sz="1600" kern="1200" dirty="0"/>
        </a:p>
      </dsp:txBody>
      <dsp:txXfrm>
        <a:off x="4357800" y="2535669"/>
        <a:ext cx="1800000" cy="720000"/>
      </dsp:txXfrm>
    </dsp:sp>
    <dsp:sp modelId="{6BC99522-626C-42CB-B09C-2F0344398FCA}">
      <dsp:nvSpPr>
        <dsp:cNvPr id="0" name=""/>
        <dsp:cNvSpPr/>
      </dsp:nvSpPr>
      <dsp:spPr>
        <a:xfrm>
          <a:off x="6823800" y="1095669"/>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B3E841-3160-40B6-BCF8-C2404C72B05D}">
      <dsp:nvSpPr>
        <dsp:cNvPr id="0" name=""/>
        <dsp:cNvSpPr/>
      </dsp:nvSpPr>
      <dsp:spPr>
        <a:xfrm>
          <a:off x="7057800" y="1329669"/>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1C8798-9F07-4AA9-91AA-B30866D785D3}">
      <dsp:nvSpPr>
        <dsp:cNvPr id="0" name=""/>
        <dsp:cNvSpPr/>
      </dsp:nvSpPr>
      <dsp:spPr>
        <a:xfrm>
          <a:off x="647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a:t>Entry into end of term raffle</a:t>
          </a:r>
          <a:endParaRPr lang="en-US" sz="1600" kern="1200"/>
        </a:p>
      </dsp:txBody>
      <dsp:txXfrm>
        <a:off x="6472800" y="2535669"/>
        <a:ext cx="1800000" cy="720000"/>
      </dsp:txXfrm>
    </dsp:sp>
    <dsp:sp modelId="{9F6F845A-0CCE-4EA6-9411-8A8D20C06F0A}">
      <dsp:nvSpPr>
        <dsp:cNvPr id="0" name=""/>
        <dsp:cNvSpPr/>
      </dsp:nvSpPr>
      <dsp:spPr>
        <a:xfrm>
          <a:off x="8938800" y="1095669"/>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398205-C9CB-4D36-BFBE-AEB1E09E9678}">
      <dsp:nvSpPr>
        <dsp:cNvPr id="0" name=""/>
        <dsp:cNvSpPr/>
      </dsp:nvSpPr>
      <dsp:spPr>
        <a:xfrm>
          <a:off x="9172800" y="1329669"/>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9ED579-95A2-42F5-B7A0-4A0A94337B5C}">
      <dsp:nvSpPr>
        <dsp:cNvPr id="0" name=""/>
        <dsp:cNvSpPr/>
      </dsp:nvSpPr>
      <dsp:spPr>
        <a:xfrm>
          <a:off x="858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Newsletter recognition</a:t>
          </a:r>
        </a:p>
      </dsp:txBody>
      <dsp:txXfrm>
        <a:off x="8587800" y="2535669"/>
        <a:ext cx="18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3940D-B5DB-425D-899B-368641D230BE}">
      <dsp:nvSpPr>
        <dsp:cNvPr id="0" name=""/>
        <dsp:cNvSpPr/>
      </dsp:nvSpPr>
      <dsp:spPr>
        <a:xfrm>
          <a:off x="478800" y="1095669"/>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1E30A6-E9E4-42F4-8CE4-3C64BAF9F729}">
      <dsp:nvSpPr>
        <dsp:cNvPr id="0" name=""/>
        <dsp:cNvSpPr/>
      </dsp:nvSpPr>
      <dsp:spPr>
        <a:xfrm>
          <a:off x="712800" y="1329669"/>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7137C7-995F-4CFB-B1DA-B18CFBF6011F}">
      <dsp:nvSpPr>
        <dsp:cNvPr id="0" name=""/>
        <dsp:cNvSpPr/>
      </dsp:nvSpPr>
      <dsp:spPr>
        <a:xfrm>
          <a:off x="12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Trip</a:t>
          </a:r>
          <a:r>
            <a:rPr lang="en-US" sz="1600" kern="1200" baseline="0" dirty="0"/>
            <a:t> to Sandbrook park bowling</a:t>
          </a:r>
          <a:endParaRPr lang="en-US" sz="1600" kern="1200" dirty="0"/>
        </a:p>
      </dsp:txBody>
      <dsp:txXfrm>
        <a:off x="127800" y="2535669"/>
        <a:ext cx="1800000" cy="720000"/>
      </dsp:txXfrm>
    </dsp:sp>
    <dsp:sp modelId="{E24CF413-1348-449B-8495-02F855A49A0F}">
      <dsp:nvSpPr>
        <dsp:cNvPr id="0" name=""/>
        <dsp:cNvSpPr/>
      </dsp:nvSpPr>
      <dsp:spPr>
        <a:xfrm>
          <a:off x="2593800" y="1095669"/>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D936B5-2586-4B6B-9078-E25221E8F302}">
      <dsp:nvSpPr>
        <dsp:cNvPr id="0" name=""/>
        <dsp:cNvSpPr/>
      </dsp:nvSpPr>
      <dsp:spPr>
        <a:xfrm>
          <a:off x="2827800" y="1329669"/>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826864-060B-4221-BDED-377DD0914B77}">
      <dsp:nvSpPr>
        <dsp:cNvPr id="0" name=""/>
        <dsp:cNvSpPr/>
      </dsp:nvSpPr>
      <dsp:spPr>
        <a:xfrm>
          <a:off x="224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a:t>Phone call from HOY/SLT</a:t>
          </a:r>
          <a:endParaRPr lang="en-US" sz="1600" kern="1200"/>
        </a:p>
      </dsp:txBody>
      <dsp:txXfrm>
        <a:off x="2242800" y="2535669"/>
        <a:ext cx="1800000" cy="720000"/>
      </dsp:txXfrm>
    </dsp:sp>
    <dsp:sp modelId="{860081A1-7478-48E0-B181-3D3772C5BA03}">
      <dsp:nvSpPr>
        <dsp:cNvPr id="0" name=""/>
        <dsp:cNvSpPr/>
      </dsp:nvSpPr>
      <dsp:spPr>
        <a:xfrm>
          <a:off x="4708800" y="1095669"/>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1A4993-B1EE-46DD-B129-66B61A6E00E1}">
      <dsp:nvSpPr>
        <dsp:cNvPr id="0" name=""/>
        <dsp:cNvSpPr/>
      </dsp:nvSpPr>
      <dsp:spPr>
        <a:xfrm>
          <a:off x="4942800" y="1329669"/>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355F85-3C42-4C13-9820-9630522BF40C}">
      <dsp:nvSpPr>
        <dsp:cNvPr id="0" name=""/>
        <dsp:cNvSpPr/>
      </dsp:nvSpPr>
      <dsp:spPr>
        <a:xfrm>
          <a:off x="435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dirty="0"/>
            <a:t>Diamond certificate off Headteacher</a:t>
          </a:r>
          <a:endParaRPr lang="en-US" sz="1600" kern="1200" dirty="0"/>
        </a:p>
      </dsp:txBody>
      <dsp:txXfrm>
        <a:off x="4357800" y="2535669"/>
        <a:ext cx="1800000" cy="720000"/>
      </dsp:txXfrm>
    </dsp:sp>
    <dsp:sp modelId="{6BC99522-626C-42CB-B09C-2F0344398FCA}">
      <dsp:nvSpPr>
        <dsp:cNvPr id="0" name=""/>
        <dsp:cNvSpPr/>
      </dsp:nvSpPr>
      <dsp:spPr>
        <a:xfrm>
          <a:off x="6823800" y="1095669"/>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B3E841-3160-40B6-BCF8-C2404C72B05D}">
      <dsp:nvSpPr>
        <dsp:cNvPr id="0" name=""/>
        <dsp:cNvSpPr/>
      </dsp:nvSpPr>
      <dsp:spPr>
        <a:xfrm>
          <a:off x="7057800" y="1329669"/>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1C8798-9F07-4AA9-91AA-B30866D785D3}">
      <dsp:nvSpPr>
        <dsp:cNvPr id="0" name=""/>
        <dsp:cNvSpPr/>
      </dsp:nvSpPr>
      <dsp:spPr>
        <a:xfrm>
          <a:off x="6472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a:t>Entry into end of term raffle</a:t>
          </a:r>
          <a:endParaRPr lang="en-US" sz="1600" kern="1200"/>
        </a:p>
      </dsp:txBody>
      <dsp:txXfrm>
        <a:off x="6472800" y="2535669"/>
        <a:ext cx="1800000" cy="720000"/>
      </dsp:txXfrm>
    </dsp:sp>
    <dsp:sp modelId="{9F6F845A-0CCE-4EA6-9411-8A8D20C06F0A}">
      <dsp:nvSpPr>
        <dsp:cNvPr id="0" name=""/>
        <dsp:cNvSpPr/>
      </dsp:nvSpPr>
      <dsp:spPr>
        <a:xfrm>
          <a:off x="8938800" y="1095669"/>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398205-C9CB-4D36-BFBE-AEB1E09E9678}">
      <dsp:nvSpPr>
        <dsp:cNvPr id="0" name=""/>
        <dsp:cNvSpPr/>
      </dsp:nvSpPr>
      <dsp:spPr>
        <a:xfrm>
          <a:off x="9172800" y="1329669"/>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9ED579-95A2-42F5-B7A0-4A0A94337B5C}">
      <dsp:nvSpPr>
        <dsp:cNvPr id="0" name=""/>
        <dsp:cNvSpPr/>
      </dsp:nvSpPr>
      <dsp:spPr>
        <a:xfrm>
          <a:off x="8587800"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dirty="0"/>
            <a:t>News</a:t>
          </a:r>
          <a:r>
            <a:rPr lang="en-US" sz="1600" kern="1200" baseline="0" dirty="0"/>
            <a:t> letter recognition</a:t>
          </a:r>
          <a:endParaRPr lang="en-US" sz="1600" kern="1200" dirty="0"/>
        </a:p>
      </dsp:txBody>
      <dsp:txXfrm>
        <a:off x="8587800" y="2535669"/>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5A4D6F-31EA-4331-B9E5-8E6777C69C8C}" type="datetimeFigureOut">
              <a:rPr lang="en-GB" smtClean="0"/>
              <a:t>03/12/2024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B8FC9-5CEB-4DCD-90A3-3025730EDFCC}" type="slidenum">
              <a:rPr lang="en-GB" smtClean="0"/>
              <a:t>‹#›</a:t>
            </a:fld>
            <a:endParaRPr lang="en-GB"/>
          </a:p>
        </p:txBody>
      </p:sp>
    </p:spTree>
    <p:extLst>
      <p:ext uri="{BB962C8B-B14F-4D97-AF65-F5344CB8AC3E}">
        <p14:creationId xmlns:p14="http://schemas.microsoft.com/office/powerpoint/2010/main" val="235396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2B8FC9-5CEB-4DCD-90A3-3025730EDFCC}" type="slidenum">
              <a:rPr lang="en-GB" smtClean="0"/>
              <a:t>20</a:t>
            </a:fld>
            <a:endParaRPr lang="en-GB"/>
          </a:p>
        </p:txBody>
      </p:sp>
    </p:spTree>
    <p:extLst>
      <p:ext uri="{BB962C8B-B14F-4D97-AF65-F5344CB8AC3E}">
        <p14:creationId xmlns:p14="http://schemas.microsoft.com/office/powerpoint/2010/main" val="869072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2B8FC9-5CEB-4DCD-90A3-3025730EDFCC}" type="slidenum">
              <a:rPr lang="en-GB" smtClean="0"/>
              <a:t>37</a:t>
            </a:fld>
            <a:endParaRPr lang="en-GB"/>
          </a:p>
        </p:txBody>
      </p:sp>
    </p:spTree>
    <p:extLst>
      <p:ext uri="{BB962C8B-B14F-4D97-AF65-F5344CB8AC3E}">
        <p14:creationId xmlns:p14="http://schemas.microsoft.com/office/powerpoint/2010/main" val="428383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2B8FC9-5CEB-4DCD-90A3-3025730EDFCC}" type="slidenum">
              <a:rPr lang="en-GB" smtClean="0"/>
              <a:t>38</a:t>
            </a:fld>
            <a:endParaRPr lang="en-GB"/>
          </a:p>
        </p:txBody>
      </p:sp>
    </p:spTree>
    <p:extLst>
      <p:ext uri="{BB962C8B-B14F-4D97-AF65-F5344CB8AC3E}">
        <p14:creationId xmlns:p14="http://schemas.microsoft.com/office/powerpoint/2010/main" val="886050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2B8FC9-5CEB-4DCD-90A3-3025730EDFCC}" type="slidenum">
              <a:rPr lang="en-GB" smtClean="0"/>
              <a:t>43</a:t>
            </a:fld>
            <a:endParaRPr lang="en-GB"/>
          </a:p>
        </p:txBody>
      </p:sp>
    </p:spTree>
    <p:extLst>
      <p:ext uri="{BB962C8B-B14F-4D97-AF65-F5344CB8AC3E}">
        <p14:creationId xmlns:p14="http://schemas.microsoft.com/office/powerpoint/2010/main" val="2894681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2B8FC9-5CEB-4DCD-90A3-3025730EDFCC}" type="slidenum">
              <a:rPr lang="en-GB" smtClean="0"/>
              <a:t>23</a:t>
            </a:fld>
            <a:endParaRPr lang="en-GB"/>
          </a:p>
        </p:txBody>
      </p:sp>
    </p:spTree>
    <p:extLst>
      <p:ext uri="{BB962C8B-B14F-4D97-AF65-F5344CB8AC3E}">
        <p14:creationId xmlns:p14="http://schemas.microsoft.com/office/powerpoint/2010/main" val="1397385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B12B8FC9-5CEB-4DCD-90A3-3025730EDFCC}" type="slidenum">
              <a:rPr lang="en-GB" smtClean="0"/>
              <a:t>24</a:t>
            </a:fld>
            <a:endParaRPr lang="en-GB" dirty="0"/>
          </a:p>
        </p:txBody>
      </p:sp>
    </p:spTree>
    <p:extLst>
      <p:ext uri="{BB962C8B-B14F-4D97-AF65-F5344CB8AC3E}">
        <p14:creationId xmlns:p14="http://schemas.microsoft.com/office/powerpoint/2010/main" val="3983835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2B8FC9-5CEB-4DCD-90A3-3025730EDFCC}" type="slidenum">
              <a:rPr lang="en-GB" smtClean="0"/>
              <a:t>25</a:t>
            </a:fld>
            <a:endParaRPr lang="en-GB"/>
          </a:p>
        </p:txBody>
      </p:sp>
    </p:spTree>
    <p:extLst>
      <p:ext uri="{BB962C8B-B14F-4D97-AF65-F5344CB8AC3E}">
        <p14:creationId xmlns:p14="http://schemas.microsoft.com/office/powerpoint/2010/main" val="2378096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2B8FC9-5CEB-4DCD-90A3-3025730EDFCC}" type="slidenum">
              <a:rPr lang="en-GB" smtClean="0"/>
              <a:t>27</a:t>
            </a:fld>
            <a:endParaRPr lang="en-GB"/>
          </a:p>
        </p:txBody>
      </p:sp>
    </p:spTree>
    <p:extLst>
      <p:ext uri="{BB962C8B-B14F-4D97-AF65-F5344CB8AC3E}">
        <p14:creationId xmlns:p14="http://schemas.microsoft.com/office/powerpoint/2010/main" val="1310160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C19F5-4B77-1E40-D21E-52B9DBF26F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1F09E-7ACC-0AE4-2F59-9EE8B808F1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AEA63-72E2-2D22-8851-838F474D001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424870F-9487-5614-1881-E164B9C20D3C}"/>
              </a:ext>
            </a:extLst>
          </p:cNvPr>
          <p:cNvSpPr>
            <a:spLocks noGrp="1"/>
          </p:cNvSpPr>
          <p:nvPr>
            <p:ph type="sldNum" sz="quarter" idx="5"/>
          </p:nvPr>
        </p:nvSpPr>
        <p:spPr/>
        <p:txBody>
          <a:bodyPr/>
          <a:lstStyle/>
          <a:p>
            <a:fld id="{B12B8FC9-5CEB-4DCD-90A3-3025730EDFCC}" type="slidenum">
              <a:rPr lang="en-GB" smtClean="0"/>
              <a:t>28</a:t>
            </a:fld>
            <a:endParaRPr lang="en-GB"/>
          </a:p>
        </p:txBody>
      </p:sp>
    </p:spTree>
    <p:extLst>
      <p:ext uri="{BB962C8B-B14F-4D97-AF65-F5344CB8AC3E}">
        <p14:creationId xmlns:p14="http://schemas.microsoft.com/office/powerpoint/2010/main" val="283915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2B8FC9-5CEB-4DCD-90A3-3025730EDFCC}" type="slidenum">
              <a:rPr lang="en-GB" smtClean="0"/>
              <a:t>33</a:t>
            </a:fld>
            <a:endParaRPr lang="en-GB"/>
          </a:p>
        </p:txBody>
      </p:sp>
    </p:spTree>
    <p:extLst>
      <p:ext uri="{BB962C8B-B14F-4D97-AF65-F5344CB8AC3E}">
        <p14:creationId xmlns:p14="http://schemas.microsoft.com/office/powerpoint/2010/main" val="4014255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2B8FC9-5CEB-4DCD-90A3-3025730EDFCC}" type="slidenum">
              <a:rPr lang="en-GB" smtClean="0"/>
              <a:t>34</a:t>
            </a:fld>
            <a:endParaRPr lang="en-GB"/>
          </a:p>
        </p:txBody>
      </p:sp>
    </p:spTree>
    <p:extLst>
      <p:ext uri="{BB962C8B-B14F-4D97-AF65-F5344CB8AC3E}">
        <p14:creationId xmlns:p14="http://schemas.microsoft.com/office/powerpoint/2010/main" val="3608152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2B8FC9-5CEB-4DCD-90A3-3025730EDFCC}" type="slidenum">
              <a:rPr lang="en-GB" smtClean="0"/>
              <a:t>36</a:t>
            </a:fld>
            <a:endParaRPr lang="en-GB"/>
          </a:p>
        </p:txBody>
      </p:sp>
    </p:spTree>
    <p:extLst>
      <p:ext uri="{BB962C8B-B14F-4D97-AF65-F5344CB8AC3E}">
        <p14:creationId xmlns:p14="http://schemas.microsoft.com/office/powerpoint/2010/main" val="3177388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2812-2A4C-4196-AFA7-6DE10E1917A0}"/>
              </a:ext>
            </a:extLst>
          </p:cNvPr>
          <p:cNvSpPr>
            <a:spLocks noGrp="1"/>
          </p:cNvSpPr>
          <p:nvPr>
            <p:ph type="ctrTitle"/>
          </p:nvPr>
        </p:nvSpPr>
        <p:spPr>
          <a:xfrm>
            <a:off x="1524000" y="2235200"/>
            <a:ext cx="9144000" cy="2387600"/>
          </a:xfrm>
        </p:spPr>
        <p:txBody>
          <a:bodyPr anchor="b"/>
          <a:lstStyle>
            <a:lvl1pPr algn="ctr">
              <a:defRPr sz="6000"/>
            </a:lvl1pPr>
          </a:lstStyle>
          <a:p>
            <a:r>
              <a:rPr lang="en-GB"/>
              <a:t>Click to edit Master title style</a:t>
            </a:r>
          </a:p>
        </p:txBody>
      </p:sp>
      <p:sp>
        <p:nvSpPr>
          <p:cNvPr id="4" name="Date Placeholder 3">
            <a:extLst>
              <a:ext uri="{FF2B5EF4-FFF2-40B4-BE49-F238E27FC236}">
                <a16:creationId xmlns:a16="http://schemas.microsoft.com/office/drawing/2014/main" id="{ADCE4D0F-CDBB-44FA-A21D-F8DE7A6B7B9F}"/>
              </a:ext>
            </a:extLst>
          </p:cNvPr>
          <p:cNvSpPr>
            <a:spLocks noGrp="1"/>
          </p:cNvSpPr>
          <p:nvPr>
            <p:ph type="dt" sz="half" idx="10"/>
          </p:nvPr>
        </p:nvSpPr>
        <p:spPr/>
        <p:txBody>
          <a:bodyPr/>
          <a:lstStyle/>
          <a:p>
            <a:fld id="{113B924D-DD63-47F1-ABD1-FD49DE480A7A}" type="datetimeFigureOut">
              <a:rPr lang="en-GB" smtClean="0"/>
              <a:t>03/12/2024</a:t>
            </a:fld>
            <a:endParaRPr lang="en-GB"/>
          </a:p>
        </p:txBody>
      </p:sp>
      <p:sp>
        <p:nvSpPr>
          <p:cNvPr id="5" name="Footer Placeholder 4">
            <a:extLst>
              <a:ext uri="{FF2B5EF4-FFF2-40B4-BE49-F238E27FC236}">
                <a16:creationId xmlns:a16="http://schemas.microsoft.com/office/drawing/2014/main" id="{3E248CB7-A612-4775-ADFC-E35993A189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5CD54D-6FA1-4DF4-A8C4-F0C1576E4E72}"/>
              </a:ext>
            </a:extLst>
          </p:cNvPr>
          <p:cNvSpPr>
            <a:spLocks noGrp="1"/>
          </p:cNvSpPr>
          <p:nvPr>
            <p:ph type="sldNum" sz="quarter" idx="12"/>
          </p:nvPr>
        </p:nvSpPr>
        <p:spPr/>
        <p:txBody>
          <a:bodyPr/>
          <a:lstStyle/>
          <a:p>
            <a:fld id="{F44AD821-2D54-449B-8308-722CD741503E}" type="slidenum">
              <a:rPr lang="en-GB" smtClean="0"/>
              <a:t>‹#›</a:t>
            </a:fld>
            <a:endParaRPr lang="en-GB"/>
          </a:p>
        </p:txBody>
      </p:sp>
    </p:spTree>
    <p:extLst>
      <p:ext uri="{BB962C8B-B14F-4D97-AF65-F5344CB8AC3E}">
        <p14:creationId xmlns:p14="http://schemas.microsoft.com/office/powerpoint/2010/main" val="3053233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4E42-92D2-4F9B-8529-1C542FF3980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09A2ED6C-A6F4-47D5-9E29-FB1000E1E95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BD6A3EA-95BF-4D9C-A953-8DC74A99BF23}"/>
              </a:ext>
            </a:extLst>
          </p:cNvPr>
          <p:cNvSpPr>
            <a:spLocks noGrp="1"/>
          </p:cNvSpPr>
          <p:nvPr>
            <p:ph type="dt" sz="half" idx="10"/>
          </p:nvPr>
        </p:nvSpPr>
        <p:spPr/>
        <p:txBody>
          <a:bodyPr/>
          <a:lstStyle/>
          <a:p>
            <a:fld id="{113B924D-DD63-47F1-ABD1-FD49DE480A7A}" type="datetimeFigureOut">
              <a:rPr lang="en-GB" smtClean="0"/>
              <a:t>03/12/2024</a:t>
            </a:fld>
            <a:endParaRPr lang="en-GB"/>
          </a:p>
        </p:txBody>
      </p:sp>
      <p:sp>
        <p:nvSpPr>
          <p:cNvPr id="5" name="Footer Placeholder 4">
            <a:extLst>
              <a:ext uri="{FF2B5EF4-FFF2-40B4-BE49-F238E27FC236}">
                <a16:creationId xmlns:a16="http://schemas.microsoft.com/office/drawing/2014/main" id="{05B003E3-F93D-4BF8-875A-708C1D0FC1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EEE048-C266-4B6E-A556-53629F2A7B1E}"/>
              </a:ext>
            </a:extLst>
          </p:cNvPr>
          <p:cNvSpPr>
            <a:spLocks noGrp="1"/>
          </p:cNvSpPr>
          <p:nvPr>
            <p:ph type="sldNum" sz="quarter" idx="12"/>
          </p:nvPr>
        </p:nvSpPr>
        <p:spPr/>
        <p:txBody>
          <a:bodyPr/>
          <a:lstStyle/>
          <a:p>
            <a:fld id="{F44AD821-2D54-449B-8308-722CD741503E}" type="slidenum">
              <a:rPr lang="en-GB" smtClean="0"/>
              <a:t>‹#›</a:t>
            </a:fld>
            <a:endParaRPr lang="en-GB"/>
          </a:p>
        </p:txBody>
      </p:sp>
    </p:spTree>
    <p:extLst>
      <p:ext uri="{BB962C8B-B14F-4D97-AF65-F5344CB8AC3E}">
        <p14:creationId xmlns:p14="http://schemas.microsoft.com/office/powerpoint/2010/main" val="3663205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BEBFE5-26AA-44AE-9CEF-98F8F4E77BA8}"/>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D834C7E-84AA-450F-8F02-39128C2F90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47FB1AA-EAD9-4DBF-AFC1-B23E51F6FBC5}"/>
              </a:ext>
            </a:extLst>
          </p:cNvPr>
          <p:cNvSpPr>
            <a:spLocks noGrp="1"/>
          </p:cNvSpPr>
          <p:nvPr>
            <p:ph type="dt" sz="half" idx="10"/>
          </p:nvPr>
        </p:nvSpPr>
        <p:spPr/>
        <p:txBody>
          <a:bodyPr/>
          <a:lstStyle/>
          <a:p>
            <a:fld id="{113B924D-DD63-47F1-ABD1-FD49DE480A7A}" type="datetimeFigureOut">
              <a:rPr lang="en-GB" smtClean="0"/>
              <a:t>03/12/2024</a:t>
            </a:fld>
            <a:endParaRPr lang="en-GB"/>
          </a:p>
        </p:txBody>
      </p:sp>
      <p:sp>
        <p:nvSpPr>
          <p:cNvPr id="5" name="Footer Placeholder 4">
            <a:extLst>
              <a:ext uri="{FF2B5EF4-FFF2-40B4-BE49-F238E27FC236}">
                <a16:creationId xmlns:a16="http://schemas.microsoft.com/office/drawing/2014/main" id="{956B1B1F-4258-4E57-8433-6FE58518B8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967E0EC-6A81-4EB7-9BAE-5F33633847AE}"/>
              </a:ext>
            </a:extLst>
          </p:cNvPr>
          <p:cNvSpPr>
            <a:spLocks noGrp="1"/>
          </p:cNvSpPr>
          <p:nvPr>
            <p:ph type="sldNum" sz="quarter" idx="12"/>
          </p:nvPr>
        </p:nvSpPr>
        <p:spPr/>
        <p:txBody>
          <a:bodyPr/>
          <a:lstStyle/>
          <a:p>
            <a:fld id="{F44AD821-2D54-449B-8308-722CD741503E}" type="slidenum">
              <a:rPr lang="en-GB" smtClean="0"/>
              <a:t>‹#›</a:t>
            </a:fld>
            <a:endParaRPr lang="en-GB"/>
          </a:p>
        </p:txBody>
      </p:sp>
    </p:spTree>
    <p:extLst>
      <p:ext uri="{BB962C8B-B14F-4D97-AF65-F5344CB8AC3E}">
        <p14:creationId xmlns:p14="http://schemas.microsoft.com/office/powerpoint/2010/main" val="1403774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41AF5-0C50-4431-B041-9FA8DD21C0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432609-702C-4E18-9548-CC573A43DF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95C07F5-2F4B-4175-832A-25817145915A}"/>
              </a:ext>
            </a:extLst>
          </p:cNvPr>
          <p:cNvSpPr>
            <a:spLocks noGrp="1"/>
          </p:cNvSpPr>
          <p:nvPr>
            <p:ph type="dt" sz="half" idx="10"/>
          </p:nvPr>
        </p:nvSpPr>
        <p:spPr/>
        <p:txBody>
          <a:bodyPr/>
          <a:lstStyle/>
          <a:p>
            <a:fld id="{E8B116FF-1D2F-41BB-9350-C2253F8F186F}" type="datetimeFigureOut">
              <a:rPr lang="en-GB" smtClean="0"/>
              <a:t>03/12/2024</a:t>
            </a:fld>
            <a:endParaRPr lang="en-GB"/>
          </a:p>
        </p:txBody>
      </p:sp>
      <p:sp>
        <p:nvSpPr>
          <p:cNvPr id="5" name="Footer Placeholder 4">
            <a:extLst>
              <a:ext uri="{FF2B5EF4-FFF2-40B4-BE49-F238E27FC236}">
                <a16:creationId xmlns:a16="http://schemas.microsoft.com/office/drawing/2014/main" id="{975DBA7E-CC37-41D3-85C5-1821938414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992A22-4EC0-4647-A7EE-A535B537284A}"/>
              </a:ext>
            </a:extLst>
          </p:cNvPr>
          <p:cNvSpPr>
            <a:spLocks noGrp="1"/>
          </p:cNvSpPr>
          <p:nvPr>
            <p:ph type="sldNum" sz="quarter" idx="12"/>
          </p:nvPr>
        </p:nvSpPr>
        <p:spPr/>
        <p:txBody>
          <a:bodyPr/>
          <a:lstStyle/>
          <a:p>
            <a:fld id="{C65D44A7-1650-46EB-ADD2-10EB6FED7DDD}" type="slidenum">
              <a:rPr lang="en-GB" smtClean="0"/>
              <a:t>‹#›</a:t>
            </a:fld>
            <a:endParaRPr lang="en-GB"/>
          </a:p>
        </p:txBody>
      </p:sp>
    </p:spTree>
    <p:extLst>
      <p:ext uri="{BB962C8B-B14F-4D97-AF65-F5344CB8AC3E}">
        <p14:creationId xmlns:p14="http://schemas.microsoft.com/office/powerpoint/2010/main" val="2002614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25A57-DD5E-46F0-8826-1853F5B3F90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1A6EB4A-744D-4B8A-82CC-EEAF04B1BF0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7AA7F06-C8CC-4EEF-9482-D518C94919DD}"/>
              </a:ext>
            </a:extLst>
          </p:cNvPr>
          <p:cNvSpPr>
            <a:spLocks noGrp="1"/>
          </p:cNvSpPr>
          <p:nvPr>
            <p:ph type="dt" sz="half" idx="10"/>
          </p:nvPr>
        </p:nvSpPr>
        <p:spPr/>
        <p:txBody>
          <a:bodyPr/>
          <a:lstStyle/>
          <a:p>
            <a:fld id="{113B924D-DD63-47F1-ABD1-FD49DE480A7A}" type="datetimeFigureOut">
              <a:rPr lang="en-GB" smtClean="0"/>
              <a:t>03/12/2024</a:t>
            </a:fld>
            <a:endParaRPr lang="en-GB"/>
          </a:p>
        </p:txBody>
      </p:sp>
      <p:sp>
        <p:nvSpPr>
          <p:cNvPr id="5" name="Footer Placeholder 4">
            <a:extLst>
              <a:ext uri="{FF2B5EF4-FFF2-40B4-BE49-F238E27FC236}">
                <a16:creationId xmlns:a16="http://schemas.microsoft.com/office/drawing/2014/main" id="{78C1B578-EEFB-4C7C-99C7-0F83E61AEE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D31B6E-8198-4515-91F9-F210249CEB9C}"/>
              </a:ext>
            </a:extLst>
          </p:cNvPr>
          <p:cNvSpPr>
            <a:spLocks noGrp="1"/>
          </p:cNvSpPr>
          <p:nvPr>
            <p:ph type="sldNum" sz="quarter" idx="12"/>
          </p:nvPr>
        </p:nvSpPr>
        <p:spPr/>
        <p:txBody>
          <a:bodyPr/>
          <a:lstStyle/>
          <a:p>
            <a:fld id="{F44AD821-2D54-449B-8308-722CD741503E}" type="slidenum">
              <a:rPr lang="en-GB" smtClean="0"/>
              <a:t>‹#›</a:t>
            </a:fld>
            <a:endParaRPr lang="en-GB"/>
          </a:p>
        </p:txBody>
      </p:sp>
    </p:spTree>
    <p:extLst>
      <p:ext uri="{BB962C8B-B14F-4D97-AF65-F5344CB8AC3E}">
        <p14:creationId xmlns:p14="http://schemas.microsoft.com/office/powerpoint/2010/main" val="525629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96F14-D3A2-42FF-A4DC-F76DFB93E77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1C61CD6-248A-4A64-981A-1947AB2B99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0606F53-7008-4279-8138-C979844FE4B7}"/>
              </a:ext>
            </a:extLst>
          </p:cNvPr>
          <p:cNvSpPr>
            <a:spLocks noGrp="1"/>
          </p:cNvSpPr>
          <p:nvPr>
            <p:ph type="dt" sz="half" idx="10"/>
          </p:nvPr>
        </p:nvSpPr>
        <p:spPr/>
        <p:txBody>
          <a:bodyPr/>
          <a:lstStyle/>
          <a:p>
            <a:fld id="{113B924D-DD63-47F1-ABD1-FD49DE480A7A}" type="datetimeFigureOut">
              <a:rPr lang="en-GB" smtClean="0"/>
              <a:t>03/12/2024</a:t>
            </a:fld>
            <a:endParaRPr lang="en-GB"/>
          </a:p>
        </p:txBody>
      </p:sp>
      <p:sp>
        <p:nvSpPr>
          <p:cNvPr id="5" name="Footer Placeholder 4">
            <a:extLst>
              <a:ext uri="{FF2B5EF4-FFF2-40B4-BE49-F238E27FC236}">
                <a16:creationId xmlns:a16="http://schemas.microsoft.com/office/drawing/2014/main" id="{CD551749-E221-415B-B17B-C5A7412588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84F3EF-F6C2-4BC9-AA02-4003E7F74AFA}"/>
              </a:ext>
            </a:extLst>
          </p:cNvPr>
          <p:cNvSpPr>
            <a:spLocks noGrp="1"/>
          </p:cNvSpPr>
          <p:nvPr>
            <p:ph type="sldNum" sz="quarter" idx="12"/>
          </p:nvPr>
        </p:nvSpPr>
        <p:spPr/>
        <p:txBody>
          <a:bodyPr/>
          <a:lstStyle/>
          <a:p>
            <a:fld id="{F44AD821-2D54-449B-8308-722CD741503E}" type="slidenum">
              <a:rPr lang="en-GB" smtClean="0"/>
              <a:t>‹#›</a:t>
            </a:fld>
            <a:endParaRPr lang="en-GB"/>
          </a:p>
        </p:txBody>
      </p:sp>
    </p:spTree>
    <p:extLst>
      <p:ext uri="{BB962C8B-B14F-4D97-AF65-F5344CB8AC3E}">
        <p14:creationId xmlns:p14="http://schemas.microsoft.com/office/powerpoint/2010/main" val="3692242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36DB-8783-4A2E-9B74-93BC4DB4C3B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5C25ACA-C533-4528-8AA7-F20741F789B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484E930-685E-4F82-9C4F-1187C688B27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C7A9DA5-5D7A-428A-AD20-65E5C2F6BDE3}"/>
              </a:ext>
            </a:extLst>
          </p:cNvPr>
          <p:cNvSpPr>
            <a:spLocks noGrp="1"/>
          </p:cNvSpPr>
          <p:nvPr>
            <p:ph type="dt" sz="half" idx="10"/>
          </p:nvPr>
        </p:nvSpPr>
        <p:spPr/>
        <p:txBody>
          <a:bodyPr/>
          <a:lstStyle/>
          <a:p>
            <a:fld id="{113B924D-DD63-47F1-ABD1-FD49DE480A7A}" type="datetimeFigureOut">
              <a:rPr lang="en-GB" smtClean="0"/>
              <a:t>03/12/2024</a:t>
            </a:fld>
            <a:endParaRPr lang="en-GB"/>
          </a:p>
        </p:txBody>
      </p:sp>
      <p:sp>
        <p:nvSpPr>
          <p:cNvPr id="6" name="Footer Placeholder 5">
            <a:extLst>
              <a:ext uri="{FF2B5EF4-FFF2-40B4-BE49-F238E27FC236}">
                <a16:creationId xmlns:a16="http://schemas.microsoft.com/office/drawing/2014/main" id="{84CA3EA9-D795-4CC7-B7C1-F2C9AF64CC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C26B4E-A6A7-480C-8041-FB8563FF8246}"/>
              </a:ext>
            </a:extLst>
          </p:cNvPr>
          <p:cNvSpPr>
            <a:spLocks noGrp="1"/>
          </p:cNvSpPr>
          <p:nvPr>
            <p:ph type="sldNum" sz="quarter" idx="12"/>
          </p:nvPr>
        </p:nvSpPr>
        <p:spPr/>
        <p:txBody>
          <a:bodyPr/>
          <a:lstStyle/>
          <a:p>
            <a:fld id="{F44AD821-2D54-449B-8308-722CD741503E}" type="slidenum">
              <a:rPr lang="en-GB" smtClean="0"/>
              <a:t>‹#›</a:t>
            </a:fld>
            <a:endParaRPr lang="en-GB"/>
          </a:p>
        </p:txBody>
      </p:sp>
    </p:spTree>
    <p:extLst>
      <p:ext uri="{BB962C8B-B14F-4D97-AF65-F5344CB8AC3E}">
        <p14:creationId xmlns:p14="http://schemas.microsoft.com/office/powerpoint/2010/main" val="1196571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0EDB-30F0-4282-88D1-A8A7E2A2D47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5BC44EFF-D0F5-4118-BB84-C38C9DD444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798C58C-61D8-4738-8FDB-F840499B60B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94AB5F0-474D-4838-BBC1-16C99CD80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9C3B765-B09D-48D3-AA59-0228996F6D4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7844225-FB2E-47BB-B88F-98897D756A04}"/>
              </a:ext>
            </a:extLst>
          </p:cNvPr>
          <p:cNvSpPr>
            <a:spLocks noGrp="1"/>
          </p:cNvSpPr>
          <p:nvPr>
            <p:ph type="dt" sz="half" idx="10"/>
          </p:nvPr>
        </p:nvSpPr>
        <p:spPr/>
        <p:txBody>
          <a:bodyPr/>
          <a:lstStyle/>
          <a:p>
            <a:fld id="{113B924D-DD63-47F1-ABD1-FD49DE480A7A}" type="datetimeFigureOut">
              <a:rPr lang="en-GB" smtClean="0"/>
              <a:t>03/12/2024</a:t>
            </a:fld>
            <a:endParaRPr lang="en-GB"/>
          </a:p>
        </p:txBody>
      </p:sp>
      <p:sp>
        <p:nvSpPr>
          <p:cNvPr id="8" name="Footer Placeholder 7">
            <a:extLst>
              <a:ext uri="{FF2B5EF4-FFF2-40B4-BE49-F238E27FC236}">
                <a16:creationId xmlns:a16="http://schemas.microsoft.com/office/drawing/2014/main" id="{8E90AA10-3E9E-4BB0-99CB-BEC02D300F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D1C3583-3F1E-49D7-A710-CC3B25A839CA}"/>
              </a:ext>
            </a:extLst>
          </p:cNvPr>
          <p:cNvSpPr>
            <a:spLocks noGrp="1"/>
          </p:cNvSpPr>
          <p:nvPr>
            <p:ph type="sldNum" sz="quarter" idx="12"/>
          </p:nvPr>
        </p:nvSpPr>
        <p:spPr/>
        <p:txBody>
          <a:bodyPr/>
          <a:lstStyle/>
          <a:p>
            <a:fld id="{F44AD821-2D54-449B-8308-722CD741503E}" type="slidenum">
              <a:rPr lang="en-GB" smtClean="0"/>
              <a:t>‹#›</a:t>
            </a:fld>
            <a:endParaRPr lang="en-GB"/>
          </a:p>
        </p:txBody>
      </p:sp>
    </p:spTree>
    <p:extLst>
      <p:ext uri="{BB962C8B-B14F-4D97-AF65-F5344CB8AC3E}">
        <p14:creationId xmlns:p14="http://schemas.microsoft.com/office/powerpoint/2010/main" val="4294643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EEEDA-38A4-4498-B037-E6C14B8F254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1F178EA-007F-4F81-B368-B5742E308133}"/>
              </a:ext>
            </a:extLst>
          </p:cNvPr>
          <p:cNvSpPr>
            <a:spLocks noGrp="1"/>
          </p:cNvSpPr>
          <p:nvPr>
            <p:ph type="dt" sz="half" idx="10"/>
          </p:nvPr>
        </p:nvSpPr>
        <p:spPr/>
        <p:txBody>
          <a:bodyPr/>
          <a:lstStyle/>
          <a:p>
            <a:fld id="{113B924D-DD63-47F1-ABD1-FD49DE480A7A}" type="datetimeFigureOut">
              <a:rPr lang="en-GB" smtClean="0"/>
              <a:t>03/12/2024</a:t>
            </a:fld>
            <a:endParaRPr lang="en-GB"/>
          </a:p>
        </p:txBody>
      </p:sp>
      <p:sp>
        <p:nvSpPr>
          <p:cNvPr id="4" name="Footer Placeholder 3">
            <a:extLst>
              <a:ext uri="{FF2B5EF4-FFF2-40B4-BE49-F238E27FC236}">
                <a16:creationId xmlns:a16="http://schemas.microsoft.com/office/drawing/2014/main" id="{21CD1F90-07C3-47AE-948D-7264E8D141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7442D6-7516-4DB1-BF53-C5CEF4883E3C}"/>
              </a:ext>
            </a:extLst>
          </p:cNvPr>
          <p:cNvSpPr>
            <a:spLocks noGrp="1"/>
          </p:cNvSpPr>
          <p:nvPr>
            <p:ph type="sldNum" sz="quarter" idx="12"/>
          </p:nvPr>
        </p:nvSpPr>
        <p:spPr/>
        <p:txBody>
          <a:bodyPr/>
          <a:lstStyle/>
          <a:p>
            <a:fld id="{F44AD821-2D54-449B-8308-722CD741503E}" type="slidenum">
              <a:rPr lang="en-GB" smtClean="0"/>
              <a:t>‹#›</a:t>
            </a:fld>
            <a:endParaRPr lang="en-GB"/>
          </a:p>
        </p:txBody>
      </p:sp>
    </p:spTree>
    <p:extLst>
      <p:ext uri="{BB962C8B-B14F-4D97-AF65-F5344CB8AC3E}">
        <p14:creationId xmlns:p14="http://schemas.microsoft.com/office/powerpoint/2010/main" val="2985161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677ADC-5C09-4B2A-920D-D4B5DD754863}"/>
              </a:ext>
            </a:extLst>
          </p:cNvPr>
          <p:cNvSpPr>
            <a:spLocks noGrp="1"/>
          </p:cNvSpPr>
          <p:nvPr>
            <p:ph type="dt" sz="half" idx="10"/>
          </p:nvPr>
        </p:nvSpPr>
        <p:spPr/>
        <p:txBody>
          <a:bodyPr/>
          <a:lstStyle/>
          <a:p>
            <a:fld id="{113B924D-DD63-47F1-ABD1-FD49DE480A7A}" type="datetimeFigureOut">
              <a:rPr lang="en-GB" smtClean="0"/>
              <a:t>03/12/2024</a:t>
            </a:fld>
            <a:endParaRPr lang="en-GB"/>
          </a:p>
        </p:txBody>
      </p:sp>
      <p:sp>
        <p:nvSpPr>
          <p:cNvPr id="3" name="Footer Placeholder 2">
            <a:extLst>
              <a:ext uri="{FF2B5EF4-FFF2-40B4-BE49-F238E27FC236}">
                <a16:creationId xmlns:a16="http://schemas.microsoft.com/office/drawing/2014/main" id="{2B5F6D7A-F1DD-4B9C-81B8-6B9191103C2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570DF0E-B12E-49CA-8B01-65EBD8911E09}"/>
              </a:ext>
            </a:extLst>
          </p:cNvPr>
          <p:cNvSpPr>
            <a:spLocks noGrp="1"/>
          </p:cNvSpPr>
          <p:nvPr>
            <p:ph type="sldNum" sz="quarter" idx="12"/>
          </p:nvPr>
        </p:nvSpPr>
        <p:spPr/>
        <p:txBody>
          <a:bodyPr/>
          <a:lstStyle/>
          <a:p>
            <a:fld id="{F44AD821-2D54-449B-8308-722CD741503E}" type="slidenum">
              <a:rPr lang="en-GB" smtClean="0"/>
              <a:t>‹#›</a:t>
            </a:fld>
            <a:endParaRPr lang="en-GB"/>
          </a:p>
        </p:txBody>
      </p:sp>
    </p:spTree>
    <p:extLst>
      <p:ext uri="{BB962C8B-B14F-4D97-AF65-F5344CB8AC3E}">
        <p14:creationId xmlns:p14="http://schemas.microsoft.com/office/powerpoint/2010/main" val="2472955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7BEE2-E4CC-4C97-8429-5274EBB799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C3B1717-8A27-4A17-86BA-FC91B0B71A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A8782EA-AFBB-4058-8468-0629BDEAB3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EC4757-D86D-476B-9769-FBCB383FD88D}"/>
              </a:ext>
            </a:extLst>
          </p:cNvPr>
          <p:cNvSpPr>
            <a:spLocks noGrp="1"/>
          </p:cNvSpPr>
          <p:nvPr>
            <p:ph type="dt" sz="half" idx="10"/>
          </p:nvPr>
        </p:nvSpPr>
        <p:spPr/>
        <p:txBody>
          <a:bodyPr/>
          <a:lstStyle/>
          <a:p>
            <a:fld id="{113B924D-DD63-47F1-ABD1-FD49DE480A7A}" type="datetimeFigureOut">
              <a:rPr lang="en-GB" smtClean="0"/>
              <a:t>03/12/2024</a:t>
            </a:fld>
            <a:endParaRPr lang="en-GB"/>
          </a:p>
        </p:txBody>
      </p:sp>
      <p:sp>
        <p:nvSpPr>
          <p:cNvPr id="6" name="Footer Placeholder 5">
            <a:extLst>
              <a:ext uri="{FF2B5EF4-FFF2-40B4-BE49-F238E27FC236}">
                <a16:creationId xmlns:a16="http://schemas.microsoft.com/office/drawing/2014/main" id="{183F59C5-27A3-4067-96ED-EF9BF632ED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A2645A-C88B-4148-8B2C-A09D6AA06B87}"/>
              </a:ext>
            </a:extLst>
          </p:cNvPr>
          <p:cNvSpPr>
            <a:spLocks noGrp="1"/>
          </p:cNvSpPr>
          <p:nvPr>
            <p:ph type="sldNum" sz="quarter" idx="12"/>
          </p:nvPr>
        </p:nvSpPr>
        <p:spPr/>
        <p:txBody>
          <a:bodyPr/>
          <a:lstStyle/>
          <a:p>
            <a:fld id="{F44AD821-2D54-449B-8308-722CD741503E}" type="slidenum">
              <a:rPr lang="en-GB" smtClean="0"/>
              <a:t>‹#›</a:t>
            </a:fld>
            <a:endParaRPr lang="en-GB"/>
          </a:p>
        </p:txBody>
      </p:sp>
    </p:spTree>
    <p:extLst>
      <p:ext uri="{BB962C8B-B14F-4D97-AF65-F5344CB8AC3E}">
        <p14:creationId xmlns:p14="http://schemas.microsoft.com/office/powerpoint/2010/main" val="2263068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05E5-BBFA-4336-B965-101A5DC0225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648B0C0-C473-4EA3-BB59-546265339A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6BEC7D2-3A41-4A52-B42B-DFF0DE61D6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7659714-D049-43A3-A4F1-F56D43403977}"/>
              </a:ext>
            </a:extLst>
          </p:cNvPr>
          <p:cNvSpPr>
            <a:spLocks noGrp="1"/>
          </p:cNvSpPr>
          <p:nvPr>
            <p:ph type="dt" sz="half" idx="10"/>
          </p:nvPr>
        </p:nvSpPr>
        <p:spPr/>
        <p:txBody>
          <a:bodyPr/>
          <a:lstStyle/>
          <a:p>
            <a:fld id="{113B924D-DD63-47F1-ABD1-FD49DE480A7A}" type="datetimeFigureOut">
              <a:rPr lang="en-GB" smtClean="0"/>
              <a:t>03/12/2024</a:t>
            </a:fld>
            <a:endParaRPr lang="en-GB"/>
          </a:p>
        </p:txBody>
      </p:sp>
      <p:sp>
        <p:nvSpPr>
          <p:cNvPr id="6" name="Footer Placeholder 5">
            <a:extLst>
              <a:ext uri="{FF2B5EF4-FFF2-40B4-BE49-F238E27FC236}">
                <a16:creationId xmlns:a16="http://schemas.microsoft.com/office/drawing/2014/main" id="{6C05552B-3316-4872-854F-1C09561FE8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19ACD3-E705-4CA4-8160-5DFF8C15FD88}"/>
              </a:ext>
            </a:extLst>
          </p:cNvPr>
          <p:cNvSpPr>
            <a:spLocks noGrp="1"/>
          </p:cNvSpPr>
          <p:nvPr>
            <p:ph type="sldNum" sz="quarter" idx="12"/>
          </p:nvPr>
        </p:nvSpPr>
        <p:spPr/>
        <p:txBody>
          <a:bodyPr/>
          <a:lstStyle/>
          <a:p>
            <a:fld id="{F44AD821-2D54-449B-8308-722CD741503E}" type="slidenum">
              <a:rPr lang="en-GB" smtClean="0"/>
              <a:t>‹#›</a:t>
            </a:fld>
            <a:endParaRPr lang="en-GB"/>
          </a:p>
        </p:txBody>
      </p:sp>
    </p:spTree>
    <p:extLst>
      <p:ext uri="{BB962C8B-B14F-4D97-AF65-F5344CB8AC3E}">
        <p14:creationId xmlns:p14="http://schemas.microsoft.com/office/powerpoint/2010/main" val="754885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Best of SEO - A badass guide">
            <a:extLst>
              <a:ext uri="{FF2B5EF4-FFF2-40B4-BE49-F238E27FC236}">
                <a16:creationId xmlns:a16="http://schemas.microsoft.com/office/drawing/2014/main" id="{65DC5E44-06AD-4196-8981-283329E66548}"/>
              </a:ext>
            </a:extLst>
          </p:cNvPr>
          <p:cNvPicPr>
            <a:picLocks noChangeAspect="1" noChangeArrowheads="1"/>
          </p:cNvPicPr>
          <p:nvPr userDrawn="1"/>
        </p:nvPicPr>
        <p:blipFill>
          <a:blip r:embed="rId14">
            <a:alphaModFix amt="7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0F1A7F46-29EF-4300-9EF7-5C5B7938ADB1}"/>
              </a:ext>
            </a:extLst>
          </p:cNvPr>
          <p:cNvSpPr>
            <a:spLocks noGrp="1"/>
          </p:cNvSpPr>
          <p:nvPr>
            <p:ph type="title"/>
          </p:nvPr>
        </p:nvSpPr>
        <p:spPr>
          <a:xfrm>
            <a:off x="838200" y="365125"/>
            <a:ext cx="10515600" cy="1325563"/>
          </a:xfrm>
          <a:prstGeom prst="roundRect">
            <a:avLst/>
          </a:prstGeom>
          <a:solidFill>
            <a:schemeClr val="tx1">
              <a:lumMod val="85000"/>
              <a:lumOff val="15000"/>
            </a:schemeClr>
          </a:solidFill>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D8B6FB64-D3C3-415A-A15C-129F7B8AF87F}"/>
              </a:ext>
            </a:extLst>
          </p:cNvPr>
          <p:cNvSpPr>
            <a:spLocks noGrp="1"/>
          </p:cNvSpPr>
          <p:nvPr>
            <p:ph type="body" idx="1"/>
          </p:nvPr>
        </p:nvSpPr>
        <p:spPr>
          <a:xfrm>
            <a:off x="838200" y="1825625"/>
            <a:ext cx="10515600" cy="4351338"/>
          </a:xfrm>
          <a:prstGeom prst="roundRect">
            <a:avLst/>
          </a:prstGeom>
          <a:solidFill>
            <a:schemeClr val="bg2">
              <a:lumMod val="50000"/>
            </a:schemeClr>
          </a:solidFill>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A3D950E5-0C15-45CE-AC6B-497B16368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3B924D-DD63-47F1-ABD1-FD49DE480A7A}" type="datetimeFigureOut">
              <a:rPr lang="en-GB" smtClean="0"/>
              <a:t>03/12/2024</a:t>
            </a:fld>
            <a:endParaRPr lang="en-GB"/>
          </a:p>
        </p:txBody>
      </p:sp>
      <p:sp>
        <p:nvSpPr>
          <p:cNvPr id="5" name="Footer Placeholder 4">
            <a:extLst>
              <a:ext uri="{FF2B5EF4-FFF2-40B4-BE49-F238E27FC236}">
                <a16:creationId xmlns:a16="http://schemas.microsoft.com/office/drawing/2014/main" id="{BAA43F1B-AD73-43B9-A6F8-3F7B397E3C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1C6A001-3710-4B10-A568-27C113A38C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AD821-2D54-449B-8308-722CD741503E}" type="slidenum">
              <a:rPr lang="en-GB" smtClean="0"/>
              <a:t>‹#›</a:t>
            </a:fld>
            <a:endParaRPr lang="en-GB"/>
          </a:p>
        </p:txBody>
      </p:sp>
    </p:spTree>
    <p:extLst>
      <p:ext uri="{BB962C8B-B14F-4D97-AF65-F5344CB8AC3E}">
        <p14:creationId xmlns:p14="http://schemas.microsoft.com/office/powerpoint/2010/main" val="5192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p:cTn id="2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3">
                                            <p:txEl>
                                              <p:pRg st="3" end="3"/>
                                            </p:tx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53" presetClass="entr" presetSubtype="1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 lvl="1">
            <p:tnLst>
              <p:par>
                <p:cTn presetID="53" presetClass="entr" presetSubtype="16"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 lvl="2">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 lvl="3">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 lvl="4">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 lvl="5">
            <p:tnLst>
              <p:par>
                <p:cTn presetID="53" presetClass="entr" presetSubtype="16"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ppt_w</p:attrName>
                        </p:attrNameLst>
                      </p:cBhvr>
                      <p:tavLst>
                        <p:tav tm="0">
                          <p:val>
                            <p:fltVal val="0"/>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animEffect transition="in" filter="fade">
                      <p:cBhvr>
                        <p:cTn dur="500"/>
                        <p:tgtEl>
                          <p:spTgt spid="3"/>
                        </p:tgtEl>
                      </p:cBhvr>
                    </p:animEffect>
                  </p:childTnLst>
                </p:cTn>
              </p:par>
            </p:tnLst>
          </p:tmpl>
        </p:tmplLst>
      </p:bldP>
    </p:bldLst>
  </p:timing>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mailto:m.ashworth@cromptonhouse.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87667-64F5-448B-07D2-5DD529D456B5}"/>
              </a:ext>
            </a:extLst>
          </p:cNvPr>
          <p:cNvSpPr>
            <a:spLocks noGrp="1"/>
          </p:cNvSpPr>
          <p:nvPr>
            <p:ph type="ctrTitle"/>
          </p:nvPr>
        </p:nvSpPr>
        <p:spPr>
          <a:xfrm>
            <a:off x="0" y="0"/>
            <a:ext cx="7632192" cy="6858000"/>
          </a:xfrm>
        </p:spPr>
        <p:txBody>
          <a:bodyPr>
            <a:normAutofit/>
          </a:bodyPr>
          <a:lstStyle/>
          <a:p>
            <a:r>
              <a:rPr lang="en-US" dirty="0"/>
              <a:t>Year 9 </a:t>
            </a:r>
            <a:br>
              <a:rPr lang="en-US" dirty="0"/>
            </a:br>
            <a:r>
              <a:rPr lang="en-US" sz="5300" dirty="0"/>
              <a:t>Parent Information Evening</a:t>
            </a:r>
            <a:br>
              <a:rPr lang="en-US" sz="5300" dirty="0"/>
            </a:br>
            <a:br>
              <a:rPr lang="en-US" sz="5300" dirty="0"/>
            </a:br>
            <a:r>
              <a:rPr lang="en-US" sz="5300" b="0" dirty="0"/>
              <a:t>Please take a seat and then register attendance by scanning the QR code on the screen.</a:t>
            </a:r>
            <a:endParaRPr lang="en-US" b="0" dirty="0"/>
          </a:p>
        </p:txBody>
      </p:sp>
      <p:pic>
        <p:nvPicPr>
          <p:cNvPr id="4" name="Picture 3" descr="A qr code on a white background&#10;&#10;Description automatically generated">
            <a:extLst>
              <a:ext uri="{FF2B5EF4-FFF2-40B4-BE49-F238E27FC236}">
                <a16:creationId xmlns:a16="http://schemas.microsoft.com/office/drawing/2014/main" id="{DCA8CF1D-8579-BB64-CA67-065166384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2192" y="1282484"/>
            <a:ext cx="4293032" cy="4293032"/>
          </a:xfrm>
          <a:prstGeom prst="rect">
            <a:avLst/>
          </a:prstGeom>
        </p:spPr>
      </p:pic>
    </p:spTree>
    <p:extLst>
      <p:ext uri="{BB962C8B-B14F-4D97-AF65-F5344CB8AC3E}">
        <p14:creationId xmlns:p14="http://schemas.microsoft.com/office/powerpoint/2010/main" val="2344433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B6F1-64F7-4B0E-8D9C-81058C6B0132}"/>
              </a:ext>
            </a:extLst>
          </p:cNvPr>
          <p:cNvSpPr>
            <a:spLocks noGrp="1"/>
          </p:cNvSpPr>
          <p:nvPr>
            <p:ph type="title"/>
          </p:nvPr>
        </p:nvSpPr>
        <p:spPr/>
        <p:txBody>
          <a:bodyPr>
            <a:normAutofit fontScale="90000"/>
          </a:bodyPr>
          <a:lstStyle/>
          <a:p>
            <a:pPr algn="ctr"/>
            <a:r>
              <a:rPr lang="en-GB" sz="4800" b="1" dirty="0">
                <a:solidFill>
                  <a:srgbClr val="FFC000"/>
                </a:solidFill>
              </a:rPr>
              <a:t>Gold award for students </a:t>
            </a:r>
            <a:r>
              <a:rPr lang="en-GB" sz="4800" b="1" dirty="0">
                <a:solidFill>
                  <a:schemeClr val="accent2"/>
                </a:solidFill>
              </a:rPr>
              <a:t>500 positives</a:t>
            </a:r>
            <a:endParaRPr lang="en-GB" sz="4800" b="1" dirty="0">
              <a:solidFill>
                <a:srgbClr val="FFC000"/>
              </a:solidFill>
            </a:endParaRPr>
          </a:p>
        </p:txBody>
      </p:sp>
      <p:graphicFrame>
        <p:nvGraphicFramePr>
          <p:cNvPr id="5" name="Content Placeholder 2">
            <a:extLst>
              <a:ext uri="{FF2B5EF4-FFF2-40B4-BE49-F238E27FC236}">
                <a16:creationId xmlns:a16="http://schemas.microsoft.com/office/drawing/2014/main" id="{E4EFDC4A-6FF3-7AD9-818F-64D7CCB4BEC3}"/>
              </a:ext>
            </a:extLst>
          </p:cNvPr>
          <p:cNvGraphicFramePr>
            <a:graphicFrameLocks noGrp="1"/>
          </p:cNvGraphicFramePr>
          <p:nvPr>
            <p:ph idx="1"/>
            <p:extLst>
              <p:ext uri="{D42A27DB-BD31-4B8C-83A1-F6EECF244321}">
                <p14:modId xmlns:p14="http://schemas.microsoft.com/office/powerpoint/2010/main" val="15053302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806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5B6F1-64F7-4B0E-8D9C-81058C6B0132}"/>
              </a:ext>
            </a:extLst>
          </p:cNvPr>
          <p:cNvSpPr>
            <a:spLocks noGrp="1"/>
          </p:cNvSpPr>
          <p:nvPr>
            <p:ph type="title"/>
          </p:nvPr>
        </p:nvSpPr>
        <p:spPr/>
        <p:txBody>
          <a:bodyPr>
            <a:normAutofit fontScale="90000"/>
          </a:bodyPr>
          <a:lstStyle/>
          <a:p>
            <a:pPr algn="ctr"/>
            <a:r>
              <a:rPr lang="en-GB" sz="4800" b="1" dirty="0">
                <a:solidFill>
                  <a:srgbClr val="FFC000"/>
                </a:solidFill>
              </a:rPr>
              <a:t>Platinum award for students – Top 15 students in every year</a:t>
            </a:r>
          </a:p>
        </p:txBody>
      </p:sp>
      <p:graphicFrame>
        <p:nvGraphicFramePr>
          <p:cNvPr id="5" name="Content Placeholder 2">
            <a:extLst>
              <a:ext uri="{FF2B5EF4-FFF2-40B4-BE49-F238E27FC236}">
                <a16:creationId xmlns:a16="http://schemas.microsoft.com/office/drawing/2014/main" id="{E4EFDC4A-6FF3-7AD9-818F-64D7CCB4BEC3}"/>
              </a:ext>
            </a:extLst>
          </p:cNvPr>
          <p:cNvGraphicFramePr>
            <a:graphicFrameLocks noGrp="1"/>
          </p:cNvGraphicFramePr>
          <p:nvPr>
            <p:ph idx="1"/>
            <p:extLst>
              <p:ext uri="{D42A27DB-BD31-4B8C-83A1-F6EECF244321}">
                <p14:modId xmlns:p14="http://schemas.microsoft.com/office/powerpoint/2010/main" val="155021652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4241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06450-94C8-4B43-B39A-4F93B1EE29E3}"/>
              </a:ext>
            </a:extLst>
          </p:cNvPr>
          <p:cNvSpPr>
            <a:spLocks noGrp="1"/>
          </p:cNvSpPr>
          <p:nvPr>
            <p:ph type="title"/>
          </p:nvPr>
        </p:nvSpPr>
        <p:spPr/>
        <p:txBody>
          <a:bodyPr anchor="b">
            <a:normAutofit fontScale="90000"/>
          </a:bodyPr>
          <a:lstStyle/>
          <a:p>
            <a:r>
              <a:rPr lang="en-GB" sz="4600"/>
              <a:t>How to receive Bronze, Silver, Gold and Diamond</a:t>
            </a:r>
          </a:p>
        </p:txBody>
      </p:sp>
      <p:sp>
        <p:nvSpPr>
          <p:cNvPr id="3" name="Content Placeholder 2">
            <a:extLst>
              <a:ext uri="{FF2B5EF4-FFF2-40B4-BE49-F238E27FC236}">
                <a16:creationId xmlns:a16="http://schemas.microsoft.com/office/drawing/2014/main" id="{6A8240D7-D209-4451-AE59-A709428AA020}"/>
              </a:ext>
            </a:extLst>
          </p:cNvPr>
          <p:cNvSpPr>
            <a:spLocks noGrp="1"/>
          </p:cNvSpPr>
          <p:nvPr>
            <p:ph idx="1"/>
          </p:nvPr>
        </p:nvSpPr>
        <p:spPr/>
        <p:txBody>
          <a:bodyPr>
            <a:noAutofit/>
          </a:bodyPr>
          <a:lstStyle/>
          <a:p>
            <a:r>
              <a:rPr lang="en-GB" sz="2400" dirty="0"/>
              <a:t>However one change this year is students must have the total points needed to reach Bronze, Silver and Gold but most also have more than 90% ratio of positives over negatives</a:t>
            </a:r>
          </a:p>
          <a:p>
            <a:endParaRPr lang="en-GB" sz="2400" dirty="0"/>
          </a:p>
          <a:p>
            <a:r>
              <a:rPr lang="en-GB" sz="2400" dirty="0"/>
              <a:t>E.g. 100 positives – 20 negatives would be 80% and would mean the student cant win the award as they have the incorrect ratio</a:t>
            </a:r>
          </a:p>
          <a:p>
            <a:endParaRPr lang="en-GB" sz="2400" dirty="0"/>
          </a:p>
          <a:p>
            <a:r>
              <a:rPr lang="en-GB" sz="2400" dirty="0"/>
              <a:t>100 positives and 9 negatives would be 91% and the student would have the correct ratio </a:t>
            </a:r>
          </a:p>
        </p:txBody>
      </p:sp>
    </p:spTree>
    <p:extLst>
      <p:ext uri="{BB962C8B-B14F-4D97-AF65-F5344CB8AC3E}">
        <p14:creationId xmlns:p14="http://schemas.microsoft.com/office/powerpoint/2010/main" val="1951064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52BFE-1FA9-7AD1-5CDB-76F9BA22BE4C}"/>
              </a:ext>
            </a:extLst>
          </p:cNvPr>
          <p:cNvSpPr>
            <a:spLocks noGrp="1"/>
          </p:cNvSpPr>
          <p:nvPr>
            <p:ph type="title"/>
          </p:nvPr>
        </p:nvSpPr>
        <p:spPr/>
        <p:txBody>
          <a:bodyPr/>
          <a:lstStyle/>
          <a:p>
            <a:r>
              <a:rPr lang="en-GB" dirty="0"/>
              <a:t>Extra-Curricular </a:t>
            </a:r>
          </a:p>
        </p:txBody>
      </p:sp>
      <p:sp>
        <p:nvSpPr>
          <p:cNvPr id="3" name="Content Placeholder 2">
            <a:extLst>
              <a:ext uri="{FF2B5EF4-FFF2-40B4-BE49-F238E27FC236}">
                <a16:creationId xmlns:a16="http://schemas.microsoft.com/office/drawing/2014/main" id="{3B72301E-729B-B284-A816-48FE3A1C1126}"/>
              </a:ext>
            </a:extLst>
          </p:cNvPr>
          <p:cNvSpPr>
            <a:spLocks noGrp="1"/>
          </p:cNvSpPr>
          <p:nvPr>
            <p:ph idx="1"/>
          </p:nvPr>
        </p:nvSpPr>
        <p:spPr>
          <a:xfrm>
            <a:off x="838200" y="1825625"/>
            <a:ext cx="10515600" cy="1149223"/>
          </a:xfrm>
        </p:spPr>
        <p:txBody>
          <a:bodyPr/>
          <a:lstStyle/>
          <a:p>
            <a:r>
              <a:rPr lang="en-GB" b="1" dirty="0"/>
              <a:t>Our aim this year is to try and get EVERY pupil at CHS involved in some sort of extra-curricular club or activity.</a:t>
            </a:r>
            <a:endParaRPr lang="en-GB" dirty="0"/>
          </a:p>
        </p:txBody>
      </p:sp>
    </p:spTree>
    <p:extLst>
      <p:ext uri="{BB962C8B-B14F-4D97-AF65-F5344CB8AC3E}">
        <p14:creationId xmlns:p14="http://schemas.microsoft.com/office/powerpoint/2010/main" val="3821038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53EF3E-E7BF-7613-A655-3D337FB22247}"/>
              </a:ext>
            </a:extLst>
          </p:cNvPr>
          <p:cNvPicPr>
            <a:picLocks noChangeAspect="1"/>
          </p:cNvPicPr>
          <p:nvPr/>
        </p:nvPicPr>
        <p:blipFill>
          <a:blip r:embed="rId2"/>
          <a:stretch>
            <a:fillRect/>
          </a:stretch>
        </p:blipFill>
        <p:spPr>
          <a:xfrm>
            <a:off x="323436" y="233569"/>
            <a:ext cx="3933106" cy="2720645"/>
          </a:xfrm>
          <a:prstGeom prst="rect">
            <a:avLst/>
          </a:prstGeom>
        </p:spPr>
      </p:pic>
      <p:pic>
        <p:nvPicPr>
          <p:cNvPr id="6" name="Picture 5">
            <a:extLst>
              <a:ext uri="{FF2B5EF4-FFF2-40B4-BE49-F238E27FC236}">
                <a16:creationId xmlns:a16="http://schemas.microsoft.com/office/drawing/2014/main" id="{807FB974-558D-3505-2A32-5FE4FB7247C4}"/>
              </a:ext>
            </a:extLst>
          </p:cNvPr>
          <p:cNvPicPr>
            <a:picLocks noChangeAspect="1"/>
          </p:cNvPicPr>
          <p:nvPr/>
        </p:nvPicPr>
        <p:blipFill>
          <a:blip r:embed="rId3"/>
          <a:stretch>
            <a:fillRect/>
          </a:stretch>
        </p:blipFill>
        <p:spPr>
          <a:xfrm>
            <a:off x="4397618" y="233570"/>
            <a:ext cx="3537842" cy="2720644"/>
          </a:xfrm>
          <a:prstGeom prst="rect">
            <a:avLst/>
          </a:prstGeom>
        </p:spPr>
      </p:pic>
      <p:pic>
        <p:nvPicPr>
          <p:cNvPr id="8" name="Picture 7">
            <a:extLst>
              <a:ext uri="{FF2B5EF4-FFF2-40B4-BE49-F238E27FC236}">
                <a16:creationId xmlns:a16="http://schemas.microsoft.com/office/drawing/2014/main" id="{BC3A9BC9-C88F-0C98-ECDA-AEC07131AE21}"/>
              </a:ext>
            </a:extLst>
          </p:cNvPr>
          <p:cNvPicPr>
            <a:picLocks noChangeAspect="1"/>
          </p:cNvPicPr>
          <p:nvPr/>
        </p:nvPicPr>
        <p:blipFill>
          <a:blip r:embed="rId4"/>
          <a:stretch>
            <a:fillRect/>
          </a:stretch>
        </p:blipFill>
        <p:spPr>
          <a:xfrm>
            <a:off x="8285871" y="218231"/>
            <a:ext cx="3674455" cy="2735984"/>
          </a:xfrm>
          <a:prstGeom prst="rect">
            <a:avLst/>
          </a:prstGeom>
        </p:spPr>
      </p:pic>
      <p:pic>
        <p:nvPicPr>
          <p:cNvPr id="10" name="Picture 9">
            <a:extLst>
              <a:ext uri="{FF2B5EF4-FFF2-40B4-BE49-F238E27FC236}">
                <a16:creationId xmlns:a16="http://schemas.microsoft.com/office/drawing/2014/main" id="{6E378D5D-968E-8ABC-56F7-F742F837B972}"/>
              </a:ext>
            </a:extLst>
          </p:cNvPr>
          <p:cNvPicPr>
            <a:picLocks noChangeAspect="1"/>
          </p:cNvPicPr>
          <p:nvPr/>
        </p:nvPicPr>
        <p:blipFill>
          <a:blip r:embed="rId5"/>
          <a:stretch>
            <a:fillRect/>
          </a:stretch>
        </p:blipFill>
        <p:spPr>
          <a:xfrm>
            <a:off x="6440214" y="3117824"/>
            <a:ext cx="4785803" cy="3535406"/>
          </a:xfrm>
          <a:prstGeom prst="rect">
            <a:avLst/>
          </a:prstGeom>
        </p:spPr>
      </p:pic>
      <p:pic>
        <p:nvPicPr>
          <p:cNvPr id="12" name="Picture 11">
            <a:extLst>
              <a:ext uri="{FF2B5EF4-FFF2-40B4-BE49-F238E27FC236}">
                <a16:creationId xmlns:a16="http://schemas.microsoft.com/office/drawing/2014/main" id="{DD166E3F-0A9B-7ACD-7B86-ABFD5591FCDA}"/>
              </a:ext>
            </a:extLst>
          </p:cNvPr>
          <p:cNvPicPr>
            <a:picLocks noChangeAspect="1"/>
          </p:cNvPicPr>
          <p:nvPr/>
        </p:nvPicPr>
        <p:blipFill>
          <a:blip r:embed="rId6"/>
          <a:stretch>
            <a:fillRect/>
          </a:stretch>
        </p:blipFill>
        <p:spPr>
          <a:xfrm>
            <a:off x="965983" y="3104364"/>
            <a:ext cx="4520417" cy="3548866"/>
          </a:xfrm>
          <a:prstGeom prst="rect">
            <a:avLst/>
          </a:prstGeom>
        </p:spPr>
      </p:pic>
    </p:spTree>
    <p:extLst>
      <p:ext uri="{BB962C8B-B14F-4D97-AF65-F5344CB8AC3E}">
        <p14:creationId xmlns:p14="http://schemas.microsoft.com/office/powerpoint/2010/main" val="3454113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4E25-0BDB-089E-401A-1253FD255A52}"/>
              </a:ext>
            </a:extLst>
          </p:cNvPr>
          <p:cNvSpPr>
            <a:spLocks noGrp="1"/>
          </p:cNvSpPr>
          <p:nvPr>
            <p:ph type="title"/>
          </p:nvPr>
        </p:nvSpPr>
        <p:spPr/>
        <p:txBody>
          <a:bodyPr/>
          <a:lstStyle/>
          <a:p>
            <a:r>
              <a:rPr lang="en-GB" dirty="0"/>
              <a:t>Christmas Fair </a:t>
            </a:r>
          </a:p>
        </p:txBody>
      </p:sp>
      <p:sp>
        <p:nvSpPr>
          <p:cNvPr id="3" name="Content Placeholder 2">
            <a:extLst>
              <a:ext uri="{FF2B5EF4-FFF2-40B4-BE49-F238E27FC236}">
                <a16:creationId xmlns:a16="http://schemas.microsoft.com/office/drawing/2014/main" id="{293FC68E-A47D-DAFF-D942-62610B859FEB}"/>
              </a:ext>
            </a:extLst>
          </p:cNvPr>
          <p:cNvSpPr>
            <a:spLocks noGrp="1"/>
          </p:cNvSpPr>
          <p:nvPr>
            <p:ph idx="1"/>
          </p:nvPr>
        </p:nvSpPr>
        <p:spPr>
          <a:xfrm>
            <a:off x="838200" y="1825625"/>
            <a:ext cx="10515600" cy="3087569"/>
          </a:xfrm>
        </p:spPr>
        <p:txBody>
          <a:bodyPr>
            <a:normAutofit/>
          </a:bodyPr>
          <a:lstStyle/>
          <a:p>
            <a:pPr marL="0" indent="0">
              <a:buNone/>
            </a:pPr>
            <a:r>
              <a:rPr lang="en-GB" b="1" dirty="0">
                <a:latin typeface="+mj-lt"/>
              </a:rPr>
              <a:t>Saturday 7th December - 11am – 2pm</a:t>
            </a:r>
          </a:p>
          <a:p>
            <a:pPr marL="0" indent="0">
              <a:buNone/>
            </a:pPr>
            <a:endParaRPr lang="en-GB" dirty="0">
              <a:latin typeface="+mj-lt"/>
            </a:endParaRPr>
          </a:p>
          <a:p>
            <a:pPr marL="0" indent="0">
              <a:buNone/>
            </a:pPr>
            <a:r>
              <a:rPr lang="en-GB" dirty="0">
                <a:latin typeface="+mj-lt"/>
              </a:rPr>
              <a:t>This is the most important fund-raising event in the school calendar, when staff, pupils and parents come together to raise vital funds for the school. The gifts should be brought into school and delivered to reception during the following weeks:</a:t>
            </a:r>
          </a:p>
          <a:p>
            <a:endParaRPr lang="en-GB" dirty="0">
              <a:latin typeface="+mj-lt"/>
            </a:endParaRPr>
          </a:p>
        </p:txBody>
      </p:sp>
      <p:sp>
        <p:nvSpPr>
          <p:cNvPr id="4" name="Date Placeholder 3">
            <a:extLst>
              <a:ext uri="{FF2B5EF4-FFF2-40B4-BE49-F238E27FC236}">
                <a16:creationId xmlns:a16="http://schemas.microsoft.com/office/drawing/2014/main" id="{CB45BCBE-2776-BB3B-FAC5-CA53B41D8322}"/>
              </a:ext>
            </a:extLst>
          </p:cNvPr>
          <p:cNvSpPr>
            <a:spLocks noGrp="1"/>
          </p:cNvSpPr>
          <p:nvPr>
            <p:ph type="dt" sz="half" idx="10"/>
          </p:nvPr>
        </p:nvSpPr>
        <p:spPr/>
        <p:txBody>
          <a:bodyPr/>
          <a:lstStyle/>
          <a:p>
            <a:fld id="{9FCC2C6F-080D-468B-A165-BE74F315E9EF}" type="datetime1">
              <a:rPr lang="en-GB" smtClean="0"/>
              <a:t>03/12/2024</a:t>
            </a:fld>
            <a:endParaRPr lang="en-GB"/>
          </a:p>
        </p:txBody>
      </p:sp>
      <p:sp>
        <p:nvSpPr>
          <p:cNvPr id="5" name="Footer Placeholder 4">
            <a:extLst>
              <a:ext uri="{FF2B5EF4-FFF2-40B4-BE49-F238E27FC236}">
                <a16:creationId xmlns:a16="http://schemas.microsoft.com/office/drawing/2014/main" id="{ED61897C-3D0A-26AA-B8D8-7A00CDFF97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BB8C60-FE83-3B2B-218E-D037363AF198}"/>
              </a:ext>
            </a:extLst>
          </p:cNvPr>
          <p:cNvSpPr>
            <a:spLocks noGrp="1"/>
          </p:cNvSpPr>
          <p:nvPr>
            <p:ph type="sldNum" sz="quarter" idx="12"/>
          </p:nvPr>
        </p:nvSpPr>
        <p:spPr/>
        <p:txBody>
          <a:bodyPr/>
          <a:lstStyle/>
          <a:p>
            <a:fld id="{C65D44A7-1650-46EB-ADD2-10EB6FED7DDD}" type="slidenum">
              <a:rPr lang="en-GB" smtClean="0"/>
              <a:t>15</a:t>
            </a:fld>
            <a:endParaRPr lang="en-GB"/>
          </a:p>
        </p:txBody>
      </p:sp>
    </p:spTree>
    <p:extLst>
      <p:ext uri="{BB962C8B-B14F-4D97-AF65-F5344CB8AC3E}">
        <p14:creationId xmlns:p14="http://schemas.microsoft.com/office/powerpoint/2010/main" val="2603950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44E25-0BDB-089E-401A-1253FD255A52}"/>
              </a:ext>
            </a:extLst>
          </p:cNvPr>
          <p:cNvSpPr>
            <a:spLocks noGrp="1"/>
          </p:cNvSpPr>
          <p:nvPr>
            <p:ph type="title"/>
          </p:nvPr>
        </p:nvSpPr>
        <p:spPr/>
        <p:txBody>
          <a:bodyPr/>
          <a:lstStyle/>
          <a:p>
            <a:r>
              <a:rPr lang="en-GB" dirty="0"/>
              <a:t>Year 9 Stall</a:t>
            </a:r>
          </a:p>
        </p:txBody>
      </p:sp>
      <p:sp>
        <p:nvSpPr>
          <p:cNvPr id="3" name="Content Placeholder 2">
            <a:extLst>
              <a:ext uri="{FF2B5EF4-FFF2-40B4-BE49-F238E27FC236}">
                <a16:creationId xmlns:a16="http://schemas.microsoft.com/office/drawing/2014/main" id="{293FC68E-A47D-DAFF-D942-62610B859FEB}"/>
              </a:ext>
            </a:extLst>
          </p:cNvPr>
          <p:cNvSpPr>
            <a:spLocks noGrp="1"/>
          </p:cNvSpPr>
          <p:nvPr>
            <p:ph idx="1"/>
          </p:nvPr>
        </p:nvSpPr>
        <p:spPr>
          <a:xfrm>
            <a:off x="838200" y="1825625"/>
            <a:ext cx="4402540" cy="4530725"/>
          </a:xfrm>
        </p:spPr>
        <p:txBody>
          <a:bodyPr>
            <a:normAutofit/>
          </a:bodyPr>
          <a:lstStyle/>
          <a:p>
            <a:r>
              <a:rPr lang="en-GB" sz="2800" dirty="0">
                <a:latin typeface="+mj-lt"/>
              </a:rPr>
              <a:t>Irish coffee &amp; Mince pies:</a:t>
            </a:r>
          </a:p>
          <a:p>
            <a:endParaRPr lang="en-GB" sz="2800" b="1" dirty="0">
              <a:latin typeface="+mj-lt"/>
            </a:endParaRPr>
          </a:p>
          <a:p>
            <a:r>
              <a:rPr lang="en-GB" sz="2800" b="1" dirty="0">
                <a:latin typeface="+mj-lt"/>
              </a:rPr>
              <a:t>We need…</a:t>
            </a:r>
            <a:endParaRPr lang="en-GB" b="1" dirty="0">
              <a:latin typeface="+mj-lt"/>
            </a:endParaRPr>
          </a:p>
          <a:p>
            <a:pPr lvl="1"/>
            <a:r>
              <a:rPr lang="en-GB" dirty="0">
                <a:latin typeface="+mj-lt"/>
              </a:rPr>
              <a:t>Coffee</a:t>
            </a:r>
          </a:p>
          <a:p>
            <a:pPr lvl="1"/>
            <a:r>
              <a:rPr lang="en-GB" dirty="0">
                <a:latin typeface="+mj-lt"/>
              </a:rPr>
              <a:t>Brown sugar</a:t>
            </a:r>
          </a:p>
          <a:p>
            <a:pPr lvl="1"/>
            <a:r>
              <a:rPr lang="en-GB" dirty="0">
                <a:latin typeface="+mj-lt"/>
              </a:rPr>
              <a:t>Cream</a:t>
            </a:r>
          </a:p>
          <a:p>
            <a:pPr lvl="1"/>
            <a:r>
              <a:rPr lang="en-GB" dirty="0">
                <a:latin typeface="+mj-lt"/>
              </a:rPr>
              <a:t>Napkins</a:t>
            </a:r>
          </a:p>
          <a:p>
            <a:pPr lvl="1"/>
            <a:r>
              <a:rPr lang="en-GB" dirty="0">
                <a:latin typeface="+mj-lt"/>
              </a:rPr>
              <a:t>Mince pies.</a:t>
            </a:r>
          </a:p>
        </p:txBody>
      </p:sp>
      <p:sp>
        <p:nvSpPr>
          <p:cNvPr id="4" name="Date Placeholder 3">
            <a:extLst>
              <a:ext uri="{FF2B5EF4-FFF2-40B4-BE49-F238E27FC236}">
                <a16:creationId xmlns:a16="http://schemas.microsoft.com/office/drawing/2014/main" id="{CB45BCBE-2776-BB3B-FAC5-CA53B41D8322}"/>
              </a:ext>
            </a:extLst>
          </p:cNvPr>
          <p:cNvSpPr>
            <a:spLocks noGrp="1"/>
          </p:cNvSpPr>
          <p:nvPr>
            <p:ph type="dt" sz="half" idx="10"/>
          </p:nvPr>
        </p:nvSpPr>
        <p:spPr/>
        <p:txBody>
          <a:bodyPr/>
          <a:lstStyle/>
          <a:p>
            <a:fld id="{9FCC2C6F-080D-468B-A165-BE74F315E9EF}" type="datetime1">
              <a:rPr lang="en-GB" smtClean="0"/>
              <a:t>03/12/2024</a:t>
            </a:fld>
            <a:endParaRPr lang="en-GB"/>
          </a:p>
        </p:txBody>
      </p:sp>
      <p:sp>
        <p:nvSpPr>
          <p:cNvPr id="5" name="Footer Placeholder 4">
            <a:extLst>
              <a:ext uri="{FF2B5EF4-FFF2-40B4-BE49-F238E27FC236}">
                <a16:creationId xmlns:a16="http://schemas.microsoft.com/office/drawing/2014/main" id="{ED61897C-3D0A-26AA-B8D8-7A00CDFF97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BB8C60-FE83-3B2B-218E-D037363AF198}"/>
              </a:ext>
            </a:extLst>
          </p:cNvPr>
          <p:cNvSpPr>
            <a:spLocks noGrp="1"/>
          </p:cNvSpPr>
          <p:nvPr>
            <p:ph type="sldNum" sz="quarter" idx="12"/>
          </p:nvPr>
        </p:nvSpPr>
        <p:spPr/>
        <p:txBody>
          <a:bodyPr/>
          <a:lstStyle/>
          <a:p>
            <a:fld id="{C65D44A7-1650-46EB-ADD2-10EB6FED7DDD}" type="slidenum">
              <a:rPr lang="en-GB" smtClean="0"/>
              <a:t>16</a:t>
            </a:fld>
            <a:endParaRPr lang="en-GB"/>
          </a:p>
        </p:txBody>
      </p:sp>
      <p:pic>
        <p:nvPicPr>
          <p:cNvPr id="8" name="Picture 7" descr="A poster for a christmas fair&#10;&#10;Description automatically generated">
            <a:extLst>
              <a:ext uri="{FF2B5EF4-FFF2-40B4-BE49-F238E27FC236}">
                <a16:creationId xmlns:a16="http://schemas.microsoft.com/office/drawing/2014/main" id="{A67B96D1-C3F6-ADAD-84F0-ED9AE0F7C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482" y="1825625"/>
            <a:ext cx="5892318" cy="4530725"/>
          </a:xfrm>
          <a:prstGeom prst="rect">
            <a:avLst/>
          </a:prstGeom>
        </p:spPr>
      </p:pic>
    </p:spTree>
    <p:extLst>
      <p:ext uri="{BB962C8B-B14F-4D97-AF65-F5344CB8AC3E}">
        <p14:creationId xmlns:p14="http://schemas.microsoft.com/office/powerpoint/2010/main" val="3087221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0EBD-2CFE-4870-A363-8D1C6B398D50}"/>
              </a:ext>
            </a:extLst>
          </p:cNvPr>
          <p:cNvSpPr>
            <a:spLocks noGrp="1"/>
          </p:cNvSpPr>
          <p:nvPr>
            <p:ph type="ctrTitle"/>
          </p:nvPr>
        </p:nvSpPr>
        <p:spPr/>
        <p:txBody>
          <a:bodyPr>
            <a:normAutofit/>
          </a:bodyPr>
          <a:lstStyle/>
          <a:p>
            <a:r>
              <a:rPr lang="en-GB" dirty="0"/>
              <a:t>Year 9 </a:t>
            </a:r>
            <a:r>
              <a:rPr lang="en-GB" sz="5300" dirty="0"/>
              <a:t>Pathways</a:t>
            </a:r>
            <a:br>
              <a:rPr lang="en-GB" sz="5300" dirty="0"/>
            </a:br>
            <a:r>
              <a:rPr lang="en-GB" sz="5300" dirty="0"/>
              <a:t>Mr D Slack</a:t>
            </a:r>
            <a:br>
              <a:rPr lang="en-GB" sz="5300" dirty="0"/>
            </a:br>
            <a:r>
              <a:rPr lang="en-GB" sz="3600" i="1" dirty="0"/>
              <a:t>Associate Deputy Headteacher</a:t>
            </a:r>
            <a:endParaRPr lang="en-GB" i="1" dirty="0"/>
          </a:p>
        </p:txBody>
      </p:sp>
    </p:spTree>
    <p:extLst>
      <p:ext uri="{BB962C8B-B14F-4D97-AF65-F5344CB8AC3E}">
        <p14:creationId xmlns:p14="http://schemas.microsoft.com/office/powerpoint/2010/main" val="665802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9C158-9E37-1F90-1E7F-53E9451E036C}"/>
              </a:ext>
            </a:extLst>
          </p:cNvPr>
          <p:cNvSpPr>
            <a:spLocks noGrp="1"/>
          </p:cNvSpPr>
          <p:nvPr>
            <p:ph type="title"/>
          </p:nvPr>
        </p:nvSpPr>
        <p:spPr/>
        <p:txBody>
          <a:bodyPr/>
          <a:lstStyle/>
          <a:p>
            <a:r>
              <a:rPr lang="en-US" dirty="0"/>
              <a:t>Crompton House Curriculum</a:t>
            </a:r>
          </a:p>
        </p:txBody>
      </p:sp>
      <p:sp>
        <p:nvSpPr>
          <p:cNvPr id="3" name="Content Placeholder 2">
            <a:extLst>
              <a:ext uri="{FF2B5EF4-FFF2-40B4-BE49-F238E27FC236}">
                <a16:creationId xmlns:a16="http://schemas.microsoft.com/office/drawing/2014/main" id="{81C5F6B4-3133-7812-21F2-CFB5EEEB6E43}"/>
              </a:ext>
            </a:extLst>
          </p:cNvPr>
          <p:cNvSpPr>
            <a:spLocks noGrp="1"/>
          </p:cNvSpPr>
          <p:nvPr>
            <p:ph idx="1"/>
          </p:nvPr>
        </p:nvSpPr>
        <p:spPr>
          <a:xfrm>
            <a:off x="838200" y="1825625"/>
            <a:ext cx="10515600" cy="1917319"/>
          </a:xfrm>
        </p:spPr>
        <p:txBody>
          <a:bodyPr>
            <a:normAutofit lnSpcReduction="10000"/>
          </a:bodyPr>
          <a:lstStyle/>
          <a:p>
            <a:pPr marL="0" indent="0" algn="ctr">
              <a:buNone/>
            </a:pPr>
            <a:r>
              <a:rPr lang="en-GB" b="1" dirty="0">
                <a:solidFill>
                  <a:srgbClr val="FFFFFF"/>
                </a:solidFill>
                <a:effectLst/>
                <a:latin typeface="+mj-lt"/>
              </a:rPr>
              <a:t>Our school aim and vision</a:t>
            </a:r>
          </a:p>
          <a:p>
            <a:pPr marL="0" indent="0" algn="ctr">
              <a:buNone/>
            </a:pPr>
            <a:r>
              <a:rPr lang="en-GB" i="1" dirty="0">
                <a:solidFill>
                  <a:srgbClr val="FFFFFF"/>
                </a:solidFill>
                <a:latin typeface="+mj-lt"/>
              </a:rPr>
              <a:t>As a Church of England school, we believe that all people are made and loved by God who longs for us to experience life in all its fullness through Jesus Christ. </a:t>
            </a:r>
            <a:endParaRPr lang="en-GB" i="1" dirty="0">
              <a:solidFill>
                <a:srgbClr val="FFFFFF"/>
              </a:solidFill>
              <a:effectLst/>
              <a:latin typeface="+mj-lt"/>
            </a:endParaRPr>
          </a:p>
        </p:txBody>
      </p:sp>
      <p:sp>
        <p:nvSpPr>
          <p:cNvPr id="4" name="Rounded Rectangle 3">
            <a:extLst>
              <a:ext uri="{FF2B5EF4-FFF2-40B4-BE49-F238E27FC236}">
                <a16:creationId xmlns:a16="http://schemas.microsoft.com/office/drawing/2014/main" id="{B1406057-4A60-9F26-F638-42EB0450C91E}"/>
              </a:ext>
            </a:extLst>
          </p:cNvPr>
          <p:cNvSpPr/>
          <p:nvPr/>
        </p:nvSpPr>
        <p:spPr>
          <a:xfrm>
            <a:off x="838200" y="3901440"/>
            <a:ext cx="10515600" cy="585216"/>
          </a:xfrm>
          <a:prstGeom prst="roundRect">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Our School Mission</a:t>
            </a:r>
          </a:p>
        </p:txBody>
      </p:sp>
      <p:sp>
        <p:nvSpPr>
          <p:cNvPr id="5" name="Rounded Rectangle 4">
            <a:extLst>
              <a:ext uri="{FF2B5EF4-FFF2-40B4-BE49-F238E27FC236}">
                <a16:creationId xmlns:a16="http://schemas.microsoft.com/office/drawing/2014/main" id="{586E142B-B479-0A2E-F019-C2439CF1F74E}"/>
              </a:ext>
            </a:extLst>
          </p:cNvPr>
          <p:cNvSpPr/>
          <p:nvPr/>
        </p:nvSpPr>
        <p:spPr>
          <a:xfrm>
            <a:off x="838200" y="4693920"/>
            <a:ext cx="2624328" cy="1950720"/>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Loving God by placing prayer, worship and spiritual growth at the </a:t>
            </a:r>
            <a:r>
              <a:rPr lang="en-US" dirty="0" err="1"/>
              <a:t>centre</a:t>
            </a:r>
            <a:r>
              <a:rPr lang="en-US" dirty="0"/>
              <a:t> of school life</a:t>
            </a:r>
          </a:p>
        </p:txBody>
      </p:sp>
      <p:sp>
        <p:nvSpPr>
          <p:cNvPr id="6" name="Rounded Rectangle 5">
            <a:extLst>
              <a:ext uri="{FF2B5EF4-FFF2-40B4-BE49-F238E27FC236}">
                <a16:creationId xmlns:a16="http://schemas.microsoft.com/office/drawing/2014/main" id="{EA00CD63-E82F-16CF-46C4-49DBDE745D9C}"/>
              </a:ext>
            </a:extLst>
          </p:cNvPr>
          <p:cNvSpPr/>
          <p:nvPr/>
        </p:nvSpPr>
        <p:spPr>
          <a:xfrm>
            <a:off x="4783836" y="4693920"/>
            <a:ext cx="2624328" cy="1950720"/>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Caring for each other by living out Christian values in our relationships with one another</a:t>
            </a:r>
          </a:p>
        </p:txBody>
      </p:sp>
      <p:sp>
        <p:nvSpPr>
          <p:cNvPr id="7" name="Rounded Rectangle 6">
            <a:extLst>
              <a:ext uri="{FF2B5EF4-FFF2-40B4-BE49-F238E27FC236}">
                <a16:creationId xmlns:a16="http://schemas.microsoft.com/office/drawing/2014/main" id="{EEE00A58-200C-B027-7D4C-DA77370FCB79}"/>
              </a:ext>
            </a:extLst>
          </p:cNvPr>
          <p:cNvSpPr/>
          <p:nvPr/>
        </p:nvSpPr>
        <p:spPr>
          <a:xfrm>
            <a:off x="8729472" y="4693920"/>
            <a:ext cx="2624328" cy="1950720"/>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Achieving excellence by encouraging and enabling members of our school community to flourish by striving to do their best in all things</a:t>
            </a:r>
          </a:p>
        </p:txBody>
      </p:sp>
    </p:spTree>
    <p:extLst>
      <p:ext uri="{BB962C8B-B14F-4D97-AF65-F5344CB8AC3E}">
        <p14:creationId xmlns:p14="http://schemas.microsoft.com/office/powerpoint/2010/main" val="3311182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258249-3E6C-8B73-E92E-15B03BEA6099}"/>
              </a:ext>
            </a:extLst>
          </p:cNvPr>
          <p:cNvSpPr>
            <a:spLocks noGrp="1"/>
          </p:cNvSpPr>
          <p:nvPr>
            <p:ph type="ctrTitle"/>
          </p:nvPr>
        </p:nvSpPr>
        <p:spPr/>
        <p:txBody>
          <a:bodyPr anchor="ctr"/>
          <a:lstStyle/>
          <a:p>
            <a:r>
              <a:rPr lang="en-US" dirty="0"/>
              <a:t>Pathways</a:t>
            </a:r>
          </a:p>
        </p:txBody>
      </p:sp>
    </p:spTree>
    <p:extLst>
      <p:ext uri="{BB962C8B-B14F-4D97-AF65-F5344CB8AC3E}">
        <p14:creationId xmlns:p14="http://schemas.microsoft.com/office/powerpoint/2010/main" val="587608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F252-9818-EF92-7060-E84A3BE4B053}"/>
              </a:ext>
            </a:extLst>
          </p:cNvPr>
          <p:cNvSpPr>
            <a:spLocks noGrp="1"/>
          </p:cNvSpPr>
          <p:nvPr>
            <p:ph type="title"/>
          </p:nvPr>
        </p:nvSpPr>
        <p:spPr/>
        <p:txBody>
          <a:bodyPr/>
          <a:lstStyle/>
          <a:p>
            <a:r>
              <a:rPr lang="en-US" dirty="0"/>
              <a:t>Welcome and introductions</a:t>
            </a:r>
          </a:p>
        </p:txBody>
      </p:sp>
      <p:sp>
        <p:nvSpPr>
          <p:cNvPr id="3" name="Content Placeholder 2">
            <a:extLst>
              <a:ext uri="{FF2B5EF4-FFF2-40B4-BE49-F238E27FC236}">
                <a16:creationId xmlns:a16="http://schemas.microsoft.com/office/drawing/2014/main" id="{FA222FED-8829-4D58-F1F3-864DCA19F57B}"/>
              </a:ext>
            </a:extLst>
          </p:cNvPr>
          <p:cNvSpPr>
            <a:spLocks noGrp="1"/>
          </p:cNvSpPr>
          <p:nvPr>
            <p:ph idx="1"/>
          </p:nvPr>
        </p:nvSpPr>
        <p:spPr>
          <a:xfrm>
            <a:off x="838200" y="1825625"/>
            <a:ext cx="10515600" cy="2746375"/>
          </a:xfrm>
        </p:spPr>
        <p:txBody>
          <a:bodyPr>
            <a:normAutofit lnSpcReduction="10000"/>
          </a:bodyPr>
          <a:lstStyle/>
          <a:p>
            <a:pPr marL="0" indent="0">
              <a:buNone/>
            </a:pPr>
            <a:r>
              <a:rPr lang="en-US" dirty="0" err="1"/>
              <a:t>Mr</a:t>
            </a:r>
            <a:r>
              <a:rPr lang="en-US" dirty="0"/>
              <a:t> M Ashworth (Head of Year 9)</a:t>
            </a:r>
          </a:p>
          <a:p>
            <a:pPr marL="0" indent="0">
              <a:buNone/>
            </a:pPr>
            <a:r>
              <a:rPr lang="en-US" dirty="0">
                <a:solidFill>
                  <a:srgbClr val="FFFF00"/>
                </a:solidFill>
                <a:hlinkClick r:id="rId2">
                  <a:extLst>
                    <a:ext uri="{A12FA001-AC4F-418D-AE19-62706E023703}">
                      <ahyp:hlinkClr xmlns:ahyp="http://schemas.microsoft.com/office/drawing/2018/hyperlinkcolor" val="tx"/>
                    </a:ext>
                  </a:extLst>
                </a:hlinkClick>
              </a:rPr>
              <a:t>m.ashworth@cromptonhouse.org</a:t>
            </a:r>
            <a:endParaRPr lang="en-US" dirty="0">
              <a:solidFill>
                <a:srgbClr val="FFFF00"/>
              </a:solidFill>
            </a:endParaRPr>
          </a:p>
          <a:p>
            <a:pPr marL="0" indent="0">
              <a:buNone/>
            </a:pPr>
            <a:endParaRPr lang="en-US" dirty="0"/>
          </a:p>
          <a:p>
            <a:pPr marL="0" indent="0">
              <a:buNone/>
            </a:pPr>
            <a:r>
              <a:rPr lang="en-US" dirty="0" err="1"/>
              <a:t>Mr</a:t>
            </a:r>
            <a:r>
              <a:rPr lang="en-US" dirty="0"/>
              <a:t> D Slack (Associate Deputy Headteacher - Curriculum)</a:t>
            </a:r>
          </a:p>
          <a:p>
            <a:pPr marL="0" indent="0">
              <a:buNone/>
            </a:pPr>
            <a:r>
              <a:rPr lang="en-US" dirty="0" err="1">
                <a:solidFill>
                  <a:srgbClr val="FFFF00"/>
                </a:solidFill>
              </a:rPr>
              <a:t>d.slack@cromptonhouse.org</a:t>
            </a:r>
            <a:endParaRPr lang="en-US" dirty="0">
              <a:solidFill>
                <a:srgbClr val="FFFF00"/>
              </a:solidFill>
            </a:endParaRPr>
          </a:p>
        </p:txBody>
      </p:sp>
    </p:spTree>
    <p:extLst>
      <p:ext uri="{BB962C8B-B14F-4D97-AF65-F5344CB8AC3E}">
        <p14:creationId xmlns:p14="http://schemas.microsoft.com/office/powerpoint/2010/main" val="1836940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2882-B48F-4026-9005-D58A87A7E636}"/>
              </a:ext>
            </a:extLst>
          </p:cNvPr>
          <p:cNvSpPr>
            <a:spLocks noGrp="1"/>
          </p:cNvSpPr>
          <p:nvPr>
            <p:ph type="title"/>
          </p:nvPr>
        </p:nvSpPr>
        <p:spPr/>
        <p:txBody>
          <a:bodyPr/>
          <a:lstStyle/>
          <a:p>
            <a:r>
              <a:rPr lang="en-GB" dirty="0"/>
              <a:t>Pathways</a:t>
            </a:r>
          </a:p>
        </p:txBody>
      </p:sp>
      <p:sp>
        <p:nvSpPr>
          <p:cNvPr id="3" name="Content Placeholder 2">
            <a:extLst>
              <a:ext uri="{FF2B5EF4-FFF2-40B4-BE49-F238E27FC236}">
                <a16:creationId xmlns:a16="http://schemas.microsoft.com/office/drawing/2014/main" id="{F6724202-9B2A-4F30-BE71-B3E0A238EE5F}"/>
              </a:ext>
            </a:extLst>
          </p:cNvPr>
          <p:cNvSpPr>
            <a:spLocks noGrp="1"/>
          </p:cNvSpPr>
          <p:nvPr>
            <p:ph idx="1"/>
          </p:nvPr>
        </p:nvSpPr>
        <p:spPr/>
        <p:txBody>
          <a:bodyPr>
            <a:normAutofit fontScale="92500" lnSpcReduction="10000"/>
          </a:bodyPr>
          <a:lstStyle/>
          <a:p>
            <a:r>
              <a:rPr lang="en-GB" dirty="0"/>
              <a:t>Year 9 is an important </a:t>
            </a:r>
            <a:r>
              <a:rPr lang="en-GB" b="1" u="sng" dirty="0"/>
              <a:t>choice</a:t>
            </a:r>
            <a:r>
              <a:rPr lang="en-GB" dirty="0"/>
              <a:t> year the education of our students</a:t>
            </a:r>
          </a:p>
          <a:p>
            <a:r>
              <a:rPr lang="en-GB" dirty="0"/>
              <a:t>These are decisions that are difficult to change, and are long-term commitments </a:t>
            </a:r>
          </a:p>
          <a:p>
            <a:r>
              <a:rPr lang="en-GB" dirty="0"/>
              <a:t>Students need to ensure they have a clear understanding of how their choices can impact their career goals</a:t>
            </a:r>
          </a:p>
          <a:p>
            <a:endParaRPr lang="en-GB" dirty="0"/>
          </a:p>
          <a:p>
            <a:r>
              <a:rPr lang="en-GB" dirty="0"/>
              <a:t>Students need to make informed decisions about their future, that they are confident in.</a:t>
            </a:r>
          </a:p>
          <a:p>
            <a:r>
              <a:rPr lang="en-GB" dirty="0"/>
              <a:t>Equally we want students to be supported towards the best outcomes at the end of Year 11</a:t>
            </a:r>
          </a:p>
        </p:txBody>
      </p:sp>
    </p:spTree>
    <p:extLst>
      <p:ext uri="{BB962C8B-B14F-4D97-AF65-F5344CB8AC3E}">
        <p14:creationId xmlns:p14="http://schemas.microsoft.com/office/powerpoint/2010/main" val="1875586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F86A1-14B8-0C0E-7824-8B942D294912}"/>
              </a:ext>
            </a:extLst>
          </p:cNvPr>
          <p:cNvSpPr>
            <a:spLocks noGrp="1"/>
          </p:cNvSpPr>
          <p:nvPr>
            <p:ph type="title"/>
          </p:nvPr>
        </p:nvSpPr>
        <p:spPr/>
        <p:txBody>
          <a:bodyPr/>
          <a:lstStyle/>
          <a:p>
            <a:r>
              <a:rPr lang="en-US" dirty="0"/>
              <a:t>Pathways – A Timeline</a:t>
            </a:r>
          </a:p>
        </p:txBody>
      </p:sp>
      <p:sp>
        <p:nvSpPr>
          <p:cNvPr id="3" name="Content Placeholder 2">
            <a:extLst>
              <a:ext uri="{FF2B5EF4-FFF2-40B4-BE49-F238E27FC236}">
                <a16:creationId xmlns:a16="http://schemas.microsoft.com/office/drawing/2014/main" id="{3BC7D65D-D6F0-1630-7F90-5EEC178EF51B}"/>
              </a:ext>
            </a:extLst>
          </p:cNvPr>
          <p:cNvSpPr>
            <a:spLocks noGrp="1"/>
          </p:cNvSpPr>
          <p:nvPr>
            <p:ph idx="1"/>
          </p:nvPr>
        </p:nvSpPr>
        <p:spPr/>
        <p:txBody>
          <a:bodyPr>
            <a:normAutofit fontScale="92500" lnSpcReduction="20000"/>
          </a:bodyPr>
          <a:lstStyle/>
          <a:p>
            <a:pPr marL="0" indent="0">
              <a:buNone/>
            </a:pPr>
            <a:r>
              <a:rPr lang="en-US" dirty="0"/>
              <a:t>December 2024 – Pathways Launch</a:t>
            </a:r>
          </a:p>
          <a:p>
            <a:pPr marL="0" indent="0">
              <a:buNone/>
            </a:pPr>
            <a:r>
              <a:rPr lang="en-US" dirty="0"/>
              <a:t>December 2024 – Languages Assessments</a:t>
            </a:r>
          </a:p>
          <a:p>
            <a:pPr marL="0" indent="0">
              <a:buNone/>
            </a:pPr>
            <a:r>
              <a:rPr lang="en-US" dirty="0"/>
              <a:t>January 2025 – Pathways Booklet Launched</a:t>
            </a:r>
          </a:p>
          <a:p>
            <a:pPr marL="0" indent="0">
              <a:buNone/>
            </a:pPr>
            <a:r>
              <a:rPr lang="en-US" dirty="0"/>
              <a:t>January 2025 – Year 9 Short Report </a:t>
            </a:r>
          </a:p>
          <a:p>
            <a:pPr marL="0" indent="0">
              <a:buNone/>
            </a:pPr>
            <a:r>
              <a:rPr lang="en-US" dirty="0"/>
              <a:t>January 2025 – Taster Sessions </a:t>
            </a:r>
          </a:p>
          <a:p>
            <a:pPr marL="0" indent="0">
              <a:buNone/>
            </a:pPr>
            <a:r>
              <a:rPr lang="en-US" dirty="0"/>
              <a:t>January/February 2025 – Year 9 Parents Evening (30/01, 05/02)</a:t>
            </a:r>
          </a:p>
          <a:p>
            <a:pPr marL="0" indent="0">
              <a:buNone/>
            </a:pPr>
            <a:r>
              <a:rPr lang="en-US" dirty="0"/>
              <a:t>February 2025 – </a:t>
            </a:r>
            <a:r>
              <a:rPr lang="en-US" dirty="0" err="1"/>
              <a:t>Personalised</a:t>
            </a:r>
            <a:r>
              <a:rPr lang="en-US" dirty="0"/>
              <a:t> Pathways Letter</a:t>
            </a:r>
          </a:p>
          <a:p>
            <a:pPr marL="0" indent="0">
              <a:buNone/>
            </a:pPr>
            <a:r>
              <a:rPr lang="en-US" dirty="0"/>
              <a:t>March 2025 – Year 9 Pathways Evening (05/03)</a:t>
            </a:r>
          </a:p>
          <a:p>
            <a:pPr marL="0" indent="0">
              <a:buNone/>
            </a:pPr>
            <a:r>
              <a:rPr lang="en-US" dirty="0"/>
              <a:t>March 2025 – Deadline for Choices (28</a:t>
            </a:r>
            <a:r>
              <a:rPr lang="en-US" baseline="30000" dirty="0"/>
              <a:t>th</a:t>
            </a:r>
            <a:r>
              <a:rPr lang="en-US" dirty="0"/>
              <a:t> March)</a:t>
            </a:r>
          </a:p>
        </p:txBody>
      </p:sp>
    </p:spTree>
    <p:extLst>
      <p:ext uri="{BB962C8B-B14F-4D97-AF65-F5344CB8AC3E}">
        <p14:creationId xmlns:p14="http://schemas.microsoft.com/office/powerpoint/2010/main" val="2203953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36CBA-F78A-42D7-B293-9A7A5A0E0802}"/>
              </a:ext>
            </a:extLst>
          </p:cNvPr>
          <p:cNvSpPr>
            <a:spLocks noGrp="1"/>
          </p:cNvSpPr>
          <p:nvPr>
            <p:ph type="title"/>
          </p:nvPr>
        </p:nvSpPr>
        <p:spPr/>
        <p:txBody>
          <a:bodyPr/>
          <a:lstStyle/>
          <a:p>
            <a:r>
              <a:rPr lang="en-GB" dirty="0"/>
              <a:t>Pathways</a:t>
            </a:r>
          </a:p>
        </p:txBody>
      </p:sp>
      <p:sp>
        <p:nvSpPr>
          <p:cNvPr id="3" name="Content Placeholder 2">
            <a:extLst>
              <a:ext uri="{FF2B5EF4-FFF2-40B4-BE49-F238E27FC236}">
                <a16:creationId xmlns:a16="http://schemas.microsoft.com/office/drawing/2014/main" id="{411F1BC2-481F-43F8-807C-64443BB86B02}"/>
              </a:ext>
            </a:extLst>
          </p:cNvPr>
          <p:cNvSpPr>
            <a:spLocks noGrp="1"/>
          </p:cNvSpPr>
          <p:nvPr>
            <p:ph idx="1"/>
          </p:nvPr>
        </p:nvSpPr>
        <p:spPr>
          <a:xfrm>
            <a:off x="838200" y="1825625"/>
            <a:ext cx="10515600" cy="3150636"/>
          </a:xfrm>
        </p:spPr>
        <p:txBody>
          <a:bodyPr>
            <a:normAutofit lnSpcReduction="10000"/>
          </a:bodyPr>
          <a:lstStyle/>
          <a:p>
            <a:pPr marL="0" indent="0" algn="ctr">
              <a:buNone/>
            </a:pPr>
            <a:r>
              <a:rPr lang="en-GB" dirty="0"/>
              <a:t>Students in KS4 (Y10/11) follow a core curriculum offer</a:t>
            </a:r>
          </a:p>
          <a:p>
            <a:pPr marL="0" indent="0" algn="ctr">
              <a:buNone/>
            </a:pPr>
            <a:endParaRPr lang="en-GB" dirty="0"/>
          </a:p>
          <a:p>
            <a:pPr marL="0" indent="0" algn="ctr">
              <a:buNone/>
            </a:pPr>
            <a:r>
              <a:rPr lang="en-GB" dirty="0"/>
              <a:t>Then… </a:t>
            </a:r>
          </a:p>
          <a:p>
            <a:pPr marL="0" indent="0" algn="ctr">
              <a:buNone/>
            </a:pPr>
            <a:endParaRPr lang="en-GB" dirty="0"/>
          </a:p>
          <a:p>
            <a:pPr marL="0" indent="0" algn="ctr">
              <a:buNone/>
            </a:pPr>
            <a:r>
              <a:rPr lang="en-GB" dirty="0"/>
              <a:t>Students then follow one of three pathways that help guide students towards their subject choices </a:t>
            </a:r>
          </a:p>
        </p:txBody>
      </p:sp>
    </p:spTree>
    <p:extLst>
      <p:ext uri="{BB962C8B-B14F-4D97-AF65-F5344CB8AC3E}">
        <p14:creationId xmlns:p14="http://schemas.microsoft.com/office/powerpoint/2010/main" val="3762597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AFAD0-FF83-4FCB-9B67-187E8AEC2DE7}"/>
              </a:ext>
            </a:extLst>
          </p:cNvPr>
          <p:cNvSpPr>
            <a:spLocks noGrp="1"/>
          </p:cNvSpPr>
          <p:nvPr>
            <p:ph type="title"/>
          </p:nvPr>
        </p:nvSpPr>
        <p:spPr/>
        <p:txBody>
          <a:bodyPr/>
          <a:lstStyle/>
          <a:p>
            <a:r>
              <a:rPr lang="en-GB" dirty="0"/>
              <a:t>Core Curriculum</a:t>
            </a:r>
          </a:p>
        </p:txBody>
      </p:sp>
      <p:sp>
        <p:nvSpPr>
          <p:cNvPr id="3" name="Content Placeholder 2">
            <a:extLst>
              <a:ext uri="{FF2B5EF4-FFF2-40B4-BE49-F238E27FC236}">
                <a16:creationId xmlns:a16="http://schemas.microsoft.com/office/drawing/2014/main" id="{F9E422AA-7AD1-4AD4-BDB2-C8DFFE23B2CC}"/>
              </a:ext>
            </a:extLst>
          </p:cNvPr>
          <p:cNvSpPr>
            <a:spLocks noGrp="1"/>
          </p:cNvSpPr>
          <p:nvPr>
            <p:ph idx="1"/>
          </p:nvPr>
        </p:nvSpPr>
        <p:spPr/>
        <p:txBody>
          <a:bodyPr>
            <a:normAutofit fontScale="85000" lnSpcReduction="20000"/>
          </a:bodyPr>
          <a:lstStyle/>
          <a:p>
            <a:r>
              <a:rPr lang="en-GB" dirty="0"/>
              <a:t>English</a:t>
            </a:r>
          </a:p>
          <a:p>
            <a:pPr lvl="1"/>
            <a:r>
              <a:rPr lang="en-GB" dirty="0"/>
              <a:t>GCSE English Literature</a:t>
            </a:r>
          </a:p>
          <a:p>
            <a:pPr lvl="1"/>
            <a:r>
              <a:rPr lang="en-GB" dirty="0"/>
              <a:t>GCSE English Language</a:t>
            </a:r>
          </a:p>
          <a:p>
            <a:r>
              <a:rPr lang="en-GB" dirty="0"/>
              <a:t>GCSE Maths</a:t>
            </a:r>
          </a:p>
          <a:p>
            <a:r>
              <a:rPr lang="en-GB" dirty="0"/>
              <a:t>Science</a:t>
            </a:r>
          </a:p>
          <a:p>
            <a:pPr lvl="1"/>
            <a:r>
              <a:rPr lang="en-GB" dirty="0"/>
              <a:t>GCSE Combined Science</a:t>
            </a:r>
          </a:p>
          <a:p>
            <a:pPr lvl="1"/>
            <a:r>
              <a:rPr lang="en-GB" dirty="0"/>
              <a:t>Unless students have opted for Triple (Separate) Science as part of their Pathway choice</a:t>
            </a:r>
          </a:p>
          <a:p>
            <a:r>
              <a:rPr lang="en-GB" dirty="0"/>
              <a:t>GCSE Religious Studies</a:t>
            </a:r>
          </a:p>
          <a:p>
            <a:pPr lvl="1"/>
            <a:r>
              <a:rPr lang="en-GB" dirty="0"/>
              <a:t>Course starts in Y9, so RS only has 3 lessons per fortnight (compared to other subjects which have 5)</a:t>
            </a:r>
          </a:p>
          <a:p>
            <a:r>
              <a:rPr lang="en-GB" dirty="0"/>
              <a:t>Core PE</a:t>
            </a:r>
          </a:p>
          <a:p>
            <a:r>
              <a:rPr lang="en-GB" dirty="0"/>
              <a:t>PSHE</a:t>
            </a:r>
          </a:p>
        </p:txBody>
      </p:sp>
    </p:spTree>
    <p:extLst>
      <p:ext uri="{BB962C8B-B14F-4D97-AF65-F5344CB8AC3E}">
        <p14:creationId xmlns:p14="http://schemas.microsoft.com/office/powerpoint/2010/main" val="4069201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3984-145C-4B59-839A-42B0DB666550}"/>
              </a:ext>
            </a:extLst>
          </p:cNvPr>
          <p:cNvSpPr>
            <a:spLocks noGrp="1"/>
          </p:cNvSpPr>
          <p:nvPr>
            <p:ph type="title"/>
          </p:nvPr>
        </p:nvSpPr>
        <p:spPr/>
        <p:txBody>
          <a:bodyPr/>
          <a:lstStyle/>
          <a:p>
            <a:r>
              <a:rPr lang="en-GB" dirty="0"/>
              <a:t>Pathway subject choices</a:t>
            </a:r>
          </a:p>
        </p:txBody>
      </p:sp>
      <p:sp>
        <p:nvSpPr>
          <p:cNvPr id="5" name="Content Placeholder 4">
            <a:extLst>
              <a:ext uri="{FF2B5EF4-FFF2-40B4-BE49-F238E27FC236}">
                <a16:creationId xmlns:a16="http://schemas.microsoft.com/office/drawing/2014/main" id="{64D66317-1433-4048-B423-9B26AA98C427}"/>
              </a:ext>
            </a:extLst>
          </p:cNvPr>
          <p:cNvSpPr>
            <a:spLocks noGrp="1"/>
          </p:cNvSpPr>
          <p:nvPr>
            <p:ph sz="half" idx="1"/>
          </p:nvPr>
        </p:nvSpPr>
        <p:spPr>
          <a:xfrm>
            <a:off x="838200" y="2560319"/>
            <a:ext cx="7083392" cy="3616643"/>
          </a:xfrm>
        </p:spPr>
        <p:txBody>
          <a:bodyPr numCol="2">
            <a:normAutofit fontScale="70000" lnSpcReduction="20000"/>
          </a:bodyPr>
          <a:lstStyle/>
          <a:p>
            <a:r>
              <a:rPr lang="en-GB" dirty="0"/>
              <a:t>Art**</a:t>
            </a:r>
          </a:p>
          <a:p>
            <a:r>
              <a:rPr lang="en-GB" dirty="0"/>
              <a:t>Business Studies</a:t>
            </a:r>
          </a:p>
          <a:p>
            <a:r>
              <a:rPr lang="en-GB" dirty="0"/>
              <a:t>Computer Science**</a:t>
            </a:r>
          </a:p>
          <a:p>
            <a:r>
              <a:rPr lang="en-GB" dirty="0"/>
              <a:t>Design Technology**</a:t>
            </a:r>
          </a:p>
          <a:p>
            <a:r>
              <a:rPr lang="en-GB" dirty="0"/>
              <a:t>Drama</a:t>
            </a:r>
          </a:p>
          <a:p>
            <a:r>
              <a:rPr lang="en-GB" dirty="0"/>
              <a:t>Food and Nutrition**</a:t>
            </a:r>
          </a:p>
          <a:p>
            <a:r>
              <a:rPr lang="en-GB" dirty="0"/>
              <a:t>French</a:t>
            </a:r>
          </a:p>
          <a:p>
            <a:r>
              <a:rPr lang="en-GB" dirty="0"/>
              <a:t>Geography</a:t>
            </a:r>
          </a:p>
          <a:p>
            <a:r>
              <a:rPr lang="en-GB" dirty="0"/>
              <a:t>Graphic Communications**</a:t>
            </a:r>
          </a:p>
          <a:p>
            <a:r>
              <a:rPr lang="en-GB" dirty="0"/>
              <a:t>History</a:t>
            </a:r>
          </a:p>
          <a:p>
            <a:r>
              <a:rPr lang="en-GB" dirty="0"/>
              <a:t>Media Studies</a:t>
            </a:r>
          </a:p>
          <a:p>
            <a:r>
              <a:rPr lang="en-GB" dirty="0"/>
              <a:t>Music**</a:t>
            </a:r>
          </a:p>
          <a:p>
            <a:r>
              <a:rPr lang="en-GB" dirty="0"/>
              <a:t>PE**</a:t>
            </a:r>
          </a:p>
          <a:p>
            <a:r>
              <a:rPr lang="en-GB" dirty="0"/>
              <a:t>Psychology</a:t>
            </a:r>
          </a:p>
          <a:p>
            <a:r>
              <a:rPr lang="en-GB" dirty="0"/>
              <a:t>Separate Sciences (Triple)</a:t>
            </a:r>
          </a:p>
          <a:p>
            <a:r>
              <a:rPr lang="en-GB" dirty="0"/>
              <a:t>Spanish</a:t>
            </a:r>
          </a:p>
          <a:p>
            <a:r>
              <a:rPr lang="en-GB" dirty="0"/>
              <a:t>Sociology</a:t>
            </a:r>
          </a:p>
        </p:txBody>
      </p:sp>
      <p:sp>
        <p:nvSpPr>
          <p:cNvPr id="6" name="Content Placeholder 5">
            <a:extLst>
              <a:ext uri="{FF2B5EF4-FFF2-40B4-BE49-F238E27FC236}">
                <a16:creationId xmlns:a16="http://schemas.microsoft.com/office/drawing/2014/main" id="{E56C05E3-E9A9-47BD-8383-91E06E463320}"/>
              </a:ext>
            </a:extLst>
          </p:cNvPr>
          <p:cNvSpPr>
            <a:spLocks noGrp="1"/>
          </p:cNvSpPr>
          <p:nvPr>
            <p:ph sz="half" idx="2"/>
          </p:nvPr>
        </p:nvSpPr>
        <p:spPr>
          <a:xfrm>
            <a:off x="8210348" y="2560319"/>
            <a:ext cx="3143451" cy="3616644"/>
          </a:xfrm>
        </p:spPr>
        <p:txBody>
          <a:bodyPr numCol="1">
            <a:normAutofit fontScale="70000" lnSpcReduction="20000"/>
          </a:bodyPr>
          <a:lstStyle/>
          <a:p>
            <a:r>
              <a:rPr lang="en-GB" dirty="0"/>
              <a:t>OCR National Creative </a:t>
            </a:r>
            <a:r>
              <a:rPr lang="en-GB" dirty="0" err="1"/>
              <a:t>iMedia</a:t>
            </a:r>
            <a:r>
              <a:rPr lang="en-GB" dirty="0"/>
              <a:t>**</a:t>
            </a:r>
          </a:p>
          <a:p>
            <a:r>
              <a:rPr lang="en-GB" dirty="0"/>
              <a:t>OCR National Design Engineering**</a:t>
            </a:r>
          </a:p>
          <a:p>
            <a:r>
              <a:rPr lang="en-GB" dirty="0"/>
              <a:t>BTEC Hospitality and Catering**</a:t>
            </a:r>
          </a:p>
          <a:p>
            <a:r>
              <a:rPr lang="en-GB" dirty="0"/>
              <a:t>L1/2 Certificate Music Technology**</a:t>
            </a:r>
          </a:p>
          <a:p>
            <a:r>
              <a:rPr lang="en-GB" dirty="0"/>
              <a:t>OCR National Sports Studies**</a:t>
            </a:r>
          </a:p>
          <a:p>
            <a:r>
              <a:rPr lang="en-GB" dirty="0"/>
              <a:t>BTEC Health and Social Care</a:t>
            </a:r>
          </a:p>
        </p:txBody>
      </p:sp>
      <p:sp>
        <p:nvSpPr>
          <p:cNvPr id="7" name="Rectangle: Rounded Corners 6">
            <a:extLst>
              <a:ext uri="{FF2B5EF4-FFF2-40B4-BE49-F238E27FC236}">
                <a16:creationId xmlns:a16="http://schemas.microsoft.com/office/drawing/2014/main" id="{C555FC99-B129-489D-83AE-F3F318BA0BA7}"/>
              </a:ext>
            </a:extLst>
          </p:cNvPr>
          <p:cNvSpPr/>
          <p:nvPr/>
        </p:nvSpPr>
        <p:spPr>
          <a:xfrm>
            <a:off x="838200" y="1886552"/>
            <a:ext cx="7083392" cy="5486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solidFill>
                  <a:srgbClr val="FF0000"/>
                </a:solidFill>
              </a:rPr>
              <a:t>GCSE Subjects</a:t>
            </a:r>
          </a:p>
        </p:txBody>
      </p:sp>
      <p:sp>
        <p:nvSpPr>
          <p:cNvPr id="8" name="Rectangle: Rounded Corners 7">
            <a:extLst>
              <a:ext uri="{FF2B5EF4-FFF2-40B4-BE49-F238E27FC236}">
                <a16:creationId xmlns:a16="http://schemas.microsoft.com/office/drawing/2014/main" id="{8DE2AEB6-6FF1-4622-A1C7-6A47C1D6C8D7}"/>
              </a:ext>
            </a:extLst>
          </p:cNvPr>
          <p:cNvSpPr/>
          <p:nvPr/>
        </p:nvSpPr>
        <p:spPr>
          <a:xfrm>
            <a:off x="8210347" y="1886552"/>
            <a:ext cx="3143451" cy="5486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solidFill>
                  <a:srgbClr val="FF0000"/>
                </a:solidFill>
              </a:rPr>
              <a:t>Vocational Subjects</a:t>
            </a:r>
          </a:p>
        </p:txBody>
      </p:sp>
      <p:sp>
        <p:nvSpPr>
          <p:cNvPr id="9" name="Rectangle: Rounded Corners 8">
            <a:extLst>
              <a:ext uri="{FF2B5EF4-FFF2-40B4-BE49-F238E27FC236}">
                <a16:creationId xmlns:a16="http://schemas.microsoft.com/office/drawing/2014/main" id="{A8696D03-9D16-4146-8E10-D0245F302DCB}"/>
              </a:ext>
            </a:extLst>
          </p:cNvPr>
          <p:cNvSpPr/>
          <p:nvPr/>
        </p:nvSpPr>
        <p:spPr>
          <a:xfrm>
            <a:off x="838200" y="6309360"/>
            <a:ext cx="10515598" cy="54864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500" b="1" dirty="0">
                <a:solidFill>
                  <a:srgbClr val="FF0000"/>
                </a:solidFill>
              </a:rPr>
              <a:t>** Students cannot do both of similar disciplined subjects</a:t>
            </a:r>
          </a:p>
        </p:txBody>
      </p:sp>
    </p:spTree>
    <p:extLst>
      <p:ext uri="{BB962C8B-B14F-4D97-AF65-F5344CB8AC3E}">
        <p14:creationId xmlns:p14="http://schemas.microsoft.com/office/powerpoint/2010/main" val="1190004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D3DE8-A64F-43FC-9D39-52685577C5B4}"/>
              </a:ext>
            </a:extLst>
          </p:cNvPr>
          <p:cNvSpPr>
            <a:spLocks noGrp="1"/>
          </p:cNvSpPr>
          <p:nvPr>
            <p:ph type="title"/>
          </p:nvPr>
        </p:nvSpPr>
        <p:spPr/>
        <p:txBody>
          <a:bodyPr/>
          <a:lstStyle/>
          <a:p>
            <a:r>
              <a:rPr lang="en-GB" dirty="0"/>
              <a:t>GCSE or Vocational?</a:t>
            </a:r>
          </a:p>
        </p:txBody>
      </p:sp>
      <p:sp>
        <p:nvSpPr>
          <p:cNvPr id="5" name="Content Placeholder 4">
            <a:extLst>
              <a:ext uri="{FF2B5EF4-FFF2-40B4-BE49-F238E27FC236}">
                <a16:creationId xmlns:a16="http://schemas.microsoft.com/office/drawing/2014/main" id="{612D298F-AABE-46E8-93E3-81C99DCE62C8}"/>
              </a:ext>
            </a:extLst>
          </p:cNvPr>
          <p:cNvSpPr>
            <a:spLocks noGrp="1"/>
          </p:cNvSpPr>
          <p:nvPr>
            <p:ph idx="1"/>
          </p:nvPr>
        </p:nvSpPr>
        <p:spPr/>
        <p:txBody>
          <a:bodyPr>
            <a:normAutofit fontScale="85000" lnSpcReduction="20000"/>
          </a:bodyPr>
          <a:lstStyle/>
          <a:p>
            <a:r>
              <a:rPr lang="en-GB" dirty="0"/>
              <a:t>At KS4 we offer a mixture of typical ‘GCSE’ subjects and Vocational subjects – these are awarded as BTEC or Cambridge National Qualifications</a:t>
            </a:r>
          </a:p>
          <a:p>
            <a:r>
              <a:rPr lang="en-GB" dirty="0"/>
              <a:t>The grading works differently for both:</a:t>
            </a:r>
          </a:p>
          <a:p>
            <a:pPr lvl="1"/>
            <a:r>
              <a:rPr lang="en-GB" dirty="0"/>
              <a:t>GCSE 9-1</a:t>
            </a:r>
          </a:p>
          <a:p>
            <a:pPr lvl="1"/>
            <a:r>
              <a:rPr lang="en-GB" dirty="0"/>
              <a:t>BTEC/Cambridge National – Distinction*-Pass</a:t>
            </a:r>
          </a:p>
          <a:p>
            <a:pPr lvl="1"/>
            <a:endParaRPr lang="en-GB" dirty="0"/>
          </a:p>
          <a:p>
            <a:r>
              <a:rPr lang="en-GB" dirty="0"/>
              <a:t>BTEC/Cambridge National subjects are more practical and coursework based, and have less emphasis on examinations at the end of Year 11</a:t>
            </a:r>
          </a:p>
          <a:p>
            <a:endParaRPr lang="en-GB" dirty="0"/>
          </a:p>
          <a:p>
            <a:r>
              <a:rPr lang="en-GB" dirty="0"/>
              <a:t>In courses that offer a vocational route, e.g. PE, staff will work out which course is best for each student – things such as engagement with sport outside of school can be a determinate factor in GCSE PE vs Sports Studies</a:t>
            </a:r>
          </a:p>
        </p:txBody>
      </p:sp>
    </p:spTree>
    <p:extLst>
      <p:ext uri="{BB962C8B-B14F-4D97-AF65-F5344CB8AC3E}">
        <p14:creationId xmlns:p14="http://schemas.microsoft.com/office/powerpoint/2010/main" val="4239219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B584EB-066A-4445-B9FD-749B98656AE4}"/>
              </a:ext>
            </a:extLst>
          </p:cNvPr>
          <p:cNvSpPr>
            <a:spLocks noGrp="1"/>
          </p:cNvSpPr>
          <p:nvPr>
            <p:ph type="ctrTitle"/>
          </p:nvPr>
        </p:nvSpPr>
        <p:spPr/>
        <p:txBody>
          <a:bodyPr/>
          <a:lstStyle/>
          <a:p>
            <a:r>
              <a:rPr lang="en-GB" dirty="0" err="1"/>
              <a:t>Ebacc</a:t>
            </a:r>
            <a:br>
              <a:rPr lang="en-GB" dirty="0"/>
            </a:br>
            <a:r>
              <a:rPr lang="en-GB" i="1" dirty="0"/>
              <a:t>English Baccalaureate</a:t>
            </a:r>
            <a:endParaRPr lang="en-GB" dirty="0"/>
          </a:p>
        </p:txBody>
      </p:sp>
    </p:spTree>
    <p:extLst>
      <p:ext uri="{BB962C8B-B14F-4D97-AF65-F5344CB8AC3E}">
        <p14:creationId xmlns:p14="http://schemas.microsoft.com/office/powerpoint/2010/main" val="2002061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5414A-9FD4-4E76-AB46-3D5F30F4F875}"/>
              </a:ext>
            </a:extLst>
          </p:cNvPr>
          <p:cNvSpPr>
            <a:spLocks noGrp="1"/>
          </p:cNvSpPr>
          <p:nvPr>
            <p:ph type="title"/>
          </p:nvPr>
        </p:nvSpPr>
        <p:spPr/>
        <p:txBody>
          <a:bodyPr>
            <a:normAutofit fontScale="90000"/>
          </a:bodyPr>
          <a:lstStyle/>
          <a:p>
            <a:r>
              <a:rPr lang="en-GB" dirty="0" err="1"/>
              <a:t>Ebacc</a:t>
            </a:r>
            <a:br>
              <a:rPr lang="en-GB" dirty="0"/>
            </a:br>
            <a:r>
              <a:rPr lang="en-GB" i="1" dirty="0"/>
              <a:t>English Baccalaureate </a:t>
            </a:r>
          </a:p>
        </p:txBody>
      </p:sp>
      <p:sp>
        <p:nvSpPr>
          <p:cNvPr id="3" name="Content Placeholder 2">
            <a:extLst>
              <a:ext uri="{FF2B5EF4-FFF2-40B4-BE49-F238E27FC236}">
                <a16:creationId xmlns:a16="http://schemas.microsoft.com/office/drawing/2014/main" id="{843C1C20-E3D0-4834-90D4-0D9C9A81000D}"/>
              </a:ext>
            </a:extLst>
          </p:cNvPr>
          <p:cNvSpPr>
            <a:spLocks noGrp="1"/>
          </p:cNvSpPr>
          <p:nvPr>
            <p:ph idx="1"/>
          </p:nvPr>
        </p:nvSpPr>
        <p:spPr>
          <a:xfrm>
            <a:off x="838200" y="1825625"/>
            <a:ext cx="10515600" cy="1325563"/>
          </a:xfrm>
        </p:spPr>
        <p:txBody>
          <a:bodyPr>
            <a:normAutofit lnSpcReduction="10000"/>
          </a:bodyPr>
          <a:lstStyle/>
          <a:p>
            <a:pPr marL="0" indent="0">
              <a:buNone/>
            </a:pPr>
            <a:r>
              <a:rPr lang="en-GB" sz="2800" dirty="0">
                <a:latin typeface="+mj-lt"/>
              </a:rPr>
              <a:t>The EBacc at GCSE gives our students access to a full range of employment opportunities when they leave secondary school and the broad knowledge that employers are looking for</a:t>
            </a:r>
          </a:p>
          <a:p>
            <a:endParaRPr lang="en-GB" dirty="0">
              <a:latin typeface="+mj-lt"/>
            </a:endParaRPr>
          </a:p>
        </p:txBody>
      </p:sp>
      <p:sp>
        <p:nvSpPr>
          <p:cNvPr id="4" name="Rectangle: Rounded Corners 3">
            <a:extLst>
              <a:ext uri="{FF2B5EF4-FFF2-40B4-BE49-F238E27FC236}">
                <a16:creationId xmlns:a16="http://schemas.microsoft.com/office/drawing/2014/main" id="{3544740F-1EB4-4C45-B264-F5AD34E15D26}"/>
              </a:ext>
            </a:extLst>
          </p:cNvPr>
          <p:cNvSpPr/>
          <p:nvPr/>
        </p:nvSpPr>
        <p:spPr>
          <a:xfrm>
            <a:off x="838200" y="3302735"/>
            <a:ext cx="10515600" cy="40407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00"/>
                </a:solidFill>
              </a:rPr>
              <a:t>What subjects form the </a:t>
            </a:r>
            <a:r>
              <a:rPr lang="en-GB" sz="2400" b="1" dirty="0" err="1">
                <a:solidFill>
                  <a:srgbClr val="FF0000"/>
                </a:solidFill>
              </a:rPr>
              <a:t>Ebacc</a:t>
            </a:r>
            <a:r>
              <a:rPr lang="en-GB" sz="2400" b="1" dirty="0">
                <a:solidFill>
                  <a:srgbClr val="FF0000"/>
                </a:solidFill>
              </a:rPr>
              <a:t>?</a:t>
            </a:r>
          </a:p>
        </p:txBody>
      </p:sp>
      <p:sp>
        <p:nvSpPr>
          <p:cNvPr id="5" name="Flowchart: Alternative Process 4">
            <a:extLst>
              <a:ext uri="{FF2B5EF4-FFF2-40B4-BE49-F238E27FC236}">
                <a16:creationId xmlns:a16="http://schemas.microsoft.com/office/drawing/2014/main" id="{39F456BD-39E0-4B12-9805-50B78C9AA74C}"/>
              </a:ext>
            </a:extLst>
          </p:cNvPr>
          <p:cNvSpPr/>
          <p:nvPr/>
        </p:nvSpPr>
        <p:spPr>
          <a:xfrm>
            <a:off x="838199" y="3858360"/>
            <a:ext cx="10456333" cy="2840823"/>
          </a:xfrm>
          <a:prstGeom prst="flowChartAlternateProcess">
            <a:avLst/>
          </a:prstGeom>
          <a:solidFill>
            <a:schemeClr val="bg2">
              <a:lumMod val="50000"/>
            </a:schemeClr>
          </a:solidFill>
        </p:spPr>
        <p:txBody>
          <a:bodyPr vert="horz" lIns="91440" tIns="45720" rIns="91440" bIns="45720" rtlCol="0" anchor="ctr">
            <a:noAutofit/>
          </a:bodyPr>
          <a:lstStyle/>
          <a:p>
            <a:pPr algn="ctr" defTabSz="914400">
              <a:lnSpc>
                <a:spcPct val="94000"/>
              </a:lnSpc>
              <a:spcAft>
                <a:spcPts val="200"/>
              </a:spcAft>
            </a:pPr>
            <a:r>
              <a:rPr lang="en-US" sz="2800" dirty="0">
                <a:solidFill>
                  <a:schemeClr val="bg1"/>
                </a:solidFill>
              </a:rPr>
              <a:t>English Language</a:t>
            </a:r>
          </a:p>
          <a:p>
            <a:pPr algn="ctr" defTabSz="914400">
              <a:lnSpc>
                <a:spcPct val="94000"/>
              </a:lnSpc>
              <a:spcAft>
                <a:spcPts val="200"/>
              </a:spcAft>
            </a:pPr>
            <a:r>
              <a:rPr lang="en-US" sz="2800" dirty="0">
                <a:solidFill>
                  <a:schemeClr val="bg1"/>
                </a:solidFill>
              </a:rPr>
              <a:t>English Literature</a:t>
            </a:r>
          </a:p>
          <a:p>
            <a:pPr algn="ctr" defTabSz="914400">
              <a:lnSpc>
                <a:spcPct val="94000"/>
              </a:lnSpc>
              <a:spcAft>
                <a:spcPts val="200"/>
              </a:spcAft>
            </a:pPr>
            <a:r>
              <a:rPr lang="en-US" sz="2800" dirty="0" err="1">
                <a:solidFill>
                  <a:schemeClr val="bg1"/>
                </a:solidFill>
              </a:rPr>
              <a:t>Maths</a:t>
            </a:r>
            <a:endParaRPr lang="en-US" sz="2800" dirty="0">
              <a:solidFill>
                <a:schemeClr val="bg1"/>
              </a:solidFill>
            </a:endParaRPr>
          </a:p>
          <a:p>
            <a:pPr algn="ctr" defTabSz="914400">
              <a:lnSpc>
                <a:spcPct val="94000"/>
              </a:lnSpc>
              <a:spcAft>
                <a:spcPts val="200"/>
              </a:spcAft>
            </a:pPr>
            <a:r>
              <a:rPr lang="en-US" sz="2800" dirty="0">
                <a:solidFill>
                  <a:schemeClr val="bg1"/>
                </a:solidFill>
              </a:rPr>
              <a:t>Science (Either Combined Award, or Separate/Triple Science)</a:t>
            </a:r>
          </a:p>
          <a:p>
            <a:pPr algn="ctr" defTabSz="914400">
              <a:lnSpc>
                <a:spcPct val="94000"/>
              </a:lnSpc>
              <a:spcAft>
                <a:spcPts val="200"/>
              </a:spcAft>
            </a:pPr>
            <a:r>
              <a:rPr lang="en-US" sz="2800" dirty="0">
                <a:solidFill>
                  <a:schemeClr val="bg1"/>
                </a:solidFill>
              </a:rPr>
              <a:t>Humanities (Either Geography or History)</a:t>
            </a:r>
          </a:p>
          <a:p>
            <a:pPr algn="ctr" defTabSz="914400">
              <a:lnSpc>
                <a:spcPct val="94000"/>
              </a:lnSpc>
              <a:spcAft>
                <a:spcPts val="200"/>
              </a:spcAft>
            </a:pPr>
            <a:r>
              <a:rPr lang="en-US" sz="2800" dirty="0">
                <a:solidFill>
                  <a:schemeClr val="bg1"/>
                </a:solidFill>
              </a:rPr>
              <a:t>Modern Foreign Languages</a:t>
            </a:r>
          </a:p>
        </p:txBody>
      </p:sp>
    </p:spTree>
    <p:extLst>
      <p:ext uri="{BB962C8B-B14F-4D97-AF65-F5344CB8AC3E}">
        <p14:creationId xmlns:p14="http://schemas.microsoft.com/office/powerpoint/2010/main" val="3060931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5224C-BCDC-E3B2-3A76-4283559DC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5BFA72-C2F8-B134-0BEE-AD09419218D8}"/>
              </a:ext>
            </a:extLst>
          </p:cNvPr>
          <p:cNvSpPr>
            <a:spLocks noGrp="1"/>
          </p:cNvSpPr>
          <p:nvPr>
            <p:ph type="title"/>
          </p:nvPr>
        </p:nvSpPr>
        <p:spPr/>
        <p:txBody>
          <a:bodyPr>
            <a:normAutofit fontScale="90000"/>
          </a:bodyPr>
          <a:lstStyle/>
          <a:p>
            <a:r>
              <a:rPr lang="en-GB" dirty="0" err="1"/>
              <a:t>Ebacc</a:t>
            </a:r>
            <a:br>
              <a:rPr lang="en-GB" dirty="0"/>
            </a:br>
            <a:r>
              <a:rPr lang="en-GB" i="1" dirty="0"/>
              <a:t>English Baccalaureate </a:t>
            </a:r>
          </a:p>
        </p:txBody>
      </p:sp>
      <p:sp>
        <p:nvSpPr>
          <p:cNvPr id="3" name="Content Placeholder 2">
            <a:extLst>
              <a:ext uri="{FF2B5EF4-FFF2-40B4-BE49-F238E27FC236}">
                <a16:creationId xmlns:a16="http://schemas.microsoft.com/office/drawing/2014/main" id="{160AE225-3ECD-CBC0-1654-5B9B59E93E39}"/>
              </a:ext>
            </a:extLst>
          </p:cNvPr>
          <p:cNvSpPr>
            <a:spLocks noGrp="1"/>
          </p:cNvSpPr>
          <p:nvPr>
            <p:ph idx="1"/>
          </p:nvPr>
        </p:nvSpPr>
        <p:spPr>
          <a:xfrm>
            <a:off x="838200" y="1825625"/>
            <a:ext cx="10515600" cy="1325563"/>
          </a:xfrm>
        </p:spPr>
        <p:txBody>
          <a:bodyPr>
            <a:normAutofit/>
          </a:bodyPr>
          <a:lstStyle/>
          <a:p>
            <a:pPr marL="0" indent="0">
              <a:buNone/>
            </a:pPr>
            <a:r>
              <a:rPr lang="en-GB" sz="2800" dirty="0">
                <a:latin typeface="+mj-lt"/>
              </a:rPr>
              <a:t>The government recommends that all students study these subjects to keep a breadth of pathways open for young people after school.</a:t>
            </a:r>
          </a:p>
          <a:p>
            <a:endParaRPr lang="en-GB" dirty="0">
              <a:latin typeface="+mj-lt"/>
            </a:endParaRPr>
          </a:p>
        </p:txBody>
      </p:sp>
      <p:sp>
        <p:nvSpPr>
          <p:cNvPr id="4" name="Rectangle: Rounded Corners 3">
            <a:extLst>
              <a:ext uri="{FF2B5EF4-FFF2-40B4-BE49-F238E27FC236}">
                <a16:creationId xmlns:a16="http://schemas.microsoft.com/office/drawing/2014/main" id="{ADF2C2CA-0F3E-5BCB-7D9E-16F1AC13BC54}"/>
              </a:ext>
            </a:extLst>
          </p:cNvPr>
          <p:cNvSpPr/>
          <p:nvPr/>
        </p:nvSpPr>
        <p:spPr>
          <a:xfrm>
            <a:off x="838200" y="3302735"/>
            <a:ext cx="10515600" cy="40407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00"/>
                </a:solidFill>
              </a:rPr>
              <a:t>Where does Crompton House stand on the </a:t>
            </a:r>
            <a:r>
              <a:rPr lang="en-GB" sz="2400" b="1" dirty="0" err="1">
                <a:solidFill>
                  <a:srgbClr val="FF0000"/>
                </a:solidFill>
              </a:rPr>
              <a:t>Ebacc</a:t>
            </a:r>
            <a:r>
              <a:rPr lang="en-GB" sz="2400" b="1" dirty="0">
                <a:solidFill>
                  <a:srgbClr val="FF0000"/>
                </a:solidFill>
              </a:rPr>
              <a:t>?</a:t>
            </a:r>
          </a:p>
        </p:txBody>
      </p:sp>
      <p:sp>
        <p:nvSpPr>
          <p:cNvPr id="5" name="Flowchart: Alternative Process 4">
            <a:extLst>
              <a:ext uri="{FF2B5EF4-FFF2-40B4-BE49-F238E27FC236}">
                <a16:creationId xmlns:a16="http://schemas.microsoft.com/office/drawing/2014/main" id="{ED9EBEBB-5B96-A3CB-43D6-D392CB85543C}"/>
              </a:ext>
            </a:extLst>
          </p:cNvPr>
          <p:cNvSpPr/>
          <p:nvPr/>
        </p:nvSpPr>
        <p:spPr>
          <a:xfrm>
            <a:off x="838199" y="3858360"/>
            <a:ext cx="10456333" cy="2840823"/>
          </a:xfrm>
          <a:prstGeom prst="flowChartAlternateProcess">
            <a:avLst/>
          </a:prstGeom>
          <a:solidFill>
            <a:schemeClr val="bg2">
              <a:lumMod val="50000"/>
            </a:schemeClr>
          </a:solidFill>
        </p:spPr>
        <p:txBody>
          <a:bodyPr vert="horz" lIns="91440" tIns="45720" rIns="91440" bIns="45720" rtlCol="0" anchor="ctr">
            <a:noAutofit/>
          </a:bodyPr>
          <a:lstStyle/>
          <a:p>
            <a:pPr defTabSz="914400">
              <a:lnSpc>
                <a:spcPct val="94000"/>
              </a:lnSpc>
              <a:spcAft>
                <a:spcPts val="200"/>
              </a:spcAft>
            </a:pPr>
            <a:r>
              <a:rPr lang="en-US" sz="2800" dirty="0">
                <a:solidFill>
                  <a:schemeClr val="bg1"/>
                </a:solidFill>
              </a:rPr>
              <a:t>We </a:t>
            </a:r>
            <a:r>
              <a:rPr lang="en-US" sz="2800" dirty="0" err="1">
                <a:solidFill>
                  <a:schemeClr val="bg1"/>
                </a:solidFill>
              </a:rPr>
              <a:t>recognise</a:t>
            </a:r>
            <a:r>
              <a:rPr lang="en-US" sz="2800" dirty="0">
                <a:solidFill>
                  <a:schemeClr val="bg1"/>
                </a:solidFill>
              </a:rPr>
              <a:t> the value and merit in studying these subjects, and aim to be as aspirational as possible for each student in meeting the </a:t>
            </a:r>
            <a:r>
              <a:rPr lang="en-US" sz="2800" dirty="0" err="1">
                <a:solidFill>
                  <a:schemeClr val="bg1"/>
                </a:solidFill>
              </a:rPr>
              <a:t>Ebacc</a:t>
            </a:r>
            <a:r>
              <a:rPr lang="en-US" sz="2800" dirty="0">
                <a:solidFill>
                  <a:schemeClr val="bg1"/>
                </a:solidFill>
              </a:rPr>
              <a:t> criteria. </a:t>
            </a:r>
          </a:p>
          <a:p>
            <a:pPr defTabSz="914400">
              <a:lnSpc>
                <a:spcPct val="94000"/>
              </a:lnSpc>
              <a:spcAft>
                <a:spcPts val="200"/>
              </a:spcAft>
            </a:pPr>
            <a:endParaRPr lang="en-US" sz="2800" dirty="0">
              <a:solidFill>
                <a:schemeClr val="bg1"/>
              </a:solidFill>
            </a:endParaRPr>
          </a:p>
          <a:p>
            <a:pPr defTabSz="914400">
              <a:lnSpc>
                <a:spcPct val="94000"/>
              </a:lnSpc>
              <a:spcAft>
                <a:spcPts val="200"/>
              </a:spcAft>
            </a:pPr>
            <a:r>
              <a:rPr lang="en-US" sz="2800" dirty="0">
                <a:solidFill>
                  <a:schemeClr val="bg1"/>
                </a:solidFill>
              </a:rPr>
              <a:t>However we also </a:t>
            </a:r>
            <a:r>
              <a:rPr lang="en-US" sz="2800" dirty="0" err="1">
                <a:solidFill>
                  <a:schemeClr val="bg1"/>
                </a:solidFill>
              </a:rPr>
              <a:t>recognise</a:t>
            </a:r>
            <a:r>
              <a:rPr lang="en-US" sz="2800" dirty="0">
                <a:solidFill>
                  <a:schemeClr val="bg1"/>
                </a:solidFill>
              </a:rPr>
              <a:t> that this does not fit all students, and we therefore take a measured approach to the </a:t>
            </a:r>
            <a:r>
              <a:rPr lang="en-US" sz="2800" dirty="0" err="1">
                <a:solidFill>
                  <a:schemeClr val="bg1"/>
                </a:solidFill>
              </a:rPr>
              <a:t>Ebacc</a:t>
            </a:r>
            <a:r>
              <a:rPr lang="en-US" sz="2800" dirty="0">
                <a:solidFill>
                  <a:schemeClr val="bg1"/>
                </a:solidFill>
              </a:rPr>
              <a:t>. 	</a:t>
            </a:r>
          </a:p>
        </p:txBody>
      </p:sp>
    </p:spTree>
    <p:extLst>
      <p:ext uri="{BB962C8B-B14F-4D97-AF65-F5344CB8AC3E}">
        <p14:creationId xmlns:p14="http://schemas.microsoft.com/office/powerpoint/2010/main" val="2163692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7548B-B0D1-4698-DC41-A92CD192D54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6EA9817-DA4A-2FA1-9B9D-AF3556FAC4B0}"/>
              </a:ext>
            </a:extLst>
          </p:cNvPr>
          <p:cNvSpPr>
            <a:spLocks noGrp="1"/>
          </p:cNvSpPr>
          <p:nvPr>
            <p:ph type="ctrTitle"/>
          </p:nvPr>
        </p:nvSpPr>
        <p:spPr/>
        <p:txBody>
          <a:bodyPr/>
          <a:lstStyle/>
          <a:p>
            <a:r>
              <a:rPr lang="en-GB" dirty="0"/>
              <a:t>Getting the right combination</a:t>
            </a:r>
          </a:p>
        </p:txBody>
      </p:sp>
    </p:spTree>
    <p:extLst>
      <p:ext uri="{BB962C8B-B14F-4D97-AF65-F5344CB8AC3E}">
        <p14:creationId xmlns:p14="http://schemas.microsoft.com/office/powerpoint/2010/main" val="27812402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A00260-7A33-4361-6382-F4B65EAFB0D9}"/>
              </a:ext>
            </a:extLst>
          </p:cNvPr>
          <p:cNvSpPr>
            <a:spLocks noGrp="1"/>
          </p:cNvSpPr>
          <p:nvPr>
            <p:ph type="ctrTitle"/>
          </p:nvPr>
        </p:nvSpPr>
        <p:spPr/>
        <p:txBody>
          <a:bodyPr anchor="ctr">
            <a:normAutofit fontScale="90000"/>
          </a:bodyPr>
          <a:lstStyle/>
          <a:p>
            <a:r>
              <a:rPr lang="en-US" dirty="0"/>
              <a:t>Year 9 Updates</a:t>
            </a:r>
            <a:br>
              <a:rPr lang="en-US" dirty="0"/>
            </a:br>
            <a:r>
              <a:rPr lang="en-US" dirty="0" err="1"/>
              <a:t>Mr</a:t>
            </a:r>
            <a:r>
              <a:rPr lang="en-US" dirty="0"/>
              <a:t> M. Ashworth</a:t>
            </a:r>
            <a:br>
              <a:rPr lang="en-US" dirty="0"/>
            </a:br>
            <a:r>
              <a:rPr lang="en-US" i="1" dirty="0"/>
              <a:t>Head of Year 9</a:t>
            </a:r>
          </a:p>
        </p:txBody>
      </p:sp>
    </p:spTree>
    <p:extLst>
      <p:ext uri="{BB962C8B-B14F-4D97-AF65-F5344CB8AC3E}">
        <p14:creationId xmlns:p14="http://schemas.microsoft.com/office/powerpoint/2010/main" val="2555441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3415C-B3F3-C871-DF1F-7B860AE5F8E7}"/>
              </a:ext>
            </a:extLst>
          </p:cNvPr>
          <p:cNvSpPr>
            <a:spLocks noGrp="1"/>
          </p:cNvSpPr>
          <p:nvPr>
            <p:ph type="title"/>
          </p:nvPr>
        </p:nvSpPr>
        <p:spPr/>
        <p:txBody>
          <a:bodyPr/>
          <a:lstStyle/>
          <a:p>
            <a:r>
              <a:rPr lang="en-US" dirty="0"/>
              <a:t>Getting the right combination</a:t>
            </a:r>
          </a:p>
        </p:txBody>
      </p:sp>
      <p:sp>
        <p:nvSpPr>
          <p:cNvPr id="3" name="Content Placeholder 2">
            <a:extLst>
              <a:ext uri="{FF2B5EF4-FFF2-40B4-BE49-F238E27FC236}">
                <a16:creationId xmlns:a16="http://schemas.microsoft.com/office/drawing/2014/main" id="{3727B70A-4403-A5DD-443C-41BC013A5FFD}"/>
              </a:ext>
            </a:extLst>
          </p:cNvPr>
          <p:cNvSpPr>
            <a:spLocks noGrp="1"/>
          </p:cNvSpPr>
          <p:nvPr>
            <p:ph idx="1"/>
          </p:nvPr>
        </p:nvSpPr>
        <p:spPr/>
        <p:txBody>
          <a:bodyPr>
            <a:normAutofit fontScale="92500" lnSpcReduction="20000"/>
          </a:bodyPr>
          <a:lstStyle/>
          <a:p>
            <a:r>
              <a:rPr lang="en-US" dirty="0"/>
              <a:t>Students should be encouraged to pick subjects that they enjoy, can be successful in, and also show a range of skills.</a:t>
            </a:r>
          </a:p>
          <a:p>
            <a:r>
              <a:rPr lang="en-US" dirty="0"/>
              <a:t>Research done by the Greater Manchester Combined Authority has highlighted growing employment opportunities for young people in the below areas:</a:t>
            </a:r>
          </a:p>
          <a:p>
            <a:pPr lvl="1"/>
            <a:r>
              <a:rPr lang="en-US" dirty="0"/>
              <a:t>Construction/Green Economy</a:t>
            </a:r>
          </a:p>
          <a:p>
            <a:pPr lvl="1"/>
            <a:r>
              <a:rPr lang="en-US" dirty="0"/>
              <a:t>Creatives and Culture</a:t>
            </a:r>
          </a:p>
          <a:p>
            <a:pPr lvl="1"/>
            <a:r>
              <a:rPr lang="en-US" dirty="0"/>
              <a:t>Digital and Technology</a:t>
            </a:r>
          </a:p>
          <a:p>
            <a:pPr lvl="1"/>
            <a:r>
              <a:rPr lang="en-US" dirty="0"/>
              <a:t>Education</a:t>
            </a:r>
          </a:p>
          <a:p>
            <a:pPr lvl="1"/>
            <a:r>
              <a:rPr lang="en-US" dirty="0"/>
              <a:t>Engineering</a:t>
            </a:r>
          </a:p>
          <a:p>
            <a:pPr lvl="1"/>
            <a:r>
              <a:rPr lang="en-US" dirty="0"/>
              <a:t>Finance</a:t>
            </a:r>
          </a:p>
          <a:p>
            <a:pPr lvl="1"/>
            <a:r>
              <a:rPr lang="en-US" dirty="0"/>
              <a:t>Health and Social Care</a:t>
            </a:r>
          </a:p>
        </p:txBody>
      </p:sp>
    </p:spTree>
    <p:extLst>
      <p:ext uri="{BB962C8B-B14F-4D97-AF65-F5344CB8AC3E}">
        <p14:creationId xmlns:p14="http://schemas.microsoft.com/office/powerpoint/2010/main" val="422867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48E53-27C1-CE88-97CD-ED5E1BB2C2E4}"/>
              </a:ext>
            </a:extLst>
          </p:cNvPr>
          <p:cNvSpPr>
            <a:spLocks noGrp="1"/>
          </p:cNvSpPr>
          <p:nvPr>
            <p:ph type="title"/>
          </p:nvPr>
        </p:nvSpPr>
        <p:spPr/>
        <p:txBody>
          <a:bodyPr/>
          <a:lstStyle/>
          <a:p>
            <a:r>
              <a:rPr lang="en-US" dirty="0"/>
              <a:t>The myths!</a:t>
            </a:r>
          </a:p>
        </p:txBody>
      </p:sp>
      <p:sp>
        <p:nvSpPr>
          <p:cNvPr id="3" name="Content Placeholder 2">
            <a:extLst>
              <a:ext uri="{FF2B5EF4-FFF2-40B4-BE49-F238E27FC236}">
                <a16:creationId xmlns:a16="http://schemas.microsoft.com/office/drawing/2014/main" id="{C96292DC-C798-E368-D5D3-2513B88C96B9}"/>
              </a:ext>
            </a:extLst>
          </p:cNvPr>
          <p:cNvSpPr>
            <a:spLocks noGrp="1"/>
          </p:cNvSpPr>
          <p:nvPr>
            <p:ph idx="1"/>
          </p:nvPr>
        </p:nvSpPr>
        <p:spPr>
          <a:xfrm>
            <a:off x="838200" y="1825625"/>
            <a:ext cx="10515600" cy="3672967"/>
          </a:xfrm>
        </p:spPr>
        <p:txBody>
          <a:bodyPr/>
          <a:lstStyle/>
          <a:p>
            <a:r>
              <a:rPr lang="en-US" dirty="0"/>
              <a:t>You do not need to do Triple/Separate Science to be a Doctor</a:t>
            </a:r>
          </a:p>
          <a:p>
            <a:endParaRPr lang="en-US" dirty="0"/>
          </a:p>
          <a:p>
            <a:r>
              <a:rPr lang="en-US" dirty="0"/>
              <a:t>Creative subjects such as Drama/Music are not just people wanting a career in these areas</a:t>
            </a:r>
          </a:p>
          <a:p>
            <a:endParaRPr lang="en-US" dirty="0"/>
          </a:p>
          <a:p>
            <a:r>
              <a:rPr lang="en-US" dirty="0"/>
              <a:t>Vocational qualifications like Health and Social Care are not easier – they are just assessed differently</a:t>
            </a:r>
          </a:p>
        </p:txBody>
      </p:sp>
    </p:spTree>
    <p:extLst>
      <p:ext uri="{BB962C8B-B14F-4D97-AF65-F5344CB8AC3E}">
        <p14:creationId xmlns:p14="http://schemas.microsoft.com/office/powerpoint/2010/main" val="696468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91FA6C-EEDD-40B9-8650-91651FC98CF6}"/>
              </a:ext>
            </a:extLst>
          </p:cNvPr>
          <p:cNvSpPr>
            <a:spLocks noGrp="1"/>
          </p:cNvSpPr>
          <p:nvPr>
            <p:ph type="ctrTitle"/>
          </p:nvPr>
        </p:nvSpPr>
        <p:spPr/>
        <p:txBody>
          <a:bodyPr/>
          <a:lstStyle/>
          <a:p>
            <a:r>
              <a:rPr lang="en-GB" dirty="0"/>
              <a:t>Three Pathways</a:t>
            </a:r>
          </a:p>
        </p:txBody>
      </p:sp>
    </p:spTree>
    <p:extLst>
      <p:ext uri="{BB962C8B-B14F-4D97-AF65-F5344CB8AC3E}">
        <p14:creationId xmlns:p14="http://schemas.microsoft.com/office/powerpoint/2010/main" val="1950216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3418-7838-4BB2-A80F-2210A5A0994C}"/>
              </a:ext>
            </a:extLst>
          </p:cNvPr>
          <p:cNvSpPr>
            <a:spLocks noGrp="1"/>
          </p:cNvSpPr>
          <p:nvPr>
            <p:ph type="title"/>
          </p:nvPr>
        </p:nvSpPr>
        <p:spPr/>
        <p:txBody>
          <a:bodyPr/>
          <a:lstStyle/>
          <a:p>
            <a:r>
              <a:rPr lang="en-GB" dirty="0"/>
              <a:t>Three Pathways</a:t>
            </a:r>
          </a:p>
        </p:txBody>
      </p:sp>
      <p:sp>
        <p:nvSpPr>
          <p:cNvPr id="3" name="Content Placeholder 2">
            <a:extLst>
              <a:ext uri="{FF2B5EF4-FFF2-40B4-BE49-F238E27FC236}">
                <a16:creationId xmlns:a16="http://schemas.microsoft.com/office/drawing/2014/main" id="{3C1EFE2E-1025-4D4F-858C-E48D3B93D2DB}"/>
              </a:ext>
            </a:extLst>
          </p:cNvPr>
          <p:cNvSpPr>
            <a:spLocks noGrp="1"/>
          </p:cNvSpPr>
          <p:nvPr>
            <p:ph idx="1"/>
          </p:nvPr>
        </p:nvSpPr>
        <p:spPr>
          <a:xfrm>
            <a:off x="838200" y="1825625"/>
            <a:ext cx="10515600" cy="2323042"/>
          </a:xfrm>
        </p:spPr>
        <p:txBody>
          <a:bodyPr>
            <a:normAutofit lnSpcReduction="10000"/>
          </a:bodyPr>
          <a:lstStyle/>
          <a:p>
            <a:r>
              <a:rPr lang="en-GB" dirty="0"/>
              <a:t>School will determine which of the three pathways is most suitable for you. </a:t>
            </a:r>
          </a:p>
          <a:p>
            <a:r>
              <a:rPr lang="en-GB" dirty="0"/>
              <a:t>Some of the core questions we ask as a school are:</a:t>
            </a:r>
          </a:p>
          <a:p>
            <a:pPr lvl="1"/>
            <a:r>
              <a:rPr lang="en-GB" dirty="0"/>
              <a:t>Is studying a language at KS4 the right decision for the child?</a:t>
            </a:r>
          </a:p>
          <a:p>
            <a:pPr lvl="1"/>
            <a:r>
              <a:rPr lang="en-GB" dirty="0"/>
              <a:t>Is studying a humanities subject the right decision for the child?</a:t>
            </a:r>
          </a:p>
        </p:txBody>
      </p:sp>
    </p:spTree>
    <p:extLst>
      <p:ext uri="{BB962C8B-B14F-4D97-AF65-F5344CB8AC3E}">
        <p14:creationId xmlns:p14="http://schemas.microsoft.com/office/powerpoint/2010/main" val="15240486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2C7C1-7B8B-4070-9BEB-8499EA5039D0}"/>
              </a:ext>
            </a:extLst>
          </p:cNvPr>
          <p:cNvSpPr>
            <a:spLocks noGrp="1"/>
          </p:cNvSpPr>
          <p:nvPr>
            <p:ph type="title"/>
          </p:nvPr>
        </p:nvSpPr>
        <p:spPr/>
        <p:txBody>
          <a:bodyPr/>
          <a:lstStyle/>
          <a:p>
            <a:r>
              <a:rPr lang="en-GB" dirty="0"/>
              <a:t>How is this determined?</a:t>
            </a:r>
          </a:p>
        </p:txBody>
      </p:sp>
      <p:sp>
        <p:nvSpPr>
          <p:cNvPr id="3" name="Content Placeholder 2">
            <a:extLst>
              <a:ext uri="{FF2B5EF4-FFF2-40B4-BE49-F238E27FC236}">
                <a16:creationId xmlns:a16="http://schemas.microsoft.com/office/drawing/2014/main" id="{C28775EE-E9A9-4289-B6E9-957430D5C166}"/>
              </a:ext>
            </a:extLst>
          </p:cNvPr>
          <p:cNvSpPr>
            <a:spLocks noGrp="1"/>
          </p:cNvSpPr>
          <p:nvPr>
            <p:ph idx="1"/>
          </p:nvPr>
        </p:nvSpPr>
        <p:spPr/>
        <p:txBody>
          <a:bodyPr>
            <a:normAutofit lnSpcReduction="10000"/>
          </a:bodyPr>
          <a:lstStyle/>
          <a:p>
            <a:r>
              <a:rPr lang="en-GB" dirty="0"/>
              <a:t>In MFL, students work and aptitude will be looked at across KS3.</a:t>
            </a:r>
          </a:p>
          <a:p>
            <a:r>
              <a:rPr lang="en-GB" dirty="0"/>
              <a:t>They will consider things such as:</a:t>
            </a:r>
          </a:p>
          <a:p>
            <a:pPr lvl="1"/>
            <a:r>
              <a:rPr lang="en-GB" dirty="0"/>
              <a:t>Assessments</a:t>
            </a:r>
          </a:p>
          <a:p>
            <a:pPr lvl="1"/>
            <a:r>
              <a:rPr lang="en-GB" dirty="0"/>
              <a:t>Aptitude in lessons</a:t>
            </a:r>
          </a:p>
          <a:p>
            <a:pPr lvl="1"/>
            <a:endParaRPr lang="en-GB" dirty="0"/>
          </a:p>
          <a:p>
            <a:r>
              <a:rPr lang="en-GB" dirty="0"/>
              <a:t>They will then determine whether or you have the aptitude to achieve a Grade 4 or above at GCSE in the language they have studied since Year 7. </a:t>
            </a:r>
          </a:p>
          <a:p>
            <a:r>
              <a:rPr lang="en-GB" dirty="0"/>
              <a:t>This then helps to determine their initial pathway. </a:t>
            </a:r>
          </a:p>
          <a:p>
            <a:pPr lvl="1"/>
            <a:endParaRPr lang="en-GB" dirty="0"/>
          </a:p>
          <a:p>
            <a:pPr lvl="1"/>
            <a:endParaRPr lang="en-GB" dirty="0"/>
          </a:p>
          <a:p>
            <a:pPr lvl="1"/>
            <a:endParaRPr lang="en-GB" dirty="0"/>
          </a:p>
        </p:txBody>
      </p:sp>
    </p:spTree>
    <p:extLst>
      <p:ext uri="{BB962C8B-B14F-4D97-AF65-F5344CB8AC3E}">
        <p14:creationId xmlns:p14="http://schemas.microsoft.com/office/powerpoint/2010/main" val="1564957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6D7C9-F736-42C8-91A2-58AF43FB3CEC}"/>
              </a:ext>
            </a:extLst>
          </p:cNvPr>
          <p:cNvSpPr>
            <a:spLocks noGrp="1"/>
          </p:cNvSpPr>
          <p:nvPr>
            <p:ph type="title"/>
          </p:nvPr>
        </p:nvSpPr>
        <p:spPr/>
        <p:txBody>
          <a:bodyPr/>
          <a:lstStyle/>
          <a:p>
            <a:r>
              <a:rPr lang="en-GB" dirty="0"/>
              <a:t>Three Pathways</a:t>
            </a:r>
          </a:p>
        </p:txBody>
      </p:sp>
      <p:sp>
        <p:nvSpPr>
          <p:cNvPr id="4" name="Flowchart: Alternative Process 3">
            <a:extLst>
              <a:ext uri="{FF2B5EF4-FFF2-40B4-BE49-F238E27FC236}">
                <a16:creationId xmlns:a16="http://schemas.microsoft.com/office/drawing/2014/main" id="{5D79B6D6-6D78-4AC0-8D07-669575DA0ED2}"/>
              </a:ext>
            </a:extLst>
          </p:cNvPr>
          <p:cNvSpPr/>
          <p:nvPr/>
        </p:nvSpPr>
        <p:spPr>
          <a:xfrm>
            <a:off x="838200" y="1862668"/>
            <a:ext cx="2579570" cy="4836516"/>
          </a:xfrm>
          <a:prstGeom prst="flowChartAlternateProcess">
            <a:avLst/>
          </a:prstGeom>
          <a:solidFill>
            <a:srgbClr val="FF0000"/>
          </a:solidFill>
        </p:spPr>
        <p:txBody>
          <a:bodyPr vert="horz" lIns="91440" tIns="45720" rIns="91440" bIns="45720" rtlCol="0" anchor="ctr">
            <a:normAutofit/>
          </a:bodyPr>
          <a:lstStyle/>
          <a:p>
            <a:pPr algn="ctr" defTabSz="914400">
              <a:lnSpc>
                <a:spcPct val="94000"/>
              </a:lnSpc>
              <a:spcAft>
                <a:spcPts val="200"/>
              </a:spcAft>
            </a:pPr>
            <a:r>
              <a:rPr lang="en-US" sz="3600" dirty="0">
                <a:solidFill>
                  <a:schemeClr val="bg1"/>
                </a:solidFill>
              </a:rPr>
              <a:t>Red Pathway</a:t>
            </a:r>
          </a:p>
        </p:txBody>
      </p:sp>
      <p:sp>
        <p:nvSpPr>
          <p:cNvPr id="5" name="Flowchart: Alternative Process 4">
            <a:extLst>
              <a:ext uri="{FF2B5EF4-FFF2-40B4-BE49-F238E27FC236}">
                <a16:creationId xmlns:a16="http://schemas.microsoft.com/office/drawing/2014/main" id="{BD9097CB-EE46-4D0F-9F23-65FAA31C1DD6}"/>
              </a:ext>
            </a:extLst>
          </p:cNvPr>
          <p:cNvSpPr/>
          <p:nvPr/>
        </p:nvSpPr>
        <p:spPr>
          <a:xfrm>
            <a:off x="4806215" y="1862668"/>
            <a:ext cx="2579570" cy="4836516"/>
          </a:xfrm>
          <a:prstGeom prst="flowChartAlternateProcess">
            <a:avLst/>
          </a:prstGeom>
          <a:solidFill>
            <a:srgbClr val="FFFF00"/>
          </a:solidFill>
        </p:spPr>
        <p:txBody>
          <a:bodyPr vert="horz" lIns="91440" tIns="45720" rIns="91440" bIns="45720" rtlCol="0" anchor="ctr">
            <a:normAutofit/>
          </a:bodyPr>
          <a:lstStyle/>
          <a:p>
            <a:pPr algn="ctr" defTabSz="914400">
              <a:lnSpc>
                <a:spcPct val="94000"/>
              </a:lnSpc>
              <a:spcAft>
                <a:spcPts val="200"/>
              </a:spcAft>
            </a:pPr>
            <a:r>
              <a:rPr lang="en-US" sz="3600" dirty="0"/>
              <a:t>Yellow Pathway</a:t>
            </a:r>
          </a:p>
        </p:txBody>
      </p:sp>
      <p:sp>
        <p:nvSpPr>
          <p:cNvPr id="6" name="Flowchart: Alternative Process 5">
            <a:extLst>
              <a:ext uri="{FF2B5EF4-FFF2-40B4-BE49-F238E27FC236}">
                <a16:creationId xmlns:a16="http://schemas.microsoft.com/office/drawing/2014/main" id="{C42B34D6-3259-4425-9713-57EF8DBEAA63}"/>
              </a:ext>
            </a:extLst>
          </p:cNvPr>
          <p:cNvSpPr/>
          <p:nvPr/>
        </p:nvSpPr>
        <p:spPr>
          <a:xfrm>
            <a:off x="8774230" y="1862668"/>
            <a:ext cx="2579570" cy="4836516"/>
          </a:xfrm>
          <a:prstGeom prst="flowChartAlternateProcess">
            <a:avLst/>
          </a:prstGeom>
          <a:solidFill>
            <a:srgbClr val="00B0F0"/>
          </a:solidFill>
        </p:spPr>
        <p:txBody>
          <a:bodyPr vert="horz" lIns="91440" tIns="45720" rIns="91440" bIns="45720" rtlCol="0" anchor="ctr">
            <a:normAutofit/>
          </a:bodyPr>
          <a:lstStyle/>
          <a:p>
            <a:pPr algn="ctr" defTabSz="914400">
              <a:lnSpc>
                <a:spcPct val="94000"/>
              </a:lnSpc>
              <a:spcAft>
                <a:spcPts val="200"/>
              </a:spcAft>
            </a:pPr>
            <a:r>
              <a:rPr lang="en-US" sz="3600" dirty="0">
                <a:solidFill>
                  <a:schemeClr val="bg1"/>
                </a:solidFill>
              </a:rPr>
              <a:t>Blue Pathway</a:t>
            </a:r>
          </a:p>
        </p:txBody>
      </p:sp>
    </p:spTree>
    <p:extLst>
      <p:ext uri="{BB962C8B-B14F-4D97-AF65-F5344CB8AC3E}">
        <p14:creationId xmlns:p14="http://schemas.microsoft.com/office/powerpoint/2010/main" val="2668927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05F7-185C-49E6-8381-FDC9E3A759A3}"/>
              </a:ext>
            </a:extLst>
          </p:cNvPr>
          <p:cNvSpPr>
            <a:spLocks noGrp="1"/>
          </p:cNvSpPr>
          <p:nvPr>
            <p:ph type="title"/>
          </p:nvPr>
        </p:nvSpPr>
        <p:spPr>
          <a:solidFill>
            <a:srgbClr val="FF0000"/>
          </a:solidFill>
        </p:spPr>
        <p:txBody>
          <a:bodyPr/>
          <a:lstStyle/>
          <a:p>
            <a:r>
              <a:rPr lang="en-GB" dirty="0"/>
              <a:t>Red Pathway</a:t>
            </a:r>
          </a:p>
        </p:txBody>
      </p:sp>
      <p:sp>
        <p:nvSpPr>
          <p:cNvPr id="3" name="Content Placeholder 2">
            <a:extLst>
              <a:ext uri="{FF2B5EF4-FFF2-40B4-BE49-F238E27FC236}">
                <a16:creationId xmlns:a16="http://schemas.microsoft.com/office/drawing/2014/main" id="{D332A2F4-898E-4F8C-956C-20D599C726AE}"/>
              </a:ext>
            </a:extLst>
          </p:cNvPr>
          <p:cNvSpPr>
            <a:spLocks noGrp="1"/>
          </p:cNvSpPr>
          <p:nvPr>
            <p:ph idx="1"/>
          </p:nvPr>
        </p:nvSpPr>
        <p:spPr>
          <a:xfrm>
            <a:off x="838200" y="1825625"/>
            <a:ext cx="10515600" cy="2873966"/>
          </a:xfrm>
        </p:spPr>
        <p:txBody>
          <a:bodyPr>
            <a:normAutofit/>
          </a:bodyPr>
          <a:lstStyle/>
          <a:p>
            <a:r>
              <a:rPr lang="en-GB" dirty="0"/>
              <a:t>Core curriculum (English, Maths, Science, RS, PE)</a:t>
            </a:r>
          </a:p>
          <a:p>
            <a:r>
              <a:rPr lang="en-GB" dirty="0"/>
              <a:t>4 additional subjects:</a:t>
            </a:r>
          </a:p>
          <a:p>
            <a:pPr lvl="1"/>
            <a:r>
              <a:rPr lang="en-GB" dirty="0"/>
              <a:t>Must follow a language</a:t>
            </a:r>
          </a:p>
          <a:p>
            <a:pPr lvl="1"/>
            <a:r>
              <a:rPr lang="en-GB" dirty="0"/>
              <a:t>Must follow History or Geography</a:t>
            </a:r>
          </a:p>
          <a:p>
            <a:pPr lvl="1"/>
            <a:r>
              <a:rPr lang="en-GB" dirty="0"/>
              <a:t>2 further choices (which could be the other of History/Geography not already picked, plus Triple Science)</a:t>
            </a:r>
          </a:p>
        </p:txBody>
      </p:sp>
    </p:spTree>
    <p:extLst>
      <p:ext uri="{BB962C8B-B14F-4D97-AF65-F5344CB8AC3E}">
        <p14:creationId xmlns:p14="http://schemas.microsoft.com/office/powerpoint/2010/main" val="1147691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7146-E0EC-494A-A751-D4B013A46B29}"/>
              </a:ext>
            </a:extLst>
          </p:cNvPr>
          <p:cNvSpPr>
            <a:spLocks noGrp="1"/>
          </p:cNvSpPr>
          <p:nvPr>
            <p:ph type="title"/>
          </p:nvPr>
        </p:nvSpPr>
        <p:spPr>
          <a:solidFill>
            <a:srgbClr val="FFFF00"/>
          </a:solidFill>
        </p:spPr>
        <p:txBody>
          <a:bodyPr/>
          <a:lstStyle/>
          <a:p>
            <a:r>
              <a:rPr lang="en-GB" dirty="0">
                <a:solidFill>
                  <a:schemeClr val="tx1"/>
                </a:solidFill>
              </a:rPr>
              <a:t>Yellow Pathway</a:t>
            </a:r>
          </a:p>
        </p:txBody>
      </p:sp>
      <p:sp>
        <p:nvSpPr>
          <p:cNvPr id="3" name="Content Placeholder 2">
            <a:extLst>
              <a:ext uri="{FF2B5EF4-FFF2-40B4-BE49-F238E27FC236}">
                <a16:creationId xmlns:a16="http://schemas.microsoft.com/office/drawing/2014/main" id="{8FAAE5AE-F56D-48DD-820A-B88849E20BC7}"/>
              </a:ext>
            </a:extLst>
          </p:cNvPr>
          <p:cNvSpPr>
            <a:spLocks noGrp="1"/>
          </p:cNvSpPr>
          <p:nvPr>
            <p:ph idx="1"/>
          </p:nvPr>
        </p:nvSpPr>
        <p:spPr>
          <a:xfrm>
            <a:off x="838200" y="1825625"/>
            <a:ext cx="10515600" cy="3724570"/>
          </a:xfrm>
        </p:spPr>
        <p:txBody>
          <a:bodyPr>
            <a:normAutofit/>
          </a:bodyPr>
          <a:lstStyle/>
          <a:p>
            <a:r>
              <a:rPr lang="en-GB" dirty="0"/>
              <a:t>Core curriculum (English, Maths, Science, RS, PE)</a:t>
            </a:r>
          </a:p>
          <a:p>
            <a:r>
              <a:rPr lang="en-GB" dirty="0"/>
              <a:t>4 additional subjects</a:t>
            </a:r>
          </a:p>
          <a:p>
            <a:pPr lvl="1"/>
            <a:r>
              <a:rPr lang="en-GB" dirty="0"/>
              <a:t>A language if desired</a:t>
            </a:r>
          </a:p>
          <a:p>
            <a:pPr lvl="1"/>
            <a:r>
              <a:rPr lang="en-GB" dirty="0"/>
              <a:t>History or Geography</a:t>
            </a:r>
          </a:p>
          <a:p>
            <a:pPr lvl="2"/>
            <a:r>
              <a:rPr lang="en-GB" dirty="0"/>
              <a:t>Optional if a language has been picked</a:t>
            </a:r>
          </a:p>
          <a:p>
            <a:pPr lvl="2"/>
            <a:r>
              <a:rPr lang="en-GB" dirty="0"/>
              <a:t>Compulsory if a language has not been picked</a:t>
            </a:r>
          </a:p>
          <a:p>
            <a:pPr lvl="1"/>
            <a:r>
              <a:rPr lang="en-GB" dirty="0"/>
              <a:t>2-3 other subjects (depending on MFL/Humanities Choices) – this can include Triple Science </a:t>
            </a:r>
          </a:p>
        </p:txBody>
      </p:sp>
    </p:spTree>
    <p:extLst>
      <p:ext uri="{BB962C8B-B14F-4D97-AF65-F5344CB8AC3E}">
        <p14:creationId xmlns:p14="http://schemas.microsoft.com/office/powerpoint/2010/main" val="2098642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67146-E0EC-494A-A751-D4B013A46B29}"/>
              </a:ext>
            </a:extLst>
          </p:cNvPr>
          <p:cNvSpPr>
            <a:spLocks noGrp="1"/>
          </p:cNvSpPr>
          <p:nvPr>
            <p:ph type="title"/>
          </p:nvPr>
        </p:nvSpPr>
        <p:spPr>
          <a:solidFill>
            <a:srgbClr val="00B0F0"/>
          </a:solidFill>
        </p:spPr>
        <p:txBody>
          <a:bodyPr/>
          <a:lstStyle/>
          <a:p>
            <a:r>
              <a:rPr lang="en-GB" dirty="0"/>
              <a:t>Blue Pathway</a:t>
            </a:r>
          </a:p>
        </p:txBody>
      </p:sp>
      <p:sp>
        <p:nvSpPr>
          <p:cNvPr id="3" name="Content Placeholder 2">
            <a:extLst>
              <a:ext uri="{FF2B5EF4-FFF2-40B4-BE49-F238E27FC236}">
                <a16:creationId xmlns:a16="http://schemas.microsoft.com/office/drawing/2014/main" id="{8FAAE5AE-F56D-48DD-820A-B88849E20BC7}"/>
              </a:ext>
            </a:extLst>
          </p:cNvPr>
          <p:cNvSpPr>
            <a:spLocks noGrp="1"/>
          </p:cNvSpPr>
          <p:nvPr>
            <p:ph idx="1"/>
          </p:nvPr>
        </p:nvSpPr>
        <p:spPr>
          <a:xfrm>
            <a:off x="838200" y="1825625"/>
            <a:ext cx="10515600" cy="2352970"/>
          </a:xfrm>
        </p:spPr>
        <p:txBody>
          <a:bodyPr>
            <a:normAutofit lnSpcReduction="10000"/>
          </a:bodyPr>
          <a:lstStyle/>
          <a:p>
            <a:r>
              <a:rPr lang="en-GB" dirty="0"/>
              <a:t>Core curriculum</a:t>
            </a:r>
          </a:p>
          <a:p>
            <a:r>
              <a:rPr lang="en-GB" dirty="0"/>
              <a:t>4 additional subjects</a:t>
            </a:r>
          </a:p>
          <a:p>
            <a:pPr lvl="1"/>
            <a:r>
              <a:rPr lang="en-GB" dirty="0"/>
              <a:t>Unlikely to follow a language – but this can be left to choice</a:t>
            </a:r>
          </a:p>
          <a:p>
            <a:pPr lvl="1"/>
            <a:r>
              <a:rPr lang="en-GB" dirty="0"/>
              <a:t>May follow additional courses to support Maths or English</a:t>
            </a:r>
          </a:p>
          <a:p>
            <a:pPr lvl="1"/>
            <a:r>
              <a:rPr lang="en-GB" dirty="0"/>
              <a:t>Choices of a range of other courses – including both GCSE and Vocational</a:t>
            </a:r>
          </a:p>
          <a:p>
            <a:pPr marL="457200" lvl="1" indent="0">
              <a:buNone/>
            </a:pPr>
            <a:endParaRPr lang="en-GB" dirty="0"/>
          </a:p>
        </p:txBody>
      </p:sp>
    </p:spTree>
    <p:extLst>
      <p:ext uri="{BB962C8B-B14F-4D97-AF65-F5344CB8AC3E}">
        <p14:creationId xmlns:p14="http://schemas.microsoft.com/office/powerpoint/2010/main" val="2325806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70BE-0DA7-A064-1442-A9A259914723}"/>
              </a:ext>
            </a:extLst>
          </p:cNvPr>
          <p:cNvSpPr>
            <a:spLocks noGrp="1"/>
          </p:cNvSpPr>
          <p:nvPr>
            <p:ph type="title"/>
          </p:nvPr>
        </p:nvSpPr>
        <p:spPr/>
        <p:txBody>
          <a:bodyPr>
            <a:normAutofit fontScale="90000"/>
          </a:bodyPr>
          <a:lstStyle/>
          <a:p>
            <a:r>
              <a:rPr lang="en-US" dirty="0"/>
              <a:t>How will this be communicated with you?</a:t>
            </a:r>
          </a:p>
        </p:txBody>
      </p:sp>
      <p:sp>
        <p:nvSpPr>
          <p:cNvPr id="3" name="Content Placeholder 2">
            <a:extLst>
              <a:ext uri="{FF2B5EF4-FFF2-40B4-BE49-F238E27FC236}">
                <a16:creationId xmlns:a16="http://schemas.microsoft.com/office/drawing/2014/main" id="{1627D824-3163-35CB-B513-87CDA951112E}"/>
              </a:ext>
            </a:extLst>
          </p:cNvPr>
          <p:cNvSpPr>
            <a:spLocks noGrp="1"/>
          </p:cNvSpPr>
          <p:nvPr>
            <p:ph idx="1"/>
          </p:nvPr>
        </p:nvSpPr>
        <p:spPr>
          <a:xfrm>
            <a:off x="838200" y="1825625"/>
            <a:ext cx="10515600" cy="2063987"/>
          </a:xfrm>
        </p:spPr>
        <p:txBody>
          <a:bodyPr/>
          <a:lstStyle/>
          <a:p>
            <a:r>
              <a:rPr lang="en-US" dirty="0"/>
              <a:t>Students will have their Pathway confirmed by a letter home in February.</a:t>
            </a:r>
          </a:p>
          <a:p>
            <a:r>
              <a:rPr lang="en-US" dirty="0"/>
              <a:t>Students on the Blue Pathway will be invited in to meet with </a:t>
            </a:r>
            <a:r>
              <a:rPr lang="en-US" dirty="0" err="1"/>
              <a:t>Mr</a:t>
            </a:r>
            <a:r>
              <a:rPr lang="en-US" dirty="0"/>
              <a:t> Slack and </a:t>
            </a:r>
            <a:r>
              <a:rPr lang="en-US" dirty="0" err="1"/>
              <a:t>Mrs</a:t>
            </a:r>
            <a:r>
              <a:rPr lang="en-US" dirty="0"/>
              <a:t> Heywood (Assistant Headteacher – SENCO)</a:t>
            </a:r>
          </a:p>
        </p:txBody>
      </p:sp>
    </p:spTree>
    <p:extLst>
      <p:ext uri="{BB962C8B-B14F-4D97-AF65-F5344CB8AC3E}">
        <p14:creationId xmlns:p14="http://schemas.microsoft.com/office/powerpoint/2010/main" val="3990507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CFB00-2ED1-71E6-C27B-ABF5F2B838F8}"/>
              </a:ext>
            </a:extLst>
          </p:cNvPr>
          <p:cNvSpPr>
            <a:spLocks noGrp="1"/>
          </p:cNvSpPr>
          <p:nvPr>
            <p:ph type="title"/>
          </p:nvPr>
        </p:nvSpPr>
        <p:spPr>
          <a:xfrm>
            <a:off x="838200" y="365125"/>
            <a:ext cx="5879592" cy="1325563"/>
          </a:xfrm>
        </p:spPr>
        <p:txBody>
          <a:bodyPr/>
          <a:lstStyle/>
          <a:p>
            <a:r>
              <a:rPr lang="en-GB" dirty="0"/>
              <a:t>The year ahead</a:t>
            </a:r>
          </a:p>
        </p:txBody>
      </p:sp>
      <p:sp>
        <p:nvSpPr>
          <p:cNvPr id="3" name="Content Placeholder 2">
            <a:extLst>
              <a:ext uri="{FF2B5EF4-FFF2-40B4-BE49-F238E27FC236}">
                <a16:creationId xmlns:a16="http://schemas.microsoft.com/office/drawing/2014/main" id="{263C013B-58DF-EC97-04F1-98F99F399155}"/>
              </a:ext>
            </a:extLst>
          </p:cNvPr>
          <p:cNvSpPr>
            <a:spLocks noGrp="1"/>
          </p:cNvSpPr>
          <p:nvPr>
            <p:ph idx="1"/>
          </p:nvPr>
        </p:nvSpPr>
        <p:spPr>
          <a:xfrm>
            <a:off x="838200" y="1872996"/>
            <a:ext cx="5879592" cy="4820412"/>
          </a:xfrm>
        </p:spPr>
        <p:txBody>
          <a:bodyPr>
            <a:normAutofit/>
          </a:bodyPr>
          <a:lstStyle/>
          <a:p>
            <a:pPr marL="0" indent="0">
              <a:buNone/>
            </a:pPr>
            <a:r>
              <a:rPr lang="en-GB" sz="5400" b="1" i="1" dirty="0"/>
              <a:t>Every lesson prepares you for your GCSEs next year.</a:t>
            </a:r>
          </a:p>
        </p:txBody>
      </p:sp>
      <p:pic>
        <p:nvPicPr>
          <p:cNvPr id="4" name="Picture 3">
            <a:extLst>
              <a:ext uri="{FF2B5EF4-FFF2-40B4-BE49-F238E27FC236}">
                <a16:creationId xmlns:a16="http://schemas.microsoft.com/office/drawing/2014/main" id="{EB820815-A603-ABE5-9F0D-019856686D1A}"/>
              </a:ext>
            </a:extLst>
          </p:cNvPr>
          <p:cNvPicPr>
            <a:picLocks noChangeAspect="1"/>
          </p:cNvPicPr>
          <p:nvPr/>
        </p:nvPicPr>
        <p:blipFill>
          <a:blip r:embed="rId2"/>
          <a:stretch>
            <a:fillRect/>
          </a:stretch>
        </p:blipFill>
        <p:spPr>
          <a:xfrm>
            <a:off x="6939596" y="365125"/>
            <a:ext cx="4705816" cy="6328283"/>
          </a:xfrm>
          <a:prstGeom prst="rect">
            <a:avLst/>
          </a:prstGeom>
        </p:spPr>
      </p:pic>
    </p:spTree>
    <p:extLst>
      <p:ext uri="{BB962C8B-B14F-4D97-AF65-F5344CB8AC3E}">
        <p14:creationId xmlns:p14="http://schemas.microsoft.com/office/powerpoint/2010/main" val="4220087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FAE592-D3F0-4F94-96F9-D29074DE803F}"/>
              </a:ext>
            </a:extLst>
          </p:cNvPr>
          <p:cNvSpPr>
            <a:spLocks noGrp="1"/>
          </p:cNvSpPr>
          <p:nvPr>
            <p:ph type="ctrTitle"/>
          </p:nvPr>
        </p:nvSpPr>
        <p:spPr/>
        <p:txBody>
          <a:bodyPr/>
          <a:lstStyle/>
          <a:p>
            <a:r>
              <a:rPr lang="en-GB" dirty="0"/>
              <a:t>What guidance is available?</a:t>
            </a:r>
          </a:p>
        </p:txBody>
      </p:sp>
    </p:spTree>
    <p:extLst>
      <p:ext uri="{BB962C8B-B14F-4D97-AF65-F5344CB8AC3E}">
        <p14:creationId xmlns:p14="http://schemas.microsoft.com/office/powerpoint/2010/main" val="4254193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B7B61-E778-4D92-B802-D3DA158A23CA}"/>
              </a:ext>
            </a:extLst>
          </p:cNvPr>
          <p:cNvSpPr>
            <a:spLocks noGrp="1"/>
          </p:cNvSpPr>
          <p:nvPr>
            <p:ph type="title"/>
          </p:nvPr>
        </p:nvSpPr>
        <p:spPr/>
        <p:txBody>
          <a:bodyPr/>
          <a:lstStyle/>
          <a:p>
            <a:r>
              <a:rPr lang="en-GB" dirty="0"/>
              <a:t>What guidance is available?</a:t>
            </a:r>
          </a:p>
        </p:txBody>
      </p:sp>
      <p:sp>
        <p:nvSpPr>
          <p:cNvPr id="3" name="Content Placeholder 2">
            <a:extLst>
              <a:ext uri="{FF2B5EF4-FFF2-40B4-BE49-F238E27FC236}">
                <a16:creationId xmlns:a16="http://schemas.microsoft.com/office/drawing/2014/main" id="{3AF2C059-BA26-4FBF-AC75-2E91DC9ECE93}"/>
              </a:ext>
            </a:extLst>
          </p:cNvPr>
          <p:cNvSpPr>
            <a:spLocks noGrp="1"/>
          </p:cNvSpPr>
          <p:nvPr>
            <p:ph idx="1"/>
          </p:nvPr>
        </p:nvSpPr>
        <p:spPr/>
        <p:txBody>
          <a:bodyPr>
            <a:normAutofit fontScale="92500" lnSpcReduction="20000"/>
          </a:bodyPr>
          <a:lstStyle/>
          <a:p>
            <a:r>
              <a:rPr lang="en-GB" dirty="0"/>
              <a:t>Assemblies</a:t>
            </a:r>
          </a:p>
          <a:p>
            <a:r>
              <a:rPr lang="en-GB" dirty="0"/>
              <a:t>PSHE</a:t>
            </a:r>
          </a:p>
          <a:p>
            <a:r>
              <a:rPr lang="en-GB" dirty="0"/>
              <a:t>Taster Lessons (e.g. Business Studies)</a:t>
            </a:r>
          </a:p>
          <a:p>
            <a:r>
              <a:rPr lang="en-GB" dirty="0"/>
              <a:t>Future Pathways Booklet</a:t>
            </a:r>
          </a:p>
          <a:p>
            <a:r>
              <a:rPr lang="en-GB" dirty="0"/>
              <a:t>Future Pathways evening, including a careers fair</a:t>
            </a:r>
          </a:p>
          <a:p>
            <a:r>
              <a:rPr lang="en-GB" dirty="0"/>
              <a:t>Parents Evening</a:t>
            </a:r>
          </a:p>
          <a:p>
            <a:r>
              <a:rPr lang="en-GB" dirty="0"/>
              <a:t>Optional meetings with HOY/CTL/SLT</a:t>
            </a:r>
          </a:p>
          <a:p>
            <a:r>
              <a:rPr lang="en-GB" dirty="0"/>
              <a:t>Careers advice</a:t>
            </a:r>
          </a:p>
          <a:p>
            <a:r>
              <a:rPr lang="en-GB" dirty="0"/>
              <a:t>School website</a:t>
            </a:r>
          </a:p>
        </p:txBody>
      </p:sp>
    </p:spTree>
    <p:extLst>
      <p:ext uri="{BB962C8B-B14F-4D97-AF65-F5344CB8AC3E}">
        <p14:creationId xmlns:p14="http://schemas.microsoft.com/office/powerpoint/2010/main" val="184148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4CBB78-7AE7-4939-B5B9-D420F9C72710}"/>
              </a:ext>
            </a:extLst>
          </p:cNvPr>
          <p:cNvSpPr>
            <a:spLocks noGrp="1"/>
          </p:cNvSpPr>
          <p:nvPr>
            <p:ph type="ctrTitle"/>
          </p:nvPr>
        </p:nvSpPr>
        <p:spPr/>
        <p:txBody>
          <a:bodyPr/>
          <a:lstStyle/>
          <a:p>
            <a:r>
              <a:rPr lang="en-GB" dirty="0"/>
              <a:t>Final thoughts…</a:t>
            </a:r>
          </a:p>
        </p:txBody>
      </p:sp>
    </p:spTree>
    <p:extLst>
      <p:ext uri="{BB962C8B-B14F-4D97-AF65-F5344CB8AC3E}">
        <p14:creationId xmlns:p14="http://schemas.microsoft.com/office/powerpoint/2010/main" val="4148228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394B8-8F5E-44D9-95A9-2DAA6608E80E}"/>
              </a:ext>
            </a:extLst>
          </p:cNvPr>
          <p:cNvSpPr>
            <a:spLocks noGrp="1"/>
          </p:cNvSpPr>
          <p:nvPr>
            <p:ph type="title"/>
          </p:nvPr>
        </p:nvSpPr>
        <p:spPr/>
        <p:txBody>
          <a:bodyPr/>
          <a:lstStyle/>
          <a:p>
            <a:r>
              <a:rPr lang="en-GB" dirty="0"/>
              <a:t>Final thoughts…</a:t>
            </a:r>
          </a:p>
        </p:txBody>
      </p:sp>
      <p:sp>
        <p:nvSpPr>
          <p:cNvPr id="3" name="Content Placeholder 2">
            <a:extLst>
              <a:ext uri="{FF2B5EF4-FFF2-40B4-BE49-F238E27FC236}">
                <a16:creationId xmlns:a16="http://schemas.microsoft.com/office/drawing/2014/main" id="{56C2074F-695A-4C36-821D-85E275BB7DD9}"/>
              </a:ext>
            </a:extLst>
          </p:cNvPr>
          <p:cNvSpPr>
            <a:spLocks noGrp="1"/>
          </p:cNvSpPr>
          <p:nvPr>
            <p:ph idx="1"/>
          </p:nvPr>
        </p:nvSpPr>
        <p:spPr>
          <a:xfrm>
            <a:off x="838200" y="1825625"/>
            <a:ext cx="10515600" cy="4667250"/>
          </a:xfrm>
        </p:spPr>
        <p:txBody>
          <a:bodyPr>
            <a:normAutofit fontScale="92500"/>
          </a:bodyPr>
          <a:lstStyle/>
          <a:p>
            <a:r>
              <a:rPr lang="en-GB" dirty="0"/>
              <a:t>About 95% are on either the Red or Yellow Pathways – they offer the same choices, with the main difference being whether or not study of a language is compulsory </a:t>
            </a:r>
          </a:p>
          <a:p>
            <a:r>
              <a:rPr lang="en-GB" dirty="0"/>
              <a:t>However in reality any student could pick any of the subjects that would ultimately match the criteria of the red pathway. </a:t>
            </a:r>
          </a:p>
          <a:p>
            <a:endParaRPr lang="en-GB" dirty="0"/>
          </a:p>
          <a:p>
            <a:r>
              <a:rPr lang="en-GB" dirty="0"/>
              <a:t>The vast majority of students are offered their first choice of subjects, however this cannot be guaranteed</a:t>
            </a:r>
          </a:p>
          <a:p>
            <a:r>
              <a:rPr lang="en-GB" dirty="0"/>
              <a:t>Limited class numbers, and the construct of the timetable mean that submitted your different subject picks in order of priority is essential</a:t>
            </a:r>
          </a:p>
        </p:txBody>
      </p:sp>
    </p:spTree>
    <p:extLst>
      <p:ext uri="{BB962C8B-B14F-4D97-AF65-F5344CB8AC3E}">
        <p14:creationId xmlns:p14="http://schemas.microsoft.com/office/powerpoint/2010/main" val="2959130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394B8-8F5E-44D9-95A9-2DAA6608E80E}"/>
              </a:ext>
            </a:extLst>
          </p:cNvPr>
          <p:cNvSpPr>
            <a:spLocks noGrp="1"/>
          </p:cNvSpPr>
          <p:nvPr>
            <p:ph type="title"/>
          </p:nvPr>
        </p:nvSpPr>
        <p:spPr/>
        <p:txBody>
          <a:bodyPr/>
          <a:lstStyle/>
          <a:p>
            <a:r>
              <a:rPr lang="en-GB" dirty="0"/>
              <a:t>Final thoughts…</a:t>
            </a:r>
          </a:p>
        </p:txBody>
      </p:sp>
      <p:sp>
        <p:nvSpPr>
          <p:cNvPr id="3" name="Content Placeholder 2">
            <a:extLst>
              <a:ext uri="{FF2B5EF4-FFF2-40B4-BE49-F238E27FC236}">
                <a16:creationId xmlns:a16="http://schemas.microsoft.com/office/drawing/2014/main" id="{56C2074F-695A-4C36-821D-85E275BB7DD9}"/>
              </a:ext>
            </a:extLst>
          </p:cNvPr>
          <p:cNvSpPr>
            <a:spLocks noGrp="1"/>
          </p:cNvSpPr>
          <p:nvPr>
            <p:ph idx="1"/>
          </p:nvPr>
        </p:nvSpPr>
        <p:spPr/>
        <p:txBody>
          <a:bodyPr>
            <a:normAutofit fontScale="92500" lnSpcReduction="10000"/>
          </a:bodyPr>
          <a:lstStyle/>
          <a:p>
            <a:r>
              <a:rPr lang="en-GB" dirty="0"/>
              <a:t>Encourage your child to think about:</a:t>
            </a:r>
          </a:p>
          <a:p>
            <a:pPr lvl="1"/>
            <a:r>
              <a:rPr lang="en-GB" dirty="0"/>
              <a:t>What subjects do they enjoy?</a:t>
            </a:r>
          </a:p>
          <a:p>
            <a:pPr lvl="1"/>
            <a:r>
              <a:rPr lang="en-GB" dirty="0"/>
              <a:t>What subjects do they feel most successful in?</a:t>
            </a:r>
          </a:p>
          <a:p>
            <a:pPr lvl="1"/>
            <a:r>
              <a:rPr lang="en-GB" dirty="0"/>
              <a:t>A variety to show a range of skills</a:t>
            </a:r>
          </a:p>
          <a:p>
            <a:pPr lvl="1"/>
            <a:endParaRPr lang="en-GB" dirty="0"/>
          </a:p>
          <a:p>
            <a:r>
              <a:rPr lang="en-GB" dirty="0"/>
              <a:t>Also consider looking at different careers online – they help to give you an idea about subject options in school</a:t>
            </a:r>
          </a:p>
          <a:p>
            <a:endParaRPr lang="en-GB" dirty="0"/>
          </a:p>
          <a:p>
            <a:r>
              <a:rPr lang="en-GB" dirty="0"/>
              <a:t>But…</a:t>
            </a:r>
          </a:p>
          <a:p>
            <a:pPr lvl="1"/>
            <a:r>
              <a:rPr lang="en-GB" dirty="0"/>
              <a:t>Don’t pick based on friendships, or teachers!</a:t>
            </a:r>
          </a:p>
        </p:txBody>
      </p:sp>
    </p:spTree>
    <p:extLst>
      <p:ext uri="{BB962C8B-B14F-4D97-AF65-F5344CB8AC3E}">
        <p14:creationId xmlns:p14="http://schemas.microsoft.com/office/powerpoint/2010/main" val="2126324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47FFEA-486E-49AB-B90E-701D84837E6C}"/>
              </a:ext>
            </a:extLst>
          </p:cNvPr>
          <p:cNvSpPr>
            <a:spLocks noGrp="1"/>
          </p:cNvSpPr>
          <p:nvPr>
            <p:ph type="ctrTitle"/>
          </p:nvPr>
        </p:nvSpPr>
        <p:spPr/>
        <p:txBody>
          <a:bodyPr/>
          <a:lstStyle/>
          <a:p>
            <a:r>
              <a:rPr lang="en-GB" dirty="0"/>
              <a:t>Thank you</a:t>
            </a:r>
          </a:p>
        </p:txBody>
      </p:sp>
    </p:spTree>
    <p:extLst>
      <p:ext uri="{BB962C8B-B14F-4D97-AF65-F5344CB8AC3E}">
        <p14:creationId xmlns:p14="http://schemas.microsoft.com/office/powerpoint/2010/main" val="4161547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2227-A3F9-1024-08C5-EA3971CC0055}"/>
              </a:ext>
            </a:extLst>
          </p:cNvPr>
          <p:cNvSpPr>
            <a:spLocks noGrp="1"/>
          </p:cNvSpPr>
          <p:nvPr>
            <p:ph type="title"/>
          </p:nvPr>
        </p:nvSpPr>
        <p:spPr/>
        <p:txBody>
          <a:bodyPr>
            <a:normAutofit/>
          </a:bodyPr>
          <a:lstStyle/>
          <a:p>
            <a:r>
              <a:rPr lang="en-GB" dirty="0"/>
              <a:t>Standards</a:t>
            </a:r>
          </a:p>
        </p:txBody>
      </p:sp>
      <p:sp>
        <p:nvSpPr>
          <p:cNvPr id="3" name="Content Placeholder 2">
            <a:extLst>
              <a:ext uri="{FF2B5EF4-FFF2-40B4-BE49-F238E27FC236}">
                <a16:creationId xmlns:a16="http://schemas.microsoft.com/office/drawing/2014/main" id="{DC6AB5DA-452F-E2DF-5B99-340C4B6F763E}"/>
              </a:ext>
            </a:extLst>
          </p:cNvPr>
          <p:cNvSpPr>
            <a:spLocks noGrp="1"/>
          </p:cNvSpPr>
          <p:nvPr>
            <p:ph sz="half" idx="1"/>
          </p:nvPr>
        </p:nvSpPr>
        <p:spPr/>
        <p:txBody>
          <a:bodyPr>
            <a:normAutofit fontScale="77500" lnSpcReduction="20000"/>
          </a:bodyPr>
          <a:lstStyle/>
          <a:p>
            <a:pPr marL="0" indent="0">
              <a:buNone/>
            </a:pPr>
            <a:r>
              <a:rPr lang="en-GB" b="1" dirty="0">
                <a:highlight>
                  <a:srgbClr val="FF0000"/>
                </a:highlight>
              </a:rPr>
              <a:t>Red Card Detentions</a:t>
            </a:r>
          </a:p>
          <a:p>
            <a:pPr marL="0" indent="0">
              <a:buNone/>
            </a:pPr>
            <a:r>
              <a:rPr lang="en-GB" dirty="0"/>
              <a:t>Wearing coats inside the building</a:t>
            </a:r>
          </a:p>
          <a:p>
            <a:pPr marL="0" indent="0">
              <a:buNone/>
            </a:pPr>
            <a:r>
              <a:rPr lang="en-GB" dirty="0"/>
              <a:t>Skirt rolled up</a:t>
            </a:r>
          </a:p>
          <a:p>
            <a:pPr marL="0" indent="0">
              <a:buNone/>
            </a:pPr>
            <a:r>
              <a:rPr lang="en-GB" dirty="0"/>
              <a:t>Wearing trainers</a:t>
            </a:r>
          </a:p>
          <a:p>
            <a:pPr marL="0" indent="0">
              <a:buNone/>
            </a:pPr>
            <a:r>
              <a:rPr lang="en-GB" dirty="0"/>
              <a:t>Littering</a:t>
            </a:r>
          </a:p>
          <a:p>
            <a:pPr marL="0" indent="0">
              <a:buNone/>
            </a:pPr>
            <a:r>
              <a:rPr lang="en-GB" dirty="0"/>
              <a:t>Eating in a non-designated area</a:t>
            </a:r>
          </a:p>
          <a:p>
            <a:pPr marL="0" indent="0">
              <a:buNone/>
            </a:pPr>
            <a:r>
              <a:rPr lang="en-GB" dirty="0"/>
              <a:t>Chewing gum</a:t>
            </a:r>
          </a:p>
          <a:p>
            <a:pPr marL="0" indent="0">
              <a:buNone/>
            </a:pPr>
            <a:r>
              <a:rPr lang="en-GB" dirty="0"/>
              <a:t>Swearing around school</a:t>
            </a:r>
          </a:p>
          <a:p>
            <a:pPr marL="0" indent="0">
              <a:buNone/>
            </a:pPr>
            <a:r>
              <a:rPr lang="en-GB" dirty="0"/>
              <a:t>Unacceptable behaviour (</a:t>
            </a:r>
            <a:r>
              <a:rPr lang="en-GB" dirty="0" err="1"/>
              <a:t>e.g.silly</a:t>
            </a:r>
            <a:r>
              <a:rPr lang="en-GB" dirty="0"/>
              <a:t> on corridors, not following instructions, spraying water, out of bounds)</a:t>
            </a:r>
          </a:p>
          <a:p>
            <a:pPr marL="0" indent="0">
              <a:buNone/>
            </a:pPr>
            <a:endParaRPr lang="en-GB" dirty="0"/>
          </a:p>
        </p:txBody>
      </p:sp>
      <p:sp>
        <p:nvSpPr>
          <p:cNvPr id="4" name="Content Placeholder 3">
            <a:extLst>
              <a:ext uri="{FF2B5EF4-FFF2-40B4-BE49-F238E27FC236}">
                <a16:creationId xmlns:a16="http://schemas.microsoft.com/office/drawing/2014/main" id="{B7DF4CA9-5E73-9FD6-ED78-BFE0EF5525E1}"/>
              </a:ext>
            </a:extLst>
          </p:cNvPr>
          <p:cNvSpPr>
            <a:spLocks noGrp="1"/>
          </p:cNvSpPr>
          <p:nvPr>
            <p:ph sz="half" idx="2"/>
          </p:nvPr>
        </p:nvSpPr>
        <p:spPr/>
        <p:txBody>
          <a:bodyPr>
            <a:normAutofit fontScale="77500" lnSpcReduction="20000"/>
          </a:bodyPr>
          <a:lstStyle/>
          <a:p>
            <a:pPr marL="0" indent="0">
              <a:buNone/>
            </a:pPr>
            <a:r>
              <a:rPr lang="en-US" b="1" dirty="0">
                <a:highlight>
                  <a:srgbClr val="000080"/>
                </a:highlight>
              </a:rPr>
              <a:t>Mobile Phones</a:t>
            </a:r>
          </a:p>
          <a:p>
            <a:pPr marL="0" indent="0">
              <a:buNone/>
            </a:pPr>
            <a:r>
              <a:rPr lang="en-GB" dirty="0"/>
              <a:t>If a mobile is seen or heard, the phone is collected (with SIM) and taken to the Hub for 7 days.</a:t>
            </a:r>
          </a:p>
          <a:p>
            <a:pPr marL="0" indent="0">
              <a:buNone/>
            </a:pPr>
            <a:endParaRPr lang="en-GB" dirty="0"/>
          </a:p>
          <a:p>
            <a:pPr marL="0" indent="0">
              <a:buNone/>
            </a:pPr>
            <a:r>
              <a:rPr lang="en-GB" b="1" dirty="0">
                <a:highlight>
                  <a:srgbClr val="FF00FF"/>
                </a:highlight>
              </a:rPr>
              <a:t>Lates</a:t>
            </a:r>
          </a:p>
          <a:p>
            <a:pPr marL="0" indent="0">
              <a:buNone/>
            </a:pPr>
            <a:r>
              <a:rPr lang="en-GB" b="0" i="0" dirty="0">
                <a:effectLst/>
                <a:latin typeface="+mj-lt"/>
              </a:rPr>
              <a:t>60-minute detention for students late to class five times in a week. </a:t>
            </a:r>
          </a:p>
          <a:p>
            <a:pPr marL="0" indent="0">
              <a:buNone/>
            </a:pPr>
            <a:endParaRPr lang="en-GB" dirty="0"/>
          </a:p>
          <a:p>
            <a:pPr marL="0" indent="0">
              <a:buNone/>
            </a:pPr>
            <a:r>
              <a:rPr lang="en-GB" b="0" i="0" dirty="0">
                <a:effectLst/>
                <a:latin typeface="+mj-lt"/>
              </a:rPr>
              <a:t>For every subsequent late arrival, an extra 10 minutes will be added to the detention, capping at a maximum finish time of 5 pm. </a:t>
            </a:r>
          </a:p>
          <a:p>
            <a:pPr marL="0" indent="0">
              <a:buNone/>
            </a:pPr>
            <a:endParaRPr lang="en-GB" dirty="0"/>
          </a:p>
          <a:p>
            <a:pPr marL="0" indent="0">
              <a:buNone/>
            </a:pPr>
            <a:endParaRPr lang="en-US" dirty="0"/>
          </a:p>
        </p:txBody>
      </p:sp>
      <p:sp>
        <p:nvSpPr>
          <p:cNvPr id="5" name="Rounded Rectangle 4">
            <a:extLst>
              <a:ext uri="{FF2B5EF4-FFF2-40B4-BE49-F238E27FC236}">
                <a16:creationId xmlns:a16="http://schemas.microsoft.com/office/drawing/2014/main" id="{3ED37F0B-A968-FAFE-778F-83EFF828AF75}"/>
              </a:ext>
            </a:extLst>
          </p:cNvPr>
          <p:cNvSpPr/>
          <p:nvPr/>
        </p:nvSpPr>
        <p:spPr>
          <a:xfrm>
            <a:off x="838200" y="6176963"/>
            <a:ext cx="10515600" cy="681037"/>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Consistent failure to follow school rules leads to an escalation in consequences. </a:t>
            </a:r>
          </a:p>
        </p:txBody>
      </p:sp>
    </p:spTree>
    <p:extLst>
      <p:ext uri="{BB962C8B-B14F-4D97-AF65-F5344CB8AC3E}">
        <p14:creationId xmlns:p14="http://schemas.microsoft.com/office/powerpoint/2010/main" val="1999802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0" y="29916"/>
            <a:ext cx="12192000" cy="1499616"/>
          </a:xfrm>
        </p:spPr>
        <p:txBody>
          <a:bodyPr rtlCol="0">
            <a:normAutofit/>
          </a:bodyPr>
          <a:lstStyle/>
          <a:p>
            <a:pPr fontAlgn="auto">
              <a:spcAft>
                <a:spcPts val="0"/>
              </a:spcAft>
              <a:defRPr/>
            </a:pPr>
            <a:r>
              <a:rPr lang="en-GB" sz="4000" dirty="0"/>
              <a:t>Lateness to lesson and missing days of school links to attainment</a:t>
            </a:r>
          </a:p>
        </p:txBody>
      </p:sp>
      <p:pic>
        <p:nvPicPr>
          <p:cNvPr id="1026" name="Picture 2" descr="Attendance | Bradford Forster Academy">
            <a:extLst>
              <a:ext uri="{FF2B5EF4-FFF2-40B4-BE49-F238E27FC236}">
                <a16:creationId xmlns:a16="http://schemas.microsoft.com/office/drawing/2014/main" id="{570D561C-344D-E571-6C37-9564FDAC4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346" y="1694688"/>
            <a:ext cx="7193308" cy="4870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96478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36665ED9-34B4-B931-218C-4837D36F87F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2" name="Title 1">
            <a:extLst>
              <a:ext uri="{FF2B5EF4-FFF2-40B4-BE49-F238E27FC236}">
                <a16:creationId xmlns:a16="http://schemas.microsoft.com/office/drawing/2014/main" id="{515F706B-879B-42C3-BCFC-BA15D025CF30}"/>
              </a:ext>
            </a:extLst>
          </p:cNvPr>
          <p:cNvSpPr>
            <a:spLocks noGrp="1"/>
          </p:cNvSpPr>
          <p:nvPr>
            <p:ph type="ctrTitle"/>
          </p:nvPr>
        </p:nvSpPr>
        <p:spPr>
          <a:effectLst>
            <a:outerShdw blurRad="50800" dist="38100" dir="2700000" algn="tl" rotWithShape="0">
              <a:prstClr val="black">
                <a:alpha val="40000"/>
              </a:prstClr>
            </a:outerShdw>
          </a:effectLst>
        </p:spPr>
        <p:txBody>
          <a:bodyPr anchor="ctr">
            <a:normAutofit/>
          </a:bodyPr>
          <a:lstStyle/>
          <a:p>
            <a:r>
              <a:rPr lang="en-GB" sz="5200">
                <a:solidFill>
                  <a:srgbClr val="FFFFFF"/>
                </a:solidFill>
              </a:rPr>
              <a:t>Reward system for students. </a:t>
            </a:r>
          </a:p>
        </p:txBody>
      </p:sp>
    </p:spTree>
    <p:extLst>
      <p:ext uri="{BB962C8B-B14F-4D97-AF65-F5344CB8AC3E}">
        <p14:creationId xmlns:p14="http://schemas.microsoft.com/office/powerpoint/2010/main" val="77227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857A6-76A9-4EDC-891D-E6F3D22CB2B8}"/>
              </a:ext>
            </a:extLst>
          </p:cNvPr>
          <p:cNvSpPr>
            <a:spLocks noGrp="1"/>
          </p:cNvSpPr>
          <p:nvPr>
            <p:ph type="title"/>
          </p:nvPr>
        </p:nvSpPr>
        <p:spPr/>
        <p:txBody>
          <a:bodyPr>
            <a:normAutofit fontScale="90000"/>
          </a:bodyPr>
          <a:lstStyle/>
          <a:p>
            <a:pPr algn="ctr"/>
            <a:r>
              <a:rPr lang="en-GB" sz="4800" b="1" dirty="0">
                <a:solidFill>
                  <a:schemeClr val="accent2"/>
                </a:solidFill>
              </a:rPr>
              <a:t>Bronze award for students 300 positives</a:t>
            </a:r>
          </a:p>
        </p:txBody>
      </p:sp>
      <p:graphicFrame>
        <p:nvGraphicFramePr>
          <p:cNvPr id="5" name="Content Placeholder 2">
            <a:extLst>
              <a:ext uri="{FF2B5EF4-FFF2-40B4-BE49-F238E27FC236}">
                <a16:creationId xmlns:a16="http://schemas.microsoft.com/office/drawing/2014/main" id="{CDB14698-C8CF-44F1-1E8C-8F8CDA66641B}"/>
              </a:ext>
            </a:extLst>
          </p:cNvPr>
          <p:cNvGraphicFramePr>
            <a:graphicFrameLocks noGrp="1"/>
          </p:cNvGraphicFramePr>
          <p:nvPr>
            <p:ph idx="1"/>
            <p:extLst>
              <p:ext uri="{D42A27DB-BD31-4B8C-83A1-F6EECF244321}">
                <p14:modId xmlns:p14="http://schemas.microsoft.com/office/powerpoint/2010/main" val="232587940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6547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C7268-05D4-4DCC-A439-1D8C3437DB5D}"/>
              </a:ext>
            </a:extLst>
          </p:cNvPr>
          <p:cNvSpPr>
            <a:spLocks noGrp="1"/>
          </p:cNvSpPr>
          <p:nvPr>
            <p:ph type="title"/>
          </p:nvPr>
        </p:nvSpPr>
        <p:spPr/>
        <p:txBody>
          <a:bodyPr>
            <a:normAutofit/>
          </a:bodyPr>
          <a:lstStyle/>
          <a:p>
            <a:pPr algn="ctr"/>
            <a:r>
              <a:rPr lang="en-GB" sz="4800" b="1" dirty="0">
                <a:solidFill>
                  <a:schemeClr val="bg1">
                    <a:lumMod val="65000"/>
                  </a:schemeClr>
                </a:solidFill>
              </a:rPr>
              <a:t>Silver award for students 400 points</a:t>
            </a:r>
          </a:p>
        </p:txBody>
      </p:sp>
      <p:graphicFrame>
        <p:nvGraphicFramePr>
          <p:cNvPr id="5" name="Content Placeholder 2">
            <a:extLst>
              <a:ext uri="{FF2B5EF4-FFF2-40B4-BE49-F238E27FC236}">
                <a16:creationId xmlns:a16="http://schemas.microsoft.com/office/drawing/2014/main" id="{FA275528-42DB-FF44-7FF5-7B104C70ED47}"/>
              </a:ext>
            </a:extLst>
          </p:cNvPr>
          <p:cNvGraphicFramePr>
            <a:graphicFrameLocks noGrp="1"/>
          </p:cNvGraphicFramePr>
          <p:nvPr>
            <p:ph idx="1"/>
            <p:extLst>
              <p:ext uri="{D42A27DB-BD31-4B8C-83A1-F6EECF244321}">
                <p14:modId xmlns:p14="http://schemas.microsoft.com/office/powerpoint/2010/main" val="380571856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0863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1744</TotalTime>
  <Words>1893</Words>
  <Application>Microsoft Office PowerPoint</Application>
  <PresentationFormat>Widescreen</PresentationFormat>
  <Paragraphs>274</Paragraphs>
  <Slides>45</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Gill Sans MT</vt:lpstr>
      <vt:lpstr>Office Theme</vt:lpstr>
      <vt:lpstr>Year 9  Parent Information Evening  Please take a seat and then register attendance by scanning the QR code on the screen.</vt:lpstr>
      <vt:lpstr>Welcome and introductions</vt:lpstr>
      <vt:lpstr>Year 9 Updates Mr M. Ashworth Head of Year 9</vt:lpstr>
      <vt:lpstr>The year ahead</vt:lpstr>
      <vt:lpstr>Standards</vt:lpstr>
      <vt:lpstr>Lateness to lesson and missing days of school links to attainment</vt:lpstr>
      <vt:lpstr>Reward system for students. </vt:lpstr>
      <vt:lpstr>Bronze award for students 300 positives</vt:lpstr>
      <vt:lpstr>Silver award for students 400 points</vt:lpstr>
      <vt:lpstr>Gold award for students 500 positives</vt:lpstr>
      <vt:lpstr>Platinum award for students – Top 15 students in every year</vt:lpstr>
      <vt:lpstr>How to receive Bronze, Silver, Gold and Diamond</vt:lpstr>
      <vt:lpstr>Extra-Curricular </vt:lpstr>
      <vt:lpstr>PowerPoint Presentation</vt:lpstr>
      <vt:lpstr>Christmas Fair </vt:lpstr>
      <vt:lpstr>Year 9 Stall</vt:lpstr>
      <vt:lpstr>Year 9 Pathways Mr D Slack Associate Deputy Headteacher</vt:lpstr>
      <vt:lpstr>Crompton House Curriculum</vt:lpstr>
      <vt:lpstr>Pathways</vt:lpstr>
      <vt:lpstr>Pathways</vt:lpstr>
      <vt:lpstr>Pathways – A Timeline</vt:lpstr>
      <vt:lpstr>Pathways</vt:lpstr>
      <vt:lpstr>Core Curriculum</vt:lpstr>
      <vt:lpstr>Pathway subject choices</vt:lpstr>
      <vt:lpstr>GCSE or Vocational?</vt:lpstr>
      <vt:lpstr>Ebacc English Baccalaureate</vt:lpstr>
      <vt:lpstr>Ebacc English Baccalaureate </vt:lpstr>
      <vt:lpstr>Ebacc English Baccalaureate </vt:lpstr>
      <vt:lpstr>Getting the right combination</vt:lpstr>
      <vt:lpstr>Getting the right combination</vt:lpstr>
      <vt:lpstr>The myths!</vt:lpstr>
      <vt:lpstr>Three Pathways</vt:lpstr>
      <vt:lpstr>Three Pathways</vt:lpstr>
      <vt:lpstr>How is this determined?</vt:lpstr>
      <vt:lpstr>Three Pathways</vt:lpstr>
      <vt:lpstr>Red Pathway</vt:lpstr>
      <vt:lpstr>Yellow Pathway</vt:lpstr>
      <vt:lpstr>Blue Pathway</vt:lpstr>
      <vt:lpstr>How will this be communicated with you?</vt:lpstr>
      <vt:lpstr>What guidance is available?</vt:lpstr>
      <vt:lpstr>What guidance is available?</vt:lpstr>
      <vt:lpstr>Final thoughts…</vt:lpstr>
      <vt:lpstr>Final thoughts…</vt:lpstr>
      <vt:lpstr>Final thoughts…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9 Parent Information Evening</dc:title>
  <dc:creator>D.Slack</dc:creator>
  <cp:lastModifiedBy>D.Slack</cp:lastModifiedBy>
  <cp:revision>2</cp:revision>
  <dcterms:created xsi:type="dcterms:W3CDTF">2023-11-06T16:09:36Z</dcterms:created>
  <dcterms:modified xsi:type="dcterms:W3CDTF">2024-12-03T17:32:13Z</dcterms:modified>
</cp:coreProperties>
</file>